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68"/>
  </p:notesMasterIdLst>
  <p:sldIdLst>
    <p:sldId id="2977" r:id="rId4"/>
    <p:sldId id="2441" r:id="rId5"/>
    <p:sldId id="2442" r:id="rId6"/>
    <p:sldId id="2443" r:id="rId7"/>
    <p:sldId id="3176" r:id="rId8"/>
    <p:sldId id="2445" r:id="rId9"/>
    <p:sldId id="3895" r:id="rId10"/>
    <p:sldId id="3896" r:id="rId11"/>
    <p:sldId id="3897" r:id="rId12"/>
    <p:sldId id="3898" r:id="rId13"/>
    <p:sldId id="2448" r:id="rId14"/>
    <p:sldId id="2449" r:id="rId15"/>
    <p:sldId id="2450" r:id="rId16"/>
    <p:sldId id="2451" r:id="rId17"/>
    <p:sldId id="3711" r:id="rId18"/>
    <p:sldId id="3712" r:id="rId19"/>
    <p:sldId id="2454" r:id="rId20"/>
    <p:sldId id="2717" r:id="rId21"/>
    <p:sldId id="2718" r:id="rId22"/>
    <p:sldId id="3899" r:id="rId23"/>
    <p:sldId id="3900" r:id="rId24"/>
    <p:sldId id="3750" r:id="rId25"/>
    <p:sldId id="3751" r:id="rId26"/>
    <p:sldId id="3901" r:id="rId27"/>
    <p:sldId id="3902" r:id="rId28"/>
    <p:sldId id="3903" r:id="rId29"/>
    <p:sldId id="3752" r:id="rId30"/>
    <p:sldId id="3753" r:id="rId31"/>
    <p:sldId id="3904" r:id="rId32"/>
    <p:sldId id="3905" r:id="rId33"/>
    <p:sldId id="3909" r:id="rId34"/>
    <p:sldId id="3911" r:id="rId35"/>
    <p:sldId id="3910" r:id="rId36"/>
    <p:sldId id="2458" r:id="rId37"/>
    <p:sldId id="2459" r:id="rId38"/>
    <p:sldId id="2460" r:id="rId39"/>
    <p:sldId id="2461" r:id="rId40"/>
    <p:sldId id="2462" r:id="rId41"/>
    <p:sldId id="2463" r:id="rId42"/>
    <p:sldId id="2496" r:id="rId43"/>
    <p:sldId id="2464" r:id="rId44"/>
    <p:sldId id="2465" r:id="rId45"/>
    <p:sldId id="2432" r:id="rId46"/>
    <p:sldId id="2433" r:id="rId47"/>
    <p:sldId id="2721" r:id="rId48"/>
    <p:sldId id="2722" r:id="rId49"/>
    <p:sldId id="2723" r:id="rId50"/>
    <p:sldId id="2435" r:id="rId51"/>
    <p:sldId id="2436" r:id="rId52"/>
    <p:sldId id="2437" r:id="rId53"/>
    <p:sldId id="2438" r:id="rId54"/>
    <p:sldId id="2466" r:id="rId55"/>
    <p:sldId id="2482" r:id="rId56"/>
    <p:sldId id="2483" r:id="rId57"/>
    <p:sldId id="3890" r:id="rId58"/>
    <p:sldId id="3891" r:id="rId59"/>
    <p:sldId id="3892" r:id="rId60"/>
    <p:sldId id="3893" r:id="rId61"/>
    <p:sldId id="3894" r:id="rId62"/>
    <p:sldId id="2471" r:id="rId63"/>
    <p:sldId id="2472" r:id="rId64"/>
    <p:sldId id="2473" r:id="rId65"/>
    <p:sldId id="2474" r:id="rId66"/>
    <p:sldId id="3889" r:id="rId6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p:defaultTextStyle>
  <p:extLst>
    <p:ext uri="{EFAFB233-063F-42B5-8137-9DF3F51BA10A}">
      <p15:sldGuideLst xmlns:p15="http://schemas.microsoft.com/office/powerpoint/2012/main">
        <p15:guide id="1" orient="horz" pos="2085">
          <p15:clr>
            <a:srgbClr val="A4A3A4"/>
          </p15:clr>
        </p15:guide>
        <p15:guide id="2" pos="2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潤 三嶌" initials="潤"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FFFF66"/>
    <a:srgbClr val="66FFCC"/>
    <a:srgbClr val="FF66FF"/>
    <a:srgbClr val="00FF00"/>
    <a:srgbClr val="8EB4E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1" autoAdjust="0"/>
    <p:restoredTop sz="94660"/>
  </p:normalViewPr>
  <p:slideViewPr>
    <p:cSldViewPr snapToGrid="0">
      <p:cViewPr varScale="1">
        <p:scale>
          <a:sx n="72" d="100"/>
          <a:sy n="72" d="100"/>
        </p:scale>
        <p:origin x="668" y="64"/>
      </p:cViewPr>
      <p:guideLst>
        <p:guide orient="horz" pos="2085"/>
        <p:guide pos="2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4F641A7-595B-4868-93C3-6FF93E04CBEF}" type="datetimeFigureOut">
              <a:rPr lang="ja-JP" altLang="en-US"/>
              <a:t>2022/6/28</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41F6C14-324B-453F-8029-E5FC24809FBB}" type="slidenum">
              <a:rPr lang="ja-JP" altLang="en-US"/>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16</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18</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22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27</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34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42</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pPr>
                <a:defRPr/>
              </a:pPr>
              <a:t>44</a:t>
            </a:fld>
            <a:endParaRPr lang="ja-JP" altLang="en-US"/>
          </a:p>
        </p:txBody>
      </p:sp>
    </p:spTree>
    <p:extLst>
      <p:ext uri="{BB962C8B-B14F-4D97-AF65-F5344CB8AC3E}">
        <p14:creationId xmlns:p14="http://schemas.microsoft.com/office/powerpoint/2010/main" val="284087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pPr>
                <a:defRPr/>
              </a:pPr>
              <a:t>45</a:t>
            </a:fld>
            <a:endParaRPr lang="ja-JP" altLang="en-US"/>
          </a:p>
        </p:txBody>
      </p:sp>
    </p:spTree>
    <p:extLst>
      <p:ext uri="{BB962C8B-B14F-4D97-AF65-F5344CB8AC3E}">
        <p14:creationId xmlns:p14="http://schemas.microsoft.com/office/powerpoint/2010/main" val="3823619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pPr>
                <a:defRPr/>
              </a:pPr>
              <a:t>48</a:t>
            </a:fld>
            <a:endParaRPr lang="ja-JP" altLang="en-US"/>
          </a:p>
        </p:txBody>
      </p:sp>
    </p:spTree>
    <p:extLst>
      <p:ext uri="{BB962C8B-B14F-4D97-AF65-F5344CB8AC3E}">
        <p14:creationId xmlns:p14="http://schemas.microsoft.com/office/powerpoint/2010/main" val="1564199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pPr>
                <a:defRPr/>
              </a:pPr>
              <a:t>49</a:t>
            </a:fld>
            <a:endParaRPr lang="ja-JP" altLang="en-US"/>
          </a:p>
        </p:txBody>
      </p:sp>
    </p:spTree>
    <p:extLst>
      <p:ext uri="{BB962C8B-B14F-4D97-AF65-F5344CB8AC3E}">
        <p14:creationId xmlns:p14="http://schemas.microsoft.com/office/powerpoint/2010/main" val="425405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3</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pPr>
                <a:defRPr/>
              </a:pPr>
              <a:t>50</a:t>
            </a:fld>
            <a:endParaRPr lang="ja-JP" altLang="en-US"/>
          </a:p>
        </p:txBody>
      </p:sp>
    </p:spTree>
    <p:extLst>
      <p:ext uri="{BB962C8B-B14F-4D97-AF65-F5344CB8AC3E}">
        <p14:creationId xmlns:p14="http://schemas.microsoft.com/office/powerpoint/2010/main" val="112730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52</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60</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62</a:t>
            </a:fld>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64</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12</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dirty="0">
              <a:solidFill>
                <a:schemeClr val="bg1"/>
              </a:solidFill>
            </a:endParaRPr>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13</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14</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15</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29945EA-0F6C-47E4-9596-7630A9F43AAA}" type="datetimeFigureOut">
              <a:rPr lang="ja-JP" altLang="en-US"/>
              <a:t>2022/6/28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57142C0-086B-4788-B7AF-D77579C8157C}" type="slidenum">
              <a:rPr lang="ja-JP" altLang="en-US"/>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1A89783-BA42-4488-86C5-01200B573698}" type="datetimeFigureOut">
              <a:rPr lang="ja-JP" altLang="en-US"/>
              <a:t>2022/6/28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D1CE745-4108-4041-8311-23FC3742A709}" type="slidenum">
              <a:rPr lang="ja-JP" altLang="en-US"/>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A4B1098-F3D4-4A5A-9FC0-B0FD145604B7}" type="datetimeFigureOut">
              <a:rPr lang="ja-JP" altLang="en-US"/>
              <a:t>2022/6/28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A3A6B96-D7F7-4507-8002-1ED87EB90B48}" type="slidenum">
              <a:rPr lang="ja-JP" altLang="en-US"/>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650C113-6754-4EB6-BBF5-8B9EE3C6C0D2}" type="datetimeFigureOut">
              <a:rPr lang="ja-JP" altLang="en-US"/>
              <a:t>2022/6/28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D74CAEF-63DE-4F94-AB86-56BDE7F04817}" type="slidenum">
              <a:rPr lang="ja-JP" altLang="en-US"/>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509B2AD-E53B-4D17-8333-DF41C875F5EC}" type="datetimeFigureOut">
              <a:rPr lang="ja-JP" altLang="en-US"/>
              <a:t>2022/6/28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CE77B9D-E528-433B-AED5-1BABAA46AE76}" type="slidenum">
              <a:rPr lang="ja-JP" altLang="en-US"/>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2022/6/28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6E0E33F-D7AF-4017-B4CA-008C730F0BDB}" type="datetimeFigureOut">
              <a:rPr lang="ja-JP" altLang="en-US"/>
              <a:t>2022/6/28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F6096F5-B762-4509-97DA-34E371D5E6DB}" type="slidenum">
              <a:rPr lang="ja-JP" altLang="en-US"/>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D0A5201-32A2-4E80-81F4-621CD6C1B925}" type="datetimeFigureOut">
              <a:rPr lang="ja-JP" altLang="en-US"/>
              <a:t>2022/6/28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4431957-0391-4D01-93CB-BB9148614CA1}" type="slidenum">
              <a:rPr lang="ja-JP" altLang="en-US"/>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3547092B-311A-48EE-93E1-AD69D9DC553D}" type="datetimeFigureOut">
              <a:rPr lang="ja-JP" altLang="en-US"/>
              <a:t>2022/6/28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9030167-6BCE-436D-B5D3-090C683B6B33}" type="slidenum">
              <a:rPr lang="ja-JP" altLang="en-US"/>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4EDE3DB-9C44-4F42-ACD5-BB860882C30D}" type="datetimeFigureOut">
              <a:rPr lang="ja-JP" altLang="en-US"/>
              <a:t>2022/6/28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7F3EAE3-689D-47D1-BE5D-C87A849ED117}" type="slidenum">
              <a:rPr lang="ja-JP" altLang="en-US"/>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A2BD95C-A342-424C-8159-8C4466250312}" type="datetimeFigureOut">
              <a:rPr lang="ja-JP" altLang="en-US"/>
              <a:t>2022/6/28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0C71671-43BB-44DE-95FE-907BB23E7D9D}" type="slidenum">
              <a:rPr lang="ja-JP" altLang="en-US"/>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124644F-024C-4659-A9FD-E714F020A6B4}" type="datetimeFigureOut">
              <a:rPr lang="ja-JP" altLang="en-US"/>
              <a:t>2022/6/28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394102-5EF5-4981-8F67-DD54780D5AC5}" type="slidenum">
              <a:rPr lang="ja-JP" altLang="en-US"/>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3B2360E-2FB1-4CA9-B763-0E7B2AE755FC}" type="datetimeFigureOut">
              <a:rPr lang="ja-JP" altLang="en-US"/>
              <a:t>2022/6/28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DA7AEEB-9991-4394-AAF2-A8E9C502CDF9}" type="slidenum">
              <a:rPr lang="ja-JP" altLang="en-US"/>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5ECE2-4284-4245-A3AC-EEEBD30166E2}" type="datetimeFigureOut">
              <a:rPr kumimoji="1" lang="ja-JP" altLang="en-US" smtClean="0"/>
              <a:t>2022/6/28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F3E16-A678-4572-BF2D-374DB0E20AF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518A2-F797-46C1-850D-080BC5D6B14E}" type="datetimeFigureOut">
              <a:rPr kumimoji="1" lang="ja-JP" altLang="en-US" smtClean="0"/>
              <a:t>2022/6/28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B3504-90D8-45B6-8BE1-735E13B0E5A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サブタイトル 2"/>
          <p:cNvSpPr>
            <a:spLocks noGrp="1"/>
          </p:cNvSpPr>
          <p:nvPr>
            <p:ph type="subTitle" idx="1"/>
          </p:nvPr>
        </p:nvSpPr>
        <p:spPr>
          <a:xfrm>
            <a:off x="1331913" y="6116638"/>
            <a:ext cx="6400800" cy="625475"/>
          </a:xfrm>
        </p:spPr>
        <p:txBody>
          <a:bodyPr/>
          <a:lstStyle/>
          <a:p>
            <a:r>
              <a:rPr lang="en-US" altLang="ja-JP">
                <a:solidFill>
                  <a:schemeClr val="bg1"/>
                </a:solidFill>
                <a:ea typeface="ＭＳ Ｐゴシック" panose="020B0600070205080204" charset="-128"/>
              </a:rPr>
              <a:t>2022</a:t>
            </a:r>
            <a:r>
              <a:rPr lang="ja-JP" altLang="en-US">
                <a:solidFill>
                  <a:schemeClr val="bg1"/>
                </a:solidFill>
                <a:ea typeface="ＭＳ Ｐゴシック" panose="020B0600070205080204" charset="-128"/>
              </a:rPr>
              <a:t>年</a:t>
            </a:r>
            <a:r>
              <a:rPr lang="en-US" altLang="ja-JP">
                <a:solidFill>
                  <a:schemeClr val="bg1"/>
                </a:solidFill>
                <a:ea typeface="ＭＳ Ｐゴシック" panose="020B0600070205080204" charset="-128"/>
              </a:rPr>
              <a:t>7</a:t>
            </a:r>
            <a:r>
              <a:rPr lang="ja-JP" altLang="en-US">
                <a:solidFill>
                  <a:schemeClr val="bg1"/>
                </a:solidFill>
                <a:ea typeface="ＭＳ Ｐゴシック" panose="020B0600070205080204" charset="-128"/>
              </a:rPr>
              <a:t>月</a:t>
            </a:r>
            <a:r>
              <a:rPr lang="en-US" altLang="ja-JP">
                <a:solidFill>
                  <a:schemeClr val="bg1"/>
                </a:solidFill>
                <a:ea typeface="ＭＳ Ｐゴシック" panose="020B0600070205080204" charset="-128"/>
              </a:rPr>
              <a:t>3</a:t>
            </a:r>
            <a:r>
              <a:rPr lang="ja-JP" altLang="en-US">
                <a:solidFill>
                  <a:schemeClr val="bg1"/>
                </a:solidFill>
                <a:ea typeface="ＭＳ Ｐゴシック" panose="020B0600070205080204" charset="-128"/>
              </a:rPr>
              <a:t>日</a:t>
            </a:r>
          </a:p>
        </p:txBody>
      </p:sp>
      <p:sp>
        <p:nvSpPr>
          <p:cNvPr id="3075" name="タイトル 3"/>
          <p:cNvSpPr>
            <a:spLocks noGrp="1"/>
          </p:cNvSpPr>
          <p:nvPr>
            <p:ph type="ctrTitle"/>
          </p:nvPr>
        </p:nvSpPr>
        <p:spPr>
          <a:xfrm>
            <a:off x="687388" y="44624"/>
            <a:ext cx="7772400" cy="1470025"/>
          </a:xfrm>
        </p:spPr>
        <p:txBody>
          <a:bodyPr/>
          <a:lstStyle/>
          <a:p>
            <a:r>
              <a:rPr lang="ja-JP" altLang="en-US" sz="4800">
                <a:solidFill>
                  <a:schemeClr val="bg1"/>
                </a:solidFill>
                <a:ea typeface="ＭＳ Ｐゴシック" panose="020B0600070205080204" charset="-128"/>
              </a:rPr>
              <a:t>聖霊降臨後第四主日</a:t>
            </a:r>
          </a:p>
        </p:txBody>
      </p:sp>
      <p:sp>
        <p:nvSpPr>
          <p:cNvPr id="7" name="テキスト ボックス 6"/>
          <p:cNvSpPr txBox="1"/>
          <p:nvPr/>
        </p:nvSpPr>
        <p:spPr>
          <a:xfrm>
            <a:off x="1422400" y="44450"/>
            <a:ext cx="5960110" cy="460375"/>
          </a:xfrm>
          <a:prstGeom prst="rect">
            <a:avLst/>
          </a:prstGeom>
          <a:noFill/>
        </p:spPr>
        <p:txBody>
          <a:bodyPr wrap="square" lIns="91440" tIns="45720" rIns="91440" bIns="45720" anchor="t">
            <a:spAutoFit/>
          </a:bodyPr>
          <a:lstStyle/>
          <a:p>
            <a:pPr algn="ctr"/>
            <a:r>
              <a:rPr lang="ja-JP" altLang="en-US" sz="2400">
                <a:solidFill>
                  <a:schemeClr val="bg1"/>
                </a:solidFill>
                <a:latin typeface="Arial" panose="020B0604020202020204"/>
                <a:ea typeface="ＭＳ Ｐゴシック" panose="020B0600070205080204" charset="-128"/>
                <a:cs typeface="Arial" panose="020B0604020202020204"/>
              </a:rPr>
              <a:t>せいれいこうりんごだいよんしゅじつ</a:t>
            </a:r>
          </a:p>
        </p:txBody>
      </p:sp>
      <p:pic>
        <p:nvPicPr>
          <p:cNvPr id="5" name="図 4"/>
          <p:cNvPicPr>
            <a:picLocks noChangeAspect="1"/>
          </p:cNvPicPr>
          <p:nvPr/>
        </p:nvPicPr>
        <p:blipFill>
          <a:blip r:embed="rId3"/>
          <a:stretch>
            <a:fillRect/>
          </a:stretch>
        </p:blipFill>
        <p:spPr>
          <a:xfrm>
            <a:off x="1183941" y="1196752"/>
            <a:ext cx="6696744" cy="4980323"/>
          </a:xfrm>
          <a:prstGeom prst="rect">
            <a:avLst/>
          </a:prstGeom>
          <a:effectLst>
            <a:softEdge rad="508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kumimoji="1" lang="ja-JP" altLang="en-US" u="sng" dirty="0">
                <a:solidFill>
                  <a:schemeClr val="bg1"/>
                </a:solidFill>
              </a:rPr>
              <a:t>教会讃美歌 </a:t>
            </a:r>
            <a:r>
              <a:rPr lang="en-US" altLang="ja-JP" u="sng" dirty="0">
                <a:solidFill>
                  <a:schemeClr val="bg1"/>
                </a:solidFill>
              </a:rPr>
              <a:t>171</a:t>
            </a:r>
            <a:r>
              <a:rPr kumimoji="1" lang="ja-JP" altLang="en-US" u="sng" dirty="0">
                <a:solidFill>
                  <a:schemeClr val="bg1"/>
                </a:solidFill>
              </a:rPr>
              <a:t>番</a:t>
            </a:r>
            <a:endParaRPr kumimoji="1" lang="ja-JP" altLang="en-US" dirty="0">
              <a:solidFill>
                <a:schemeClr val="bg1"/>
              </a:solidFill>
            </a:endParaRPr>
          </a:p>
        </p:txBody>
      </p:sp>
      <p:sp>
        <p:nvSpPr>
          <p:cNvPr id="3" name="コンテンツ プレースホルダー 2"/>
          <p:cNvSpPr>
            <a:spLocks noGrp="1"/>
          </p:cNvSpPr>
          <p:nvPr>
            <p:ph idx="1"/>
          </p:nvPr>
        </p:nvSpPr>
        <p:spPr>
          <a:xfrm>
            <a:off x="0" y="1008112"/>
            <a:ext cx="9144000" cy="5949280"/>
          </a:xfrm>
        </p:spPr>
        <p:txBody>
          <a:bodyPr>
            <a:noAutofit/>
          </a:bodyPr>
          <a:lstStyle/>
          <a:p>
            <a:pPr marL="0" indent="0" fontAlgn="t">
              <a:lnSpc>
                <a:spcPct val="120000"/>
              </a:lnSpc>
              <a:buNone/>
            </a:pPr>
            <a:r>
              <a:rPr lang="ja-JP" altLang="en-US" sz="4400" dirty="0">
                <a:solidFill>
                  <a:schemeClr val="bg1"/>
                </a:solidFill>
              </a:rPr>
              <a:t>４．</a:t>
            </a:r>
            <a:r>
              <a:rPr lang="en-US" altLang="ja-JP" sz="4400" dirty="0">
                <a:solidFill>
                  <a:schemeClr val="bg1"/>
                </a:solidFill>
              </a:rPr>
              <a:t>	</a:t>
            </a:r>
            <a:r>
              <a:rPr lang="ja-JP" altLang="en-US" sz="4400" dirty="0">
                <a:solidFill>
                  <a:schemeClr val="bg1"/>
                </a:solidFill>
              </a:rPr>
              <a:t>あめつち　つくりし神は　</a:t>
            </a: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人をも　つくりかえて　</a:t>
            </a: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正しく　きよきたましい　</a:t>
            </a: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持つ身と　ならしめたもう。</a:t>
            </a:r>
            <a:endParaRPr lang="en-US" altLang="ja-JP" sz="18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わがたま　いざたたえよ</a:t>
            </a:r>
            <a:endParaRPr lang="en-US" altLang="ja-JP" sz="4400" dirty="0">
              <a:solidFill>
                <a:schemeClr val="bg1"/>
              </a:solidFill>
            </a:endParaRPr>
          </a:p>
          <a:p>
            <a:pPr marL="0" indent="0" fontAlgn="t">
              <a:lnSpc>
                <a:spcPct val="120000"/>
              </a:lnSpc>
              <a:buNone/>
            </a:pPr>
            <a:r>
              <a:rPr lang="ja-JP" altLang="en-US" sz="4400" dirty="0">
                <a:solidFill>
                  <a:schemeClr val="bg1"/>
                </a:solidFill>
              </a:rPr>
              <a:t>　　　　　　　　　　　　大いなる　</a:t>
            </a:r>
            <a:r>
              <a:rPr lang="ja-JP" altLang="en-US" sz="4400" dirty="0" err="1">
                <a:solidFill>
                  <a:schemeClr val="bg1"/>
                </a:solidFill>
              </a:rPr>
              <a:t>み</a:t>
            </a:r>
            <a:r>
              <a:rPr lang="ja-JP" altLang="en-US" sz="4400" dirty="0">
                <a:solidFill>
                  <a:schemeClr val="bg1"/>
                </a:solidFill>
              </a:rPr>
              <a:t>神を、</a:t>
            </a:r>
            <a:endParaRPr lang="en-US" altLang="ja-JP" sz="4400" dirty="0">
              <a:solidFill>
                <a:schemeClr val="bg1"/>
              </a:solidFill>
            </a:endParaRPr>
          </a:p>
        </p:txBody>
      </p:sp>
      <p:sp>
        <p:nvSpPr>
          <p:cNvPr id="4" name="正方形/長方形 3"/>
          <p:cNvSpPr/>
          <p:nvPr/>
        </p:nvSpPr>
        <p:spPr>
          <a:xfrm>
            <a:off x="179512" y="6381328"/>
            <a:ext cx="3934090" cy="461665"/>
          </a:xfrm>
          <a:prstGeom prst="rect">
            <a:avLst/>
          </a:prstGeom>
        </p:spPr>
        <p:txBody>
          <a:bodyPr wrap="none">
            <a:spAutoFit/>
          </a:bodyPr>
          <a:lstStyle/>
          <a:p>
            <a:r>
              <a:rPr lang="ja-JP" altLang="en-US" sz="2400" dirty="0">
                <a:solidFill>
                  <a:schemeClr val="bg1"/>
                </a:solidFill>
              </a:rPr>
              <a:t>（詩編</a:t>
            </a:r>
            <a:r>
              <a:rPr lang="en-US" altLang="ja-JP" sz="2400" dirty="0">
                <a:solidFill>
                  <a:schemeClr val="bg1"/>
                </a:solidFill>
              </a:rPr>
              <a:t>95</a:t>
            </a:r>
            <a:r>
              <a:rPr lang="ja-JP" altLang="en-US" sz="2400" dirty="0">
                <a:solidFill>
                  <a:schemeClr val="bg1"/>
                </a:solidFill>
              </a:rPr>
              <a:t>･</a:t>
            </a:r>
            <a:r>
              <a:rPr lang="en-US" altLang="ja-JP" sz="2400" dirty="0">
                <a:solidFill>
                  <a:schemeClr val="bg1"/>
                </a:solidFill>
              </a:rPr>
              <a:t>1-6, </a:t>
            </a:r>
            <a:r>
              <a:rPr lang="ja-JP" altLang="en-US" sz="2400" dirty="0">
                <a:solidFill>
                  <a:schemeClr val="bg1"/>
                </a:solidFill>
              </a:rPr>
              <a:t>ヨハネ</a:t>
            </a:r>
            <a:r>
              <a:rPr lang="en-US" altLang="ja-JP" sz="2400" dirty="0">
                <a:solidFill>
                  <a:schemeClr val="bg1"/>
                </a:solidFill>
              </a:rPr>
              <a:t>3</a:t>
            </a:r>
            <a:r>
              <a:rPr lang="ja-JP" altLang="en-US" sz="2400" dirty="0">
                <a:solidFill>
                  <a:schemeClr val="bg1"/>
                </a:solidFill>
              </a:rPr>
              <a:t>･</a:t>
            </a:r>
            <a:r>
              <a:rPr lang="en-US" altLang="ja-JP" sz="2400" dirty="0">
                <a:solidFill>
                  <a:schemeClr val="bg1"/>
                </a:solidFill>
              </a:rPr>
              <a:t>16-17</a:t>
            </a:r>
            <a:r>
              <a:rPr lang="ja-JP" altLang="en-US" sz="2400" dirty="0">
                <a:solidFill>
                  <a:schemeClr val="bg1"/>
                </a:solidFill>
              </a:rPr>
              <a:t>）</a:t>
            </a:r>
          </a:p>
        </p:txBody>
      </p:sp>
      <p:sp>
        <p:nvSpPr>
          <p:cNvPr id="5" name="テキスト ボックス 4"/>
          <p:cNvSpPr txBox="1"/>
          <p:nvPr/>
        </p:nvSpPr>
        <p:spPr>
          <a:xfrm>
            <a:off x="4499992" y="5589240"/>
            <a:ext cx="1008112" cy="369332"/>
          </a:xfrm>
          <a:prstGeom prst="rect">
            <a:avLst/>
          </a:prstGeom>
          <a:noFill/>
        </p:spPr>
        <p:txBody>
          <a:bodyPr wrap="square" rtlCol="0">
            <a:spAutoFit/>
          </a:bodyPr>
          <a:lstStyle/>
          <a:p>
            <a:r>
              <a:rPr kumimoji="1" lang="ja-JP" altLang="en-US" b="1" dirty="0">
                <a:solidFill>
                  <a:schemeClr val="bg1"/>
                </a:solidFill>
              </a:rPr>
              <a:t>おお</a:t>
            </a:r>
          </a:p>
        </p:txBody>
      </p:sp>
      <p:sp>
        <p:nvSpPr>
          <p:cNvPr id="6" name="テキスト ボックス 5"/>
          <p:cNvSpPr txBox="1"/>
          <p:nvPr/>
        </p:nvSpPr>
        <p:spPr>
          <a:xfrm>
            <a:off x="7524328" y="5579948"/>
            <a:ext cx="1008112" cy="369332"/>
          </a:xfrm>
          <a:prstGeom prst="rect">
            <a:avLst/>
          </a:prstGeom>
          <a:noFill/>
        </p:spPr>
        <p:txBody>
          <a:bodyPr wrap="square" rtlCol="0">
            <a:spAutoFit/>
          </a:bodyPr>
          <a:lstStyle/>
          <a:p>
            <a:r>
              <a:rPr kumimoji="1" lang="ja-JP" altLang="en-US" b="1" dirty="0">
                <a:solidFill>
                  <a:schemeClr val="bg1"/>
                </a:solidFill>
              </a:rPr>
              <a:t>かみ</a:t>
            </a:r>
          </a:p>
        </p:txBody>
      </p:sp>
      <p:sp>
        <p:nvSpPr>
          <p:cNvPr id="7" name="テキスト ボックス 6"/>
          <p:cNvSpPr txBox="1"/>
          <p:nvPr/>
        </p:nvSpPr>
        <p:spPr>
          <a:xfrm>
            <a:off x="5076056" y="908720"/>
            <a:ext cx="1008112" cy="369332"/>
          </a:xfrm>
          <a:prstGeom prst="rect">
            <a:avLst/>
          </a:prstGeom>
          <a:noFill/>
        </p:spPr>
        <p:txBody>
          <a:bodyPr wrap="square" rtlCol="0">
            <a:spAutoFit/>
          </a:bodyPr>
          <a:lstStyle/>
          <a:p>
            <a:r>
              <a:rPr lang="ja-JP" altLang="en-US" b="1" dirty="0">
                <a:solidFill>
                  <a:schemeClr val="bg1"/>
                </a:solidFill>
              </a:rPr>
              <a:t>かみ</a:t>
            </a:r>
            <a:endParaRPr kumimoji="1" lang="ja-JP" altLang="en-US" b="1" dirty="0">
              <a:solidFill>
                <a:schemeClr val="bg1"/>
              </a:solidFill>
            </a:endParaRPr>
          </a:p>
        </p:txBody>
      </p:sp>
      <p:sp>
        <p:nvSpPr>
          <p:cNvPr id="8" name="テキスト ボックス 7"/>
          <p:cNvSpPr txBox="1"/>
          <p:nvPr/>
        </p:nvSpPr>
        <p:spPr>
          <a:xfrm>
            <a:off x="971600" y="1835532"/>
            <a:ext cx="1008112" cy="369332"/>
          </a:xfrm>
          <a:prstGeom prst="rect">
            <a:avLst/>
          </a:prstGeom>
          <a:noFill/>
        </p:spPr>
        <p:txBody>
          <a:bodyPr wrap="square" rtlCol="0">
            <a:spAutoFit/>
          </a:bodyPr>
          <a:lstStyle/>
          <a:p>
            <a:r>
              <a:rPr lang="ja-JP" altLang="en-US" b="1" dirty="0">
                <a:solidFill>
                  <a:schemeClr val="bg1"/>
                </a:solidFill>
              </a:rPr>
              <a:t>ひと</a:t>
            </a:r>
            <a:endParaRPr kumimoji="1" lang="ja-JP" altLang="en-US" b="1" dirty="0">
              <a:solidFill>
                <a:schemeClr val="bg1"/>
              </a:solidFill>
            </a:endParaRPr>
          </a:p>
        </p:txBody>
      </p:sp>
      <p:sp>
        <p:nvSpPr>
          <p:cNvPr id="9" name="テキスト ボックス 8"/>
          <p:cNvSpPr txBox="1"/>
          <p:nvPr/>
        </p:nvSpPr>
        <p:spPr>
          <a:xfrm>
            <a:off x="971600" y="2780928"/>
            <a:ext cx="1008112" cy="369332"/>
          </a:xfrm>
          <a:prstGeom prst="rect">
            <a:avLst/>
          </a:prstGeom>
          <a:noFill/>
        </p:spPr>
        <p:txBody>
          <a:bodyPr wrap="square" rtlCol="0">
            <a:spAutoFit/>
          </a:bodyPr>
          <a:lstStyle/>
          <a:p>
            <a:r>
              <a:rPr lang="ja-JP" altLang="en-US" b="1" dirty="0">
                <a:solidFill>
                  <a:schemeClr val="bg1"/>
                </a:solidFill>
              </a:rPr>
              <a:t>ただ</a:t>
            </a:r>
            <a:endParaRPr kumimoji="1" lang="ja-JP" altLang="en-US" b="1" dirty="0">
              <a:solidFill>
                <a:schemeClr val="bg1"/>
              </a:solidFill>
            </a:endParaRPr>
          </a:p>
        </p:txBody>
      </p:sp>
      <p:sp>
        <p:nvSpPr>
          <p:cNvPr id="10" name="テキスト ボックス 9"/>
          <p:cNvSpPr txBox="1"/>
          <p:nvPr/>
        </p:nvSpPr>
        <p:spPr>
          <a:xfrm>
            <a:off x="1043608" y="3707740"/>
            <a:ext cx="504056" cy="369332"/>
          </a:xfrm>
          <a:prstGeom prst="rect">
            <a:avLst/>
          </a:prstGeom>
          <a:noFill/>
        </p:spPr>
        <p:txBody>
          <a:bodyPr wrap="square" rtlCol="0">
            <a:spAutoFit/>
          </a:bodyPr>
          <a:lstStyle/>
          <a:p>
            <a:r>
              <a:rPr lang="ja-JP" altLang="en-US" b="1" dirty="0">
                <a:solidFill>
                  <a:schemeClr val="bg1"/>
                </a:solidFill>
              </a:rPr>
              <a:t>も</a:t>
            </a:r>
            <a:endParaRPr kumimoji="1" lang="ja-JP" altLang="en-US" b="1" dirty="0">
              <a:solidFill>
                <a:schemeClr val="bg1"/>
              </a:solidFill>
            </a:endParaRPr>
          </a:p>
        </p:txBody>
      </p:sp>
      <p:sp>
        <p:nvSpPr>
          <p:cNvPr id="11" name="テキスト ボックス 10"/>
          <p:cNvSpPr txBox="1"/>
          <p:nvPr/>
        </p:nvSpPr>
        <p:spPr>
          <a:xfrm>
            <a:off x="2123728" y="3717032"/>
            <a:ext cx="504056" cy="369332"/>
          </a:xfrm>
          <a:prstGeom prst="rect">
            <a:avLst/>
          </a:prstGeom>
          <a:noFill/>
        </p:spPr>
        <p:txBody>
          <a:bodyPr wrap="square" rtlCol="0">
            <a:spAutoFit/>
          </a:bodyPr>
          <a:lstStyle/>
          <a:p>
            <a:r>
              <a:rPr lang="ja-JP" altLang="en-US" b="1" dirty="0">
                <a:solidFill>
                  <a:schemeClr val="bg1"/>
                </a:solidFill>
              </a:rPr>
              <a:t>み</a:t>
            </a:r>
            <a:endParaRPr kumimoji="1" lang="ja-JP" altLang="en-US" b="1" dirty="0">
              <a:solidFill>
                <a:schemeClr val="bg1"/>
              </a:solidFill>
            </a:endParaRPr>
          </a:p>
        </p:txBody>
      </p:sp>
      <p:sp>
        <p:nvSpPr>
          <p:cNvPr id="12" name="テキスト ボックス 11"/>
          <p:cNvSpPr txBox="1"/>
          <p:nvPr/>
        </p:nvSpPr>
        <p:spPr>
          <a:xfrm>
            <a:off x="2267744" y="35332"/>
            <a:ext cx="1489339" cy="369332"/>
          </a:xfrm>
          <a:prstGeom prst="rect">
            <a:avLst/>
          </a:prstGeom>
          <a:noFill/>
        </p:spPr>
        <p:txBody>
          <a:bodyPr wrap="square" rtlCol="0">
            <a:spAutoFit/>
          </a:bodyPr>
          <a:lstStyle/>
          <a:p>
            <a:r>
              <a:rPr lang="ja-JP" altLang="en-US" b="1" dirty="0">
                <a:solidFill>
                  <a:schemeClr val="bg1"/>
                </a:solidFill>
              </a:rPr>
              <a:t>き ょ う か い</a:t>
            </a:r>
            <a:endParaRPr kumimoji="1" lang="ja-JP" altLang="en-US" b="1" dirty="0">
              <a:solidFill>
                <a:schemeClr val="bg1"/>
              </a:solidFill>
            </a:endParaRPr>
          </a:p>
        </p:txBody>
      </p:sp>
      <p:sp>
        <p:nvSpPr>
          <p:cNvPr id="13" name="テキスト ボックス 12"/>
          <p:cNvSpPr txBox="1"/>
          <p:nvPr/>
        </p:nvSpPr>
        <p:spPr>
          <a:xfrm>
            <a:off x="3563888" y="35332"/>
            <a:ext cx="1800200" cy="369332"/>
          </a:xfrm>
          <a:prstGeom prst="rect">
            <a:avLst/>
          </a:prstGeom>
          <a:noFill/>
        </p:spPr>
        <p:txBody>
          <a:bodyPr wrap="square" rtlCol="0">
            <a:spAutoFit/>
          </a:bodyPr>
          <a:lstStyle/>
          <a:p>
            <a:r>
              <a:rPr lang="ja-JP" altLang="en-US" b="1" dirty="0">
                <a:solidFill>
                  <a:schemeClr val="bg1"/>
                </a:solidFill>
              </a:rPr>
              <a:t>さ　ん　び　か</a:t>
            </a:r>
            <a:endParaRPr kumimoji="1" lang="ja-JP" altLang="en-US" b="1" dirty="0">
              <a:solidFill>
                <a:schemeClr val="bg1"/>
              </a:solidFill>
            </a:endParaRPr>
          </a:p>
        </p:txBody>
      </p:sp>
      <p:sp>
        <p:nvSpPr>
          <p:cNvPr id="14" name="テキスト ボックス 13"/>
          <p:cNvSpPr txBox="1"/>
          <p:nvPr/>
        </p:nvSpPr>
        <p:spPr>
          <a:xfrm>
            <a:off x="6156176" y="35332"/>
            <a:ext cx="1800200" cy="369332"/>
          </a:xfrm>
          <a:prstGeom prst="rect">
            <a:avLst/>
          </a:prstGeom>
          <a:noFill/>
        </p:spPr>
        <p:txBody>
          <a:bodyPr wrap="square" rtlCol="0">
            <a:spAutoFit/>
          </a:bodyPr>
          <a:lstStyle/>
          <a:p>
            <a:r>
              <a:rPr lang="ja-JP" altLang="en-US" b="1" dirty="0">
                <a:solidFill>
                  <a:schemeClr val="bg1"/>
                </a:solidFill>
              </a:rPr>
              <a:t>ばん</a:t>
            </a:r>
            <a:endParaRPr kumimoji="1" lang="ja-JP" altLang="en-US"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116632"/>
            <a:ext cx="8229600" cy="1143000"/>
          </a:xfrm>
        </p:spPr>
        <p:txBody>
          <a:bodyPr/>
          <a:lstStyle/>
          <a:p>
            <a:pPr eaLnBrk="1" hangingPunct="1"/>
            <a:r>
              <a:rPr lang="ja-JP" altLang="ja-JP" sz="4800" u="sng">
                <a:solidFill>
                  <a:schemeClr val="bg1"/>
                </a:solidFill>
              </a:rPr>
              <a:t>キリエ</a:t>
            </a:r>
            <a:endParaRPr lang="ja-JP" altLang="en-US" sz="4800">
              <a:solidFill>
                <a:schemeClr val="bg1"/>
              </a:solidFill>
            </a:endParaRPr>
          </a:p>
        </p:txBody>
      </p:sp>
      <p:sp>
        <p:nvSpPr>
          <p:cNvPr id="3" name="コンテンツ プレースホルダー 2"/>
          <p:cNvSpPr>
            <a:spLocks noGrp="1"/>
          </p:cNvSpPr>
          <p:nvPr>
            <p:ph idx="1"/>
          </p:nvPr>
        </p:nvSpPr>
        <p:spPr>
          <a:xfrm>
            <a:off x="0" y="1268760"/>
            <a:ext cx="9144000" cy="5589240"/>
          </a:xfrm>
        </p:spPr>
        <p:txBody>
          <a:bodyPr>
            <a:noAutofit/>
          </a:bodyPr>
          <a:lstStyle/>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主よ、あわれんでください。</a:t>
            </a:r>
            <a:endParaRPr lang="en-US" altLang="ja-JP" sz="4400">
              <a:solidFill>
                <a:srgbClr val="00FFFF"/>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主よ、あわれんでください。</a:t>
            </a:r>
            <a:endParaRPr lang="en-US" altLang="ja-JP" sz="4400">
              <a:solidFill>
                <a:schemeClr val="bg1"/>
              </a:solidFill>
            </a:endParaRPr>
          </a:p>
          <a:p>
            <a:pPr marL="0" indent="0" eaLnBrk="1" hangingPunct="1">
              <a:lnSpc>
                <a:spcPct val="120000"/>
              </a:lnSpc>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キリストよ、あわれんでください。</a:t>
            </a:r>
            <a:endParaRPr lang="en-US" altLang="ja-JP" sz="4400">
              <a:solidFill>
                <a:srgbClr val="00FFFF"/>
              </a:solidFill>
            </a:endParaRPr>
          </a:p>
          <a:p>
            <a:pPr marL="0" indent="0" eaLnBrk="1" hangingPunct="1">
              <a:lnSpc>
                <a:spcPct val="120000"/>
              </a:lnSpc>
              <a:buNone/>
              <a:defRPr/>
            </a:pPr>
            <a:r>
              <a:rPr lang="ja-JP" altLang="en-US" sz="4400">
                <a:solidFill>
                  <a:schemeClr val="bg1"/>
                </a:solidFill>
              </a:rPr>
              <a:t>衆） キリストよ、あわれんでください。</a:t>
            </a:r>
            <a:endParaRPr lang="en-US" altLang="ja-JP" sz="4400">
              <a:solidFill>
                <a:schemeClr val="bg1"/>
              </a:solidFill>
            </a:endParaRPr>
          </a:p>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主よ、あわれんでください。</a:t>
            </a:r>
            <a:endParaRPr lang="en-US" altLang="ja-JP" sz="4400">
              <a:solidFill>
                <a:srgbClr val="00FFFF"/>
              </a:solidFill>
            </a:endParaRPr>
          </a:p>
          <a:p>
            <a:pPr marL="0" indent="0" eaLnBrk="1" hangingPunct="1">
              <a:lnSpc>
                <a:spcPct val="120000"/>
              </a:lnSpc>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主よ、あわれんでください。</a:t>
            </a:r>
            <a:endParaRPr lang="en-US" altLang="ja-JP" sz="4400">
              <a:solidFill>
                <a:schemeClr val="bg1"/>
              </a:solidFill>
            </a:endParaRPr>
          </a:p>
        </p:txBody>
      </p:sp>
      <p:sp>
        <p:nvSpPr>
          <p:cNvPr id="6" name="テキスト ボックス 5"/>
          <p:cNvSpPr txBox="1"/>
          <p:nvPr/>
        </p:nvSpPr>
        <p:spPr>
          <a:xfrm>
            <a:off x="971600" y="5805264"/>
            <a:ext cx="720080" cy="400110"/>
          </a:xfrm>
          <a:prstGeom prst="rect">
            <a:avLst/>
          </a:prstGeom>
          <a:noFill/>
        </p:spPr>
        <p:txBody>
          <a:bodyPr wrap="square" rtlCol="0">
            <a:spAutoFit/>
          </a:bodyPr>
          <a:lstStyle/>
          <a:p>
            <a:r>
              <a:rPr lang="ja-JP" altLang="en-US" sz="2000" b="1">
                <a:solidFill>
                  <a:schemeClr val="bg1"/>
                </a:solidFill>
              </a:rPr>
              <a:t>しゅ</a:t>
            </a:r>
            <a:endParaRPr kumimoji="1" lang="ja-JP" altLang="en-US" sz="2000" b="1">
              <a:solidFill>
                <a:schemeClr val="bg1"/>
              </a:solidFill>
            </a:endParaRPr>
          </a:p>
        </p:txBody>
      </p:sp>
      <p:sp>
        <p:nvSpPr>
          <p:cNvPr id="7" name="テキスト ボックス 6"/>
          <p:cNvSpPr txBox="1"/>
          <p:nvPr/>
        </p:nvSpPr>
        <p:spPr>
          <a:xfrm>
            <a:off x="971600" y="2060848"/>
            <a:ext cx="720080" cy="400110"/>
          </a:xfrm>
          <a:prstGeom prst="rect">
            <a:avLst/>
          </a:prstGeom>
          <a:noFill/>
        </p:spPr>
        <p:txBody>
          <a:bodyPr wrap="square" rtlCol="0">
            <a:spAutoFit/>
          </a:bodyPr>
          <a:lstStyle/>
          <a:p>
            <a:r>
              <a:rPr lang="ja-JP" altLang="en-US" sz="2000" b="1">
                <a:solidFill>
                  <a:schemeClr val="bg1"/>
                </a:solidFill>
              </a:rPr>
              <a:t>しゅ</a:t>
            </a:r>
            <a:endParaRPr kumimoji="1" lang="ja-JP" altLang="en-US" sz="2000"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008" y="936104"/>
            <a:ext cx="9144000" cy="5921896"/>
          </a:xfrm>
        </p:spPr>
        <p:txBody>
          <a:bodyPr>
            <a:noAutofit/>
          </a:bodyPr>
          <a:lstStyle/>
          <a:p>
            <a:pPr marL="0" indent="0">
              <a:buNone/>
              <a:defRPr/>
            </a:pPr>
            <a:r>
              <a:rPr lang="ja-JP" altLang="en-US" sz="4400" dirty="0">
                <a:solidFill>
                  <a:srgbClr val="00FFFF"/>
                </a:solidFill>
              </a:rPr>
              <a:t>司式）いと高きところには栄光、神に</a:t>
            </a:r>
            <a:endParaRPr lang="en-US" altLang="ja-JP" sz="4400" dirty="0">
              <a:solidFill>
                <a:srgbClr val="00FFFF"/>
              </a:solidFill>
            </a:endParaRPr>
          </a:p>
          <a:p>
            <a:pPr marL="0" indent="0">
              <a:lnSpc>
                <a:spcPct val="110000"/>
              </a:lnSpc>
              <a:buNone/>
              <a:defRPr/>
            </a:pPr>
            <a:r>
              <a:rPr lang="ja-JP" altLang="en-US" sz="4400" dirty="0">
                <a:solidFill>
                  <a:schemeClr val="bg1"/>
                </a:solidFill>
              </a:rPr>
              <a:t>一同）地には平和、</a:t>
            </a:r>
            <a:endParaRPr lang="en-US" altLang="ja-JP" sz="4400" dirty="0">
              <a:solidFill>
                <a:schemeClr val="bg1"/>
              </a:solidFill>
            </a:endParaRPr>
          </a:p>
          <a:p>
            <a:pPr marL="0" indent="0">
              <a:lnSpc>
                <a:spcPct val="110000"/>
              </a:lnSpc>
              <a:buNone/>
              <a:defRPr/>
            </a:pPr>
            <a:r>
              <a:rPr lang="en-US" altLang="ja-JP" sz="4400" dirty="0">
                <a:solidFill>
                  <a:schemeClr val="bg1"/>
                </a:solidFill>
              </a:rPr>
              <a:t>			</a:t>
            </a:r>
            <a:r>
              <a:rPr lang="ja-JP" altLang="en-US" sz="4400" dirty="0">
                <a:solidFill>
                  <a:schemeClr val="bg1"/>
                </a:solidFill>
              </a:rPr>
              <a:t>み心にかなう人々に</a:t>
            </a:r>
            <a:endParaRPr lang="en-US" altLang="ja-JP" sz="4400" dirty="0">
              <a:solidFill>
                <a:schemeClr val="bg1"/>
              </a:solidFill>
            </a:endParaRPr>
          </a:p>
          <a:p>
            <a:pPr marL="0" indent="0">
              <a:lnSpc>
                <a:spcPct val="110000"/>
              </a:lnSpc>
              <a:buNone/>
              <a:defRPr/>
            </a:pPr>
            <a:r>
              <a:rPr lang="ja-JP" altLang="en-US" sz="4400" dirty="0">
                <a:solidFill>
                  <a:schemeClr val="bg1"/>
                </a:solidFill>
              </a:rPr>
              <a:t>主をあがめ、主をあおぎ、</a:t>
            </a:r>
            <a:endParaRPr lang="en-US" altLang="ja-JP" sz="4400" dirty="0">
              <a:solidFill>
                <a:schemeClr val="bg1"/>
              </a:solidFill>
            </a:endParaRPr>
          </a:p>
          <a:p>
            <a:pPr marL="0" indent="0">
              <a:lnSpc>
                <a:spcPct val="110000"/>
              </a:lnSpc>
              <a:buNone/>
              <a:defRPr/>
            </a:pPr>
            <a:r>
              <a:rPr lang="ja-JP" altLang="en-US" sz="4400" dirty="0">
                <a:solidFill>
                  <a:schemeClr val="bg1"/>
                </a:solidFill>
              </a:rPr>
              <a:t>主をおがみ、主をたたえます。</a:t>
            </a:r>
            <a:endParaRPr lang="en-US" altLang="ja-JP" sz="4400" dirty="0">
              <a:solidFill>
                <a:schemeClr val="bg1"/>
              </a:solidFill>
            </a:endParaRPr>
          </a:p>
          <a:p>
            <a:pPr marL="0" indent="0">
              <a:lnSpc>
                <a:spcPct val="110000"/>
              </a:lnSpc>
              <a:buNone/>
              <a:defRPr/>
            </a:pPr>
            <a:r>
              <a:rPr lang="ja-JP" altLang="en-US" sz="4400" dirty="0">
                <a:solidFill>
                  <a:schemeClr val="bg1"/>
                </a:solidFill>
              </a:rPr>
              <a:t>主なる神、天の王、全能の父、</a:t>
            </a:r>
            <a:endParaRPr lang="en-US" altLang="ja-JP" sz="4400" dirty="0">
              <a:solidFill>
                <a:schemeClr val="bg1"/>
              </a:solidFill>
            </a:endParaRPr>
          </a:p>
          <a:p>
            <a:pPr marL="0" indent="0">
              <a:lnSpc>
                <a:spcPct val="110000"/>
              </a:lnSpc>
              <a:buNone/>
              <a:defRPr/>
            </a:pPr>
            <a:r>
              <a:rPr lang="ja-JP" altLang="en-US" sz="4400" dirty="0">
                <a:solidFill>
                  <a:schemeClr val="bg1"/>
                </a:solidFill>
              </a:rPr>
              <a:t>あなたの栄光に感謝します。</a:t>
            </a:r>
            <a:endParaRPr lang="en-US" altLang="ja-JP" sz="4400" dirty="0">
              <a:solidFill>
                <a:schemeClr val="bg1"/>
              </a:solidFill>
            </a:endParaRPr>
          </a:p>
        </p:txBody>
      </p:sp>
      <p:sp>
        <p:nvSpPr>
          <p:cNvPr id="5" name="タイトル 1"/>
          <p:cNvSpPr txBox="1"/>
          <p:nvPr/>
        </p:nvSpPr>
        <p:spPr bwMode="auto">
          <a:xfrm>
            <a:off x="457200" y="-94800"/>
            <a:ext cx="8229600" cy="114300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sz="4800" u="sng" dirty="0">
                <a:solidFill>
                  <a:schemeClr val="bg1"/>
                </a:solidFill>
              </a:rPr>
              <a:t>グロリア</a:t>
            </a:r>
            <a:endParaRPr lang="ja-JP" altLang="en-US" sz="4800" dirty="0">
              <a:solidFill>
                <a:schemeClr val="bg1"/>
              </a:solidFill>
            </a:endParaRPr>
          </a:p>
        </p:txBody>
      </p:sp>
      <p:sp>
        <p:nvSpPr>
          <p:cNvPr id="6" name="テキスト ボックス 5"/>
          <p:cNvSpPr txBox="1"/>
          <p:nvPr/>
        </p:nvSpPr>
        <p:spPr>
          <a:xfrm>
            <a:off x="1475656" y="1527175"/>
            <a:ext cx="3240360" cy="461665"/>
          </a:xfrm>
          <a:prstGeom prst="rect">
            <a:avLst/>
          </a:prstGeom>
          <a:noFill/>
        </p:spPr>
        <p:txBody>
          <a:bodyPr wrap="square">
            <a:spAutoFit/>
          </a:bodyPr>
          <a:lstStyle/>
          <a:p>
            <a:r>
              <a:rPr lang="ja-JP" altLang="en-US" sz="2400" dirty="0">
                <a:solidFill>
                  <a:schemeClr val="bg1"/>
                </a:solidFill>
              </a:rPr>
              <a:t> ち                へいわ　</a:t>
            </a:r>
          </a:p>
        </p:txBody>
      </p:sp>
      <p:sp>
        <p:nvSpPr>
          <p:cNvPr id="7" name="テキスト ボックス 6"/>
          <p:cNvSpPr txBox="1"/>
          <p:nvPr/>
        </p:nvSpPr>
        <p:spPr>
          <a:xfrm>
            <a:off x="52550" y="3255367"/>
            <a:ext cx="7471778" cy="461665"/>
          </a:xfrm>
          <a:prstGeom prst="rect">
            <a:avLst/>
          </a:prstGeom>
          <a:noFill/>
        </p:spPr>
        <p:txBody>
          <a:bodyPr wrap="square">
            <a:spAutoFit/>
          </a:bodyPr>
          <a:lstStyle/>
          <a:p>
            <a:r>
              <a:rPr lang="ja-JP" altLang="en-US" sz="2400" dirty="0">
                <a:solidFill>
                  <a:schemeClr val="bg1"/>
                </a:solidFill>
              </a:rPr>
              <a:t>しゅ                              しゅ</a:t>
            </a:r>
          </a:p>
        </p:txBody>
      </p:sp>
      <p:sp>
        <p:nvSpPr>
          <p:cNvPr id="9" name="テキスト ボックス 8"/>
          <p:cNvSpPr txBox="1"/>
          <p:nvPr/>
        </p:nvSpPr>
        <p:spPr>
          <a:xfrm>
            <a:off x="52550" y="4149080"/>
            <a:ext cx="7333536" cy="461665"/>
          </a:xfrm>
          <a:prstGeom prst="rect">
            <a:avLst/>
          </a:prstGeom>
          <a:noFill/>
        </p:spPr>
        <p:txBody>
          <a:bodyPr wrap="square">
            <a:spAutoFit/>
          </a:bodyPr>
          <a:lstStyle/>
          <a:p>
            <a:r>
              <a:rPr lang="ja-JP" altLang="en-US" sz="2400" dirty="0">
                <a:solidFill>
                  <a:schemeClr val="bg1"/>
                </a:solidFill>
              </a:rPr>
              <a:t>しゅ                              しゅ</a:t>
            </a:r>
          </a:p>
        </p:txBody>
      </p:sp>
      <p:sp>
        <p:nvSpPr>
          <p:cNvPr id="11" name="テキスト ボックス 10"/>
          <p:cNvSpPr txBox="1"/>
          <p:nvPr/>
        </p:nvSpPr>
        <p:spPr>
          <a:xfrm>
            <a:off x="52550" y="5013176"/>
            <a:ext cx="7296994" cy="461665"/>
          </a:xfrm>
          <a:prstGeom prst="rect">
            <a:avLst/>
          </a:prstGeom>
          <a:noFill/>
        </p:spPr>
        <p:txBody>
          <a:bodyPr wrap="square">
            <a:spAutoFit/>
          </a:bodyPr>
          <a:lstStyle/>
          <a:p>
            <a:r>
              <a:rPr lang="ja-JP" altLang="en-US" sz="2400" dirty="0">
                <a:solidFill>
                  <a:schemeClr val="bg1"/>
                </a:solidFill>
              </a:rPr>
              <a:t>しゅ            かみ    てん      おう     ぜんのう       ちち</a:t>
            </a:r>
          </a:p>
        </p:txBody>
      </p:sp>
      <p:sp>
        <p:nvSpPr>
          <p:cNvPr id="13" name="テキスト ボックス 12"/>
          <p:cNvSpPr txBox="1"/>
          <p:nvPr/>
        </p:nvSpPr>
        <p:spPr>
          <a:xfrm>
            <a:off x="1209346" y="5877272"/>
            <a:ext cx="6451030" cy="461665"/>
          </a:xfrm>
          <a:prstGeom prst="rect">
            <a:avLst/>
          </a:prstGeom>
          <a:noFill/>
        </p:spPr>
        <p:txBody>
          <a:bodyPr wrap="square">
            <a:spAutoFit/>
          </a:bodyPr>
          <a:lstStyle/>
          <a:p>
            <a:r>
              <a:rPr lang="ja-JP" altLang="en-US" sz="2400" dirty="0">
                <a:solidFill>
                  <a:schemeClr val="bg1"/>
                </a:solidFill>
              </a:rPr>
              <a:t>           えいこう　　　かんしゃ</a:t>
            </a:r>
          </a:p>
        </p:txBody>
      </p:sp>
      <p:sp>
        <p:nvSpPr>
          <p:cNvPr id="10" name="テキスト ボックス 9"/>
          <p:cNvSpPr txBox="1"/>
          <p:nvPr/>
        </p:nvSpPr>
        <p:spPr>
          <a:xfrm>
            <a:off x="1151112" y="2348880"/>
            <a:ext cx="7992888" cy="461665"/>
          </a:xfrm>
          <a:prstGeom prst="rect">
            <a:avLst/>
          </a:prstGeom>
          <a:noFill/>
        </p:spPr>
        <p:txBody>
          <a:bodyPr wrap="square">
            <a:spAutoFit/>
          </a:bodyPr>
          <a:lstStyle/>
          <a:p>
            <a:r>
              <a:rPr lang="en-US" altLang="ja-JP" sz="2400" dirty="0">
                <a:solidFill>
                  <a:schemeClr val="bg1"/>
                </a:solidFill>
              </a:rPr>
              <a:t>	</a:t>
            </a:r>
            <a:r>
              <a:rPr lang="ja-JP" altLang="en-US" sz="2400" dirty="0">
                <a:solidFill>
                  <a:schemeClr val="bg1"/>
                </a:solidFill>
              </a:rPr>
              <a:t>　　　　　</a:t>
            </a:r>
            <a:r>
              <a:rPr lang="en-US" altLang="ja-JP" sz="2400" dirty="0">
                <a:solidFill>
                  <a:schemeClr val="bg1"/>
                </a:solidFill>
              </a:rPr>
              <a:t> </a:t>
            </a:r>
            <a:r>
              <a:rPr lang="ja-JP" altLang="en-US" sz="2400" dirty="0">
                <a:solidFill>
                  <a:schemeClr val="bg1"/>
                </a:solidFill>
              </a:rPr>
              <a:t> こころ　　　　　　　　   ひとびと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322324"/>
            <a:ext cx="9252520" cy="5544616"/>
          </a:xfrm>
        </p:spPr>
        <p:txBody>
          <a:bodyPr>
            <a:noAutofit/>
          </a:bodyPr>
          <a:lstStyle/>
          <a:p>
            <a:pPr marL="0" indent="0">
              <a:lnSpc>
                <a:spcPct val="120000"/>
              </a:lnSpc>
              <a:buNone/>
              <a:defRPr/>
            </a:pPr>
            <a:r>
              <a:rPr lang="ja-JP" altLang="en-US" sz="4400" dirty="0">
                <a:solidFill>
                  <a:schemeClr val="bg1"/>
                </a:solidFill>
              </a:rPr>
              <a:t>主なる神、神のこひつじ、</a:t>
            </a:r>
            <a:endParaRPr lang="en-US" altLang="ja-JP" sz="4400" dirty="0">
              <a:solidFill>
                <a:schemeClr val="bg1"/>
              </a:solidFill>
            </a:endParaRPr>
          </a:p>
          <a:p>
            <a:pPr marL="0" indent="0">
              <a:lnSpc>
                <a:spcPct val="120000"/>
              </a:lnSpc>
              <a:buNone/>
              <a:defRPr/>
            </a:pPr>
            <a:r>
              <a:rPr lang="ja-JP" altLang="en-US" sz="4400" dirty="0">
                <a:solidFill>
                  <a:schemeClr val="bg1"/>
                </a:solidFill>
              </a:rPr>
              <a:t>父のひとり子、主イエス・キリスト</a:t>
            </a:r>
            <a:endParaRPr lang="en-US" altLang="ja-JP" sz="4400" dirty="0">
              <a:solidFill>
                <a:schemeClr val="bg1"/>
              </a:solidFill>
            </a:endParaRPr>
          </a:p>
          <a:p>
            <a:pPr marL="0" indent="0">
              <a:lnSpc>
                <a:spcPct val="120000"/>
              </a:lnSpc>
              <a:buNone/>
              <a:defRPr/>
            </a:pPr>
            <a:r>
              <a:rPr lang="ja-JP" altLang="en-US" sz="4400" dirty="0">
                <a:solidFill>
                  <a:schemeClr val="bg1"/>
                </a:solidFill>
              </a:rPr>
              <a:t>世の罪を取り除く主、わたしたちを</a:t>
            </a:r>
            <a:endParaRPr lang="en-US" altLang="ja-JP" sz="4400" dirty="0">
              <a:solidFill>
                <a:schemeClr val="bg1"/>
              </a:solidFill>
            </a:endParaRPr>
          </a:p>
          <a:p>
            <a:pPr marL="0" indent="0">
              <a:lnSpc>
                <a:spcPct val="120000"/>
              </a:lnSpc>
              <a:buNone/>
              <a:defRPr/>
            </a:pPr>
            <a:r>
              <a:rPr lang="ja-JP" altLang="en-US" sz="4400" dirty="0">
                <a:solidFill>
                  <a:schemeClr val="bg1"/>
                </a:solidFill>
              </a:rPr>
              <a:t>憐れみ、祈りを聴いてください。</a:t>
            </a:r>
            <a:endParaRPr lang="en-US" altLang="ja-JP" sz="4400" dirty="0">
              <a:solidFill>
                <a:schemeClr val="bg1"/>
              </a:solidFill>
            </a:endParaRPr>
          </a:p>
          <a:p>
            <a:pPr marL="0" indent="0">
              <a:lnSpc>
                <a:spcPct val="120000"/>
              </a:lnSpc>
              <a:buNone/>
              <a:defRPr/>
            </a:pPr>
            <a:r>
              <a:rPr lang="ja-JP" altLang="en-US" sz="4400" dirty="0">
                <a:solidFill>
                  <a:schemeClr val="bg1"/>
                </a:solidFill>
              </a:rPr>
              <a:t>父の右におられる主、わたしたちを</a:t>
            </a:r>
            <a:endParaRPr lang="en-US" altLang="ja-JP" sz="4400" dirty="0">
              <a:solidFill>
                <a:schemeClr val="bg1"/>
              </a:solidFill>
            </a:endParaRPr>
          </a:p>
          <a:p>
            <a:pPr marL="0" indent="0">
              <a:lnSpc>
                <a:spcPct val="120000"/>
              </a:lnSpc>
              <a:buNone/>
              <a:defRPr/>
            </a:pPr>
            <a:r>
              <a:rPr lang="ja-JP" altLang="en-US" sz="4400" dirty="0">
                <a:solidFill>
                  <a:schemeClr val="bg1"/>
                </a:solidFill>
              </a:rPr>
              <a:t>憐れんでください。</a:t>
            </a:r>
          </a:p>
        </p:txBody>
      </p:sp>
      <p:sp>
        <p:nvSpPr>
          <p:cNvPr id="5" name="タイトル 1"/>
          <p:cNvSpPr txBox="1"/>
          <p:nvPr/>
        </p:nvSpPr>
        <p:spPr bwMode="auto">
          <a:xfrm>
            <a:off x="457200" y="125760"/>
            <a:ext cx="8229600" cy="114300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4800" b="0" i="0" u="sng"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j-cs"/>
              </a:rPr>
              <a:t>グロリア</a:t>
            </a:r>
            <a:endParaRPr kumimoji="1" lang="ja-JP" altLang="en-US" sz="4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j-cs"/>
            </a:endParaRPr>
          </a:p>
        </p:txBody>
      </p:sp>
      <p:sp>
        <p:nvSpPr>
          <p:cNvPr id="6" name="テキスト ボックス 5"/>
          <p:cNvSpPr txBox="1"/>
          <p:nvPr/>
        </p:nvSpPr>
        <p:spPr>
          <a:xfrm>
            <a:off x="35496" y="1124744"/>
            <a:ext cx="4320480" cy="461665"/>
          </a:xfrm>
          <a:prstGeom prst="rect">
            <a:avLst/>
          </a:prstGeom>
          <a:noFill/>
        </p:spPr>
        <p:txBody>
          <a:bodyPr wrap="square">
            <a:spAutoFit/>
          </a:bodyPr>
          <a:lstStyle/>
          <a:p>
            <a:r>
              <a:rPr lang="ja-JP" altLang="en-US" sz="2400" dirty="0">
                <a:solidFill>
                  <a:schemeClr val="bg1"/>
                </a:solidFill>
              </a:rPr>
              <a:t>しゅ           かみ    かみ</a:t>
            </a:r>
          </a:p>
        </p:txBody>
      </p:sp>
      <p:sp>
        <p:nvSpPr>
          <p:cNvPr id="7" name="テキスト ボックス 6"/>
          <p:cNvSpPr txBox="1"/>
          <p:nvPr/>
        </p:nvSpPr>
        <p:spPr>
          <a:xfrm>
            <a:off x="13760" y="2060848"/>
            <a:ext cx="7078520" cy="461665"/>
          </a:xfrm>
          <a:prstGeom prst="rect">
            <a:avLst/>
          </a:prstGeom>
          <a:noFill/>
        </p:spPr>
        <p:txBody>
          <a:bodyPr wrap="square">
            <a:spAutoFit/>
          </a:bodyPr>
          <a:lstStyle/>
          <a:p>
            <a:r>
              <a:rPr lang="ja-JP" altLang="en-US" sz="2400" dirty="0">
                <a:solidFill>
                  <a:schemeClr val="bg1"/>
                </a:solidFill>
              </a:rPr>
              <a:t>ちち                         ご      しゅ</a:t>
            </a:r>
          </a:p>
        </p:txBody>
      </p:sp>
      <p:sp>
        <p:nvSpPr>
          <p:cNvPr id="9" name="テキスト ボックス 8"/>
          <p:cNvSpPr txBox="1"/>
          <p:nvPr/>
        </p:nvSpPr>
        <p:spPr>
          <a:xfrm>
            <a:off x="140656" y="2983837"/>
            <a:ext cx="6807608" cy="461665"/>
          </a:xfrm>
          <a:prstGeom prst="rect">
            <a:avLst/>
          </a:prstGeom>
          <a:noFill/>
        </p:spPr>
        <p:txBody>
          <a:bodyPr wrap="square">
            <a:spAutoFit/>
          </a:bodyPr>
          <a:lstStyle/>
          <a:p>
            <a:r>
              <a:rPr lang="ja-JP" altLang="en-US" sz="2400" dirty="0">
                <a:solidFill>
                  <a:schemeClr val="bg1"/>
                </a:solidFill>
              </a:rPr>
              <a:t>よ        つみ       と     　の</a:t>
            </a:r>
            <a:r>
              <a:rPr lang="ja-JP" altLang="en-US" sz="2400" dirty="0" err="1">
                <a:solidFill>
                  <a:schemeClr val="bg1"/>
                </a:solidFill>
              </a:rPr>
              <a:t>ぞ</a:t>
            </a:r>
            <a:r>
              <a:rPr lang="ja-JP" altLang="en-US" sz="2400" dirty="0">
                <a:solidFill>
                  <a:schemeClr val="bg1"/>
                </a:solidFill>
              </a:rPr>
              <a:t>　  しゅ</a:t>
            </a:r>
          </a:p>
        </p:txBody>
      </p:sp>
      <p:sp>
        <p:nvSpPr>
          <p:cNvPr id="11" name="テキスト ボックス 10"/>
          <p:cNvSpPr txBox="1"/>
          <p:nvPr/>
        </p:nvSpPr>
        <p:spPr>
          <a:xfrm>
            <a:off x="28295" y="3933056"/>
            <a:ext cx="6415913" cy="461665"/>
          </a:xfrm>
          <a:prstGeom prst="rect">
            <a:avLst/>
          </a:prstGeom>
          <a:noFill/>
        </p:spPr>
        <p:txBody>
          <a:bodyPr wrap="square">
            <a:spAutoFit/>
          </a:bodyPr>
          <a:lstStyle/>
          <a:p>
            <a:r>
              <a:rPr lang="ja-JP" altLang="en-US" sz="2400" dirty="0">
                <a:solidFill>
                  <a:schemeClr val="bg1"/>
                </a:solidFill>
              </a:rPr>
              <a:t>あわ                 いの            き</a:t>
            </a:r>
          </a:p>
        </p:txBody>
      </p:sp>
      <p:sp>
        <p:nvSpPr>
          <p:cNvPr id="13" name="テキスト ボックス 12"/>
          <p:cNvSpPr txBox="1"/>
          <p:nvPr/>
        </p:nvSpPr>
        <p:spPr>
          <a:xfrm>
            <a:off x="35496" y="4869160"/>
            <a:ext cx="7466006" cy="461665"/>
          </a:xfrm>
          <a:prstGeom prst="rect">
            <a:avLst/>
          </a:prstGeom>
          <a:noFill/>
        </p:spPr>
        <p:txBody>
          <a:bodyPr wrap="square">
            <a:spAutoFit/>
          </a:bodyPr>
          <a:lstStyle/>
          <a:p>
            <a:r>
              <a:rPr lang="ja-JP" altLang="en-US" sz="2400" dirty="0">
                <a:solidFill>
                  <a:schemeClr val="bg1"/>
                </a:solidFill>
              </a:rPr>
              <a:t>ちち　　  みぎ　　　　　　　　　　　　 しゅ </a:t>
            </a:r>
          </a:p>
        </p:txBody>
      </p:sp>
      <p:sp>
        <p:nvSpPr>
          <p:cNvPr id="10" name="テキスト ボックス 9"/>
          <p:cNvSpPr txBox="1"/>
          <p:nvPr/>
        </p:nvSpPr>
        <p:spPr>
          <a:xfrm>
            <a:off x="35496" y="5792149"/>
            <a:ext cx="5832648" cy="461665"/>
          </a:xfrm>
          <a:prstGeom prst="rect">
            <a:avLst/>
          </a:prstGeom>
          <a:noFill/>
        </p:spPr>
        <p:txBody>
          <a:bodyPr wrap="square">
            <a:spAutoFit/>
          </a:bodyPr>
          <a:lstStyle/>
          <a:p>
            <a:r>
              <a:rPr lang="ja-JP" altLang="en-US" sz="2400" dirty="0">
                <a:solidFill>
                  <a:schemeClr val="bg1"/>
                </a:solidFill>
              </a:rPr>
              <a:t>あわ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534478"/>
            <a:ext cx="9144000" cy="5266402"/>
          </a:xfrm>
        </p:spPr>
        <p:txBody>
          <a:bodyPr>
            <a:noAutofit/>
          </a:bodyPr>
          <a:lstStyle/>
          <a:p>
            <a:pPr marL="0" indent="0">
              <a:lnSpc>
                <a:spcPct val="120000"/>
              </a:lnSpc>
              <a:buNone/>
              <a:defRPr/>
            </a:pPr>
            <a:r>
              <a:rPr lang="ja-JP" altLang="en-US" sz="4400" dirty="0">
                <a:solidFill>
                  <a:schemeClr val="bg1"/>
                </a:solidFill>
              </a:rPr>
              <a:t>あなただけが聖なる主、</a:t>
            </a:r>
            <a:endParaRPr lang="en-US" altLang="ja-JP" sz="4400" dirty="0">
              <a:solidFill>
                <a:schemeClr val="bg1"/>
              </a:solidFill>
            </a:endParaRPr>
          </a:p>
          <a:p>
            <a:pPr marL="0" indent="0">
              <a:lnSpc>
                <a:spcPct val="120000"/>
              </a:lnSpc>
              <a:buNone/>
              <a:defRPr/>
            </a:pPr>
            <a:r>
              <a:rPr lang="en-US" altLang="ja-JP" sz="4400" dirty="0">
                <a:solidFill>
                  <a:schemeClr val="bg1"/>
                </a:solidFill>
              </a:rPr>
              <a:t>		</a:t>
            </a:r>
            <a:r>
              <a:rPr lang="ja-JP" altLang="en-US" sz="4400" dirty="0">
                <a:solidFill>
                  <a:schemeClr val="bg1"/>
                </a:solidFill>
              </a:rPr>
              <a:t>いと高きイエス・キリスト</a:t>
            </a:r>
            <a:endParaRPr lang="en-US" altLang="ja-JP" sz="4400" dirty="0">
              <a:solidFill>
                <a:schemeClr val="bg1"/>
              </a:solidFill>
            </a:endParaRPr>
          </a:p>
          <a:p>
            <a:pPr marL="0" indent="0">
              <a:lnSpc>
                <a:spcPct val="120000"/>
              </a:lnSpc>
              <a:buNone/>
              <a:defRPr/>
            </a:pPr>
            <a:r>
              <a:rPr lang="ja-JP" altLang="en-US" sz="4400" dirty="0">
                <a:solidFill>
                  <a:schemeClr val="bg1"/>
                </a:solidFill>
              </a:rPr>
              <a:t>あなたは聖霊と共に、</a:t>
            </a:r>
            <a:endParaRPr lang="en-US" altLang="ja-JP" sz="4400" dirty="0">
              <a:solidFill>
                <a:schemeClr val="bg1"/>
              </a:solidFill>
            </a:endParaRPr>
          </a:p>
          <a:p>
            <a:pPr marL="0" indent="0">
              <a:lnSpc>
                <a:spcPct val="120000"/>
              </a:lnSpc>
              <a:buNone/>
              <a:defRPr/>
            </a:pPr>
            <a:r>
              <a:rPr lang="en-US" altLang="ja-JP" sz="4400" dirty="0">
                <a:solidFill>
                  <a:schemeClr val="bg1"/>
                </a:solidFill>
              </a:rPr>
              <a:t>		</a:t>
            </a:r>
            <a:r>
              <a:rPr lang="ja-JP" altLang="en-US" sz="4400" dirty="0">
                <a:solidFill>
                  <a:schemeClr val="bg1"/>
                </a:solidFill>
              </a:rPr>
              <a:t>父なる神の栄光のうちに。</a:t>
            </a:r>
            <a:endParaRPr lang="en-US" altLang="ja-JP" sz="4400" dirty="0">
              <a:solidFill>
                <a:schemeClr val="bg1"/>
              </a:solidFill>
            </a:endParaRPr>
          </a:p>
          <a:p>
            <a:pPr marL="0" indent="0">
              <a:lnSpc>
                <a:spcPct val="120000"/>
              </a:lnSpc>
              <a:buNone/>
              <a:defRPr/>
            </a:pPr>
            <a:r>
              <a:rPr lang="en-US" altLang="ja-JP" sz="4400" dirty="0">
                <a:solidFill>
                  <a:schemeClr val="bg1"/>
                </a:solidFill>
              </a:rPr>
              <a:t>							</a:t>
            </a:r>
            <a:r>
              <a:rPr lang="ja-JP" altLang="en-US" sz="4400" dirty="0">
                <a:solidFill>
                  <a:schemeClr val="bg1"/>
                </a:solidFill>
              </a:rPr>
              <a:t>アーメン </a:t>
            </a:r>
          </a:p>
        </p:txBody>
      </p:sp>
      <p:sp>
        <p:nvSpPr>
          <p:cNvPr id="5" name="タイトル 1"/>
          <p:cNvSpPr txBox="1"/>
          <p:nvPr/>
        </p:nvSpPr>
        <p:spPr bwMode="auto">
          <a:xfrm>
            <a:off x="457200" y="125760"/>
            <a:ext cx="8229600" cy="114300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4800" b="0" i="0" u="sng"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j-cs"/>
              </a:rPr>
              <a:t>グロリア</a:t>
            </a:r>
            <a:endParaRPr kumimoji="1" lang="ja-JP" altLang="en-US" sz="4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j-cs"/>
            </a:endParaRPr>
          </a:p>
        </p:txBody>
      </p:sp>
      <p:sp>
        <p:nvSpPr>
          <p:cNvPr id="6" name="テキスト ボックス 5"/>
          <p:cNvSpPr txBox="1"/>
          <p:nvPr/>
        </p:nvSpPr>
        <p:spPr>
          <a:xfrm>
            <a:off x="3131840" y="1340768"/>
            <a:ext cx="2304256" cy="461665"/>
          </a:xfrm>
          <a:prstGeom prst="rect">
            <a:avLst/>
          </a:prstGeom>
          <a:noFill/>
        </p:spPr>
        <p:txBody>
          <a:bodyPr wrap="square">
            <a:spAutoFit/>
          </a:bodyPr>
          <a:lstStyle/>
          <a:p>
            <a:r>
              <a:rPr lang="ja-JP" altLang="en-US" sz="2400" dirty="0">
                <a:solidFill>
                  <a:schemeClr val="bg1"/>
                </a:solidFill>
              </a:rPr>
              <a:t>せい　　　　　しゅ</a:t>
            </a:r>
          </a:p>
        </p:txBody>
      </p:sp>
      <p:sp>
        <p:nvSpPr>
          <p:cNvPr id="7" name="テキスト ボックス 6"/>
          <p:cNvSpPr txBox="1"/>
          <p:nvPr/>
        </p:nvSpPr>
        <p:spPr>
          <a:xfrm>
            <a:off x="2771800" y="2276872"/>
            <a:ext cx="1008112" cy="461665"/>
          </a:xfrm>
          <a:prstGeom prst="rect">
            <a:avLst/>
          </a:prstGeom>
          <a:noFill/>
        </p:spPr>
        <p:txBody>
          <a:bodyPr wrap="square">
            <a:spAutoFit/>
          </a:bodyPr>
          <a:lstStyle/>
          <a:p>
            <a:r>
              <a:rPr lang="ja-JP" altLang="en-US" sz="2400" dirty="0">
                <a:solidFill>
                  <a:schemeClr val="bg1"/>
                </a:solidFill>
              </a:rPr>
              <a:t>たか</a:t>
            </a:r>
          </a:p>
        </p:txBody>
      </p:sp>
      <p:sp>
        <p:nvSpPr>
          <p:cNvPr id="9" name="テキスト ボックス 8"/>
          <p:cNvSpPr txBox="1"/>
          <p:nvPr/>
        </p:nvSpPr>
        <p:spPr>
          <a:xfrm>
            <a:off x="2051720" y="3198167"/>
            <a:ext cx="2520280" cy="461665"/>
          </a:xfrm>
          <a:prstGeom prst="rect">
            <a:avLst/>
          </a:prstGeom>
          <a:noFill/>
        </p:spPr>
        <p:txBody>
          <a:bodyPr wrap="square">
            <a:spAutoFit/>
          </a:bodyPr>
          <a:lstStyle/>
          <a:p>
            <a:r>
              <a:rPr lang="ja-JP" altLang="en-US" sz="2400" dirty="0">
                <a:solidFill>
                  <a:schemeClr val="bg1"/>
                </a:solidFill>
              </a:rPr>
              <a:t>せいれい     とも</a:t>
            </a:r>
          </a:p>
        </p:txBody>
      </p:sp>
      <p:sp>
        <p:nvSpPr>
          <p:cNvPr id="13" name="テキスト ボックス 12"/>
          <p:cNvSpPr txBox="1"/>
          <p:nvPr/>
        </p:nvSpPr>
        <p:spPr>
          <a:xfrm>
            <a:off x="1763688" y="4149079"/>
            <a:ext cx="4175354" cy="461665"/>
          </a:xfrm>
          <a:prstGeom prst="rect">
            <a:avLst/>
          </a:prstGeom>
          <a:noFill/>
        </p:spPr>
        <p:txBody>
          <a:bodyPr wrap="square">
            <a:spAutoFit/>
          </a:bodyPr>
          <a:lstStyle/>
          <a:p>
            <a:r>
              <a:rPr lang="ja-JP" altLang="en-US" sz="2400" dirty="0">
                <a:solidFill>
                  <a:schemeClr val="bg1"/>
                </a:solidFill>
              </a:rPr>
              <a:t> ちち            かみ      えいこう</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txBox="1"/>
          <p:nvPr/>
        </p:nvSpPr>
        <p:spPr bwMode="auto">
          <a:xfrm>
            <a:off x="8942" y="202678"/>
            <a:ext cx="9135058" cy="85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a:spcBef>
                <a:spcPct val="0"/>
              </a:spcBef>
              <a:buFontTx/>
              <a:buNone/>
            </a:pPr>
            <a:r>
              <a:rPr lang="ja-JP" altLang="en-US" sz="4800" u="sng">
                <a:solidFill>
                  <a:schemeClr val="bg1"/>
                </a:solidFill>
              </a:rPr>
              <a:t>つどいの祈り</a:t>
            </a:r>
            <a:endParaRPr lang="ja-JP" altLang="en-US" sz="4800">
              <a:solidFill>
                <a:schemeClr val="bg1"/>
              </a:solidFill>
            </a:endParaRPr>
          </a:p>
        </p:txBody>
      </p:sp>
      <p:sp>
        <p:nvSpPr>
          <p:cNvPr id="21507" name="コンテンツ プレースホルダー 2"/>
          <p:cNvSpPr>
            <a:spLocks noGrp="1"/>
          </p:cNvSpPr>
          <p:nvPr>
            <p:ph idx="1"/>
          </p:nvPr>
        </p:nvSpPr>
        <p:spPr>
          <a:xfrm>
            <a:off x="0" y="735092"/>
            <a:ext cx="9144000" cy="5905625"/>
          </a:xfrm>
        </p:spPr>
        <p:txBody>
          <a:bodyPr/>
          <a:lstStyle/>
          <a:p>
            <a:pPr marL="0" indent="0" eaLnBrk="1" hangingPunct="1">
              <a:lnSpc>
                <a:spcPct val="150000"/>
              </a:lnSpc>
              <a:spcBef>
                <a:spcPts val="0"/>
              </a:spcBef>
              <a:buFont typeface="Arial" panose="020B0604020202020204" pitchFamily="34" charset="0"/>
              <a:buNone/>
            </a:pPr>
            <a:r>
              <a:rPr lang="ja-JP" altLang="en-US" sz="4400">
                <a:solidFill>
                  <a:srgbClr val="00FFFF"/>
                </a:solidFill>
              </a:rPr>
              <a:t>司）</a:t>
            </a:r>
            <a:r>
              <a:rPr lang="en-US" altLang="ja-JP" sz="4400">
                <a:solidFill>
                  <a:srgbClr val="00FFFF"/>
                </a:solidFill>
              </a:rPr>
              <a:t> </a:t>
            </a:r>
            <a:r>
              <a:rPr lang="ja-JP" altLang="en-US" sz="4400">
                <a:solidFill>
                  <a:srgbClr val="00FFFF"/>
                </a:solidFill>
              </a:rPr>
              <a:t>祈りましょう。</a:t>
            </a:r>
            <a:endParaRPr lang="en-US" altLang="ja-JP" sz="4400">
              <a:solidFill>
                <a:srgbClr val="00FFFF"/>
              </a:solidFill>
            </a:endParaRPr>
          </a:p>
          <a:p>
            <a:pPr marL="0" indent="0">
              <a:lnSpc>
                <a:spcPct val="150000"/>
              </a:lnSpc>
              <a:buNone/>
            </a:pPr>
            <a:r>
              <a:rPr lang="ja-JP" altLang="en-US" sz="4400">
                <a:solidFill>
                  <a:schemeClr val="bg1"/>
                </a:solidFill>
                <a:ea typeface="ＭＳ Ｐゴシック" panose="020B0600070205080204" charset="-128"/>
              </a:rPr>
              <a:t>一同）私たちの主イエスの父である神様。あなたはシオン、私たちを守る町、慰めの母です。あなたの平和を世界中に広めるために、</a:t>
            </a:r>
          </a:p>
        </p:txBody>
      </p:sp>
      <p:sp>
        <p:nvSpPr>
          <p:cNvPr id="9" name="テキスト ボックス 8"/>
          <p:cNvSpPr txBox="1"/>
          <p:nvPr/>
        </p:nvSpPr>
        <p:spPr>
          <a:xfrm>
            <a:off x="5148064" y="-57001"/>
            <a:ext cx="994430" cy="461665"/>
          </a:xfrm>
          <a:prstGeom prst="rect">
            <a:avLst/>
          </a:prstGeom>
          <a:noFill/>
        </p:spPr>
        <p:txBody>
          <a:bodyPr wrap="square">
            <a:spAutoFit/>
          </a:bodyPr>
          <a:lstStyle/>
          <a:p>
            <a:r>
              <a:rPr lang="ja-JP" altLang="en-US" sz="2400">
                <a:solidFill>
                  <a:schemeClr val="bg1"/>
                </a:solidFill>
              </a:rPr>
              <a:t>いの</a:t>
            </a:r>
          </a:p>
        </p:txBody>
      </p:sp>
      <p:sp>
        <p:nvSpPr>
          <p:cNvPr id="11" name="テキスト ボックス 23"/>
          <p:cNvSpPr txBox="1">
            <a:spLocks noChangeArrowheads="1"/>
          </p:cNvSpPr>
          <p:nvPr/>
        </p:nvSpPr>
        <p:spPr bwMode="auto">
          <a:xfrm>
            <a:off x="755576" y="1787729"/>
            <a:ext cx="827290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a:solidFill>
                  <a:schemeClr val="bg1"/>
                </a:solidFill>
                <a:latin typeface="Arial" panose="020B0604020202020204" pitchFamily="34" charset="0"/>
                <a:cs typeface="Arial" panose="020B0604020202020204"/>
              </a:rPr>
              <a:t>　　わたし　　　　　　　　しゅ　　　　　　　　　　ちち　　　　　　　かみ</a:t>
            </a:r>
          </a:p>
        </p:txBody>
      </p:sp>
      <p:sp>
        <p:nvSpPr>
          <p:cNvPr id="12" name="テキスト ボックス 23"/>
          <p:cNvSpPr txBox="1">
            <a:spLocks noChangeArrowheads="1"/>
          </p:cNvSpPr>
          <p:nvPr/>
        </p:nvSpPr>
        <p:spPr bwMode="auto">
          <a:xfrm>
            <a:off x="-45578" y="2850797"/>
            <a:ext cx="944211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a:solidFill>
                  <a:schemeClr val="bg1"/>
                </a:solidFill>
                <a:latin typeface="Arial" panose="020B0604020202020204"/>
                <a:ea typeface="ＭＳ Ｐゴシック" panose="020B0600070205080204" charset="-128"/>
                <a:cs typeface="Arial" panose="020B0604020202020204"/>
              </a:rPr>
              <a:t>さま　　　　　　　　　　　　　　　　　　　　　わたし　　　　　　　まも　　 まち</a:t>
            </a:r>
          </a:p>
        </p:txBody>
      </p:sp>
      <p:sp>
        <p:nvSpPr>
          <p:cNvPr id="8" name="テキスト ボックス 23"/>
          <p:cNvSpPr txBox="1">
            <a:spLocks noChangeArrowheads="1"/>
          </p:cNvSpPr>
          <p:nvPr/>
        </p:nvSpPr>
        <p:spPr bwMode="auto">
          <a:xfrm>
            <a:off x="-45578" y="3872614"/>
            <a:ext cx="906102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a:solidFill>
                  <a:schemeClr val="bg1"/>
                </a:solidFill>
                <a:latin typeface="Arial" panose="020B0604020202020204"/>
                <a:ea typeface="ＭＳ Ｐゴシック" panose="020B0600070205080204" charset="-128"/>
                <a:cs typeface="Arial" panose="020B0604020202020204"/>
              </a:rPr>
              <a:t>なぐさ　　　　　はは　　　　　　　　　　　　　　　　　へいわ　　　 せかい</a:t>
            </a:r>
          </a:p>
        </p:txBody>
      </p:sp>
      <p:sp>
        <p:nvSpPr>
          <p:cNvPr id="10" name="テキスト ボックス 23"/>
          <p:cNvSpPr txBox="1">
            <a:spLocks noChangeArrowheads="1"/>
          </p:cNvSpPr>
          <p:nvPr/>
        </p:nvSpPr>
        <p:spPr bwMode="auto">
          <a:xfrm>
            <a:off x="0" y="4822929"/>
            <a:ext cx="919651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a:solidFill>
                  <a:schemeClr val="bg1"/>
                </a:solidFill>
                <a:latin typeface="Arial" panose="020B0604020202020204"/>
                <a:ea typeface="ＭＳ Ｐゴシック" panose="020B0600070205080204" charset="-128"/>
                <a:cs typeface="Arial" panose="020B0604020202020204"/>
              </a:rPr>
              <a:t>じゅう　　ひろ</a:t>
            </a:r>
          </a:p>
        </p:txBody>
      </p:sp>
      <p:sp>
        <p:nvSpPr>
          <p:cNvPr id="13" name="テキスト ボックス 23"/>
          <p:cNvSpPr txBox="1">
            <a:spLocks noChangeArrowheads="1"/>
          </p:cNvSpPr>
          <p:nvPr/>
        </p:nvSpPr>
        <p:spPr bwMode="auto">
          <a:xfrm>
            <a:off x="-181468" y="5935118"/>
            <a:ext cx="919651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endParaRPr lang="ja-JP" altLang="en-US" sz="2400">
              <a:solidFill>
                <a:schemeClr val="bg1"/>
              </a:solidFill>
              <a:latin typeface="Arial" panose="020B0604020202020204"/>
              <a:ea typeface="ＭＳ Ｐゴシック" panose="020B0600070205080204" charset="-128"/>
              <a:cs typeface="Arial" panose="020B0604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txBox="1"/>
          <p:nvPr/>
        </p:nvSpPr>
        <p:spPr bwMode="auto">
          <a:xfrm>
            <a:off x="0" y="219661"/>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4800" b="0" i="0" u="sng"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rPr>
              <a:t>つどいの祈り</a:t>
            </a:r>
            <a:endParaRPr kumimoji="1" lang="ja-JP" altLang="en-US" sz="4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endParaRPr>
          </a:p>
        </p:txBody>
      </p:sp>
      <p:sp>
        <p:nvSpPr>
          <p:cNvPr id="21507" name="コンテンツ プレースホルダー 2"/>
          <p:cNvSpPr>
            <a:spLocks noGrp="1"/>
          </p:cNvSpPr>
          <p:nvPr>
            <p:ph idx="1"/>
          </p:nvPr>
        </p:nvSpPr>
        <p:spPr>
          <a:xfrm>
            <a:off x="-101343" y="900205"/>
            <a:ext cx="9144000" cy="5636605"/>
          </a:xfrm>
        </p:spPr>
        <p:txBody>
          <a:bodyPr/>
          <a:lstStyle/>
          <a:p>
            <a:pPr>
              <a:lnSpc>
                <a:spcPct val="150000"/>
              </a:lnSpc>
              <a:buNone/>
            </a:pPr>
            <a:r>
              <a:rPr lang="ja-JP" altLang="en-US" sz="4400">
                <a:solidFill>
                  <a:schemeClr val="bg1"/>
                </a:solidFill>
                <a:ea typeface="ＭＳ Ｐゴシック" panose="020B0600070205080204" charset="-128"/>
                <a:sym typeface="+mn-ea"/>
              </a:rPr>
              <a:t>　</a:t>
            </a:r>
          </a:p>
          <a:p>
            <a:pPr>
              <a:lnSpc>
                <a:spcPct val="150000"/>
              </a:lnSpc>
              <a:buNone/>
            </a:pPr>
            <a:r>
              <a:rPr lang="ja-JP" altLang="en-US" sz="4400">
                <a:solidFill>
                  <a:schemeClr val="bg1"/>
                </a:solidFill>
                <a:ea typeface="ＭＳ Ｐゴシック" panose="020B0600070205080204" charset="-128"/>
                <a:sym typeface="+mn-ea"/>
              </a:rPr>
              <a:t>   私たちの人生の旅路をあなたの霊が共に歩んでください。</a:t>
            </a:r>
            <a:endParaRPr lang="ja-JP" altLang="en-US" sz="4400">
              <a:solidFill>
                <a:schemeClr val="bg1"/>
              </a:solidFill>
              <a:ea typeface="ＭＳ Ｐゴシック" panose="020B0600070205080204" charset="-128"/>
            </a:endParaRPr>
          </a:p>
          <a:p>
            <a:pPr>
              <a:lnSpc>
                <a:spcPct val="150000"/>
              </a:lnSpc>
              <a:buNone/>
            </a:pPr>
            <a:r>
              <a:rPr lang="ja-JP" altLang="en-US" sz="4400">
                <a:solidFill>
                  <a:schemeClr val="bg1"/>
                </a:solidFill>
                <a:ea typeface="ＭＳ Ｐゴシック" panose="020B0600070205080204" charset="-128"/>
                <a:sym typeface="+mn-ea"/>
              </a:rPr>
              <a:t>　救い主、主イエス・キリストによって祈ります。アーメン</a:t>
            </a:r>
            <a:endParaRPr lang="ja-JP" altLang="en-US" sz="4000">
              <a:solidFill>
                <a:schemeClr val="bg1"/>
              </a:solidFill>
              <a:ea typeface="ＭＳ Ｐゴシック" panose="020B0600070205080204" charset="-128"/>
              <a:cs typeface="Calibri" panose="020F0502020204030204"/>
            </a:endParaRPr>
          </a:p>
        </p:txBody>
      </p:sp>
      <p:sp>
        <p:nvSpPr>
          <p:cNvPr id="12" name="テキスト ボックス 11"/>
          <p:cNvSpPr txBox="1"/>
          <p:nvPr/>
        </p:nvSpPr>
        <p:spPr>
          <a:xfrm>
            <a:off x="403225" y="1963420"/>
            <a:ext cx="8740775" cy="460375"/>
          </a:xfrm>
          <a:prstGeom prst="rect">
            <a:avLst/>
          </a:prstGeom>
          <a:noFill/>
        </p:spPr>
        <p:txBody>
          <a:bodyPr wrap="square">
            <a:spAutoFit/>
          </a:bodyPr>
          <a:lstStyle/>
          <a:p>
            <a:r>
              <a:rPr lang="ja-JP" altLang="en-US" sz="2400">
                <a:solidFill>
                  <a:schemeClr val="bg1"/>
                </a:solidFill>
              </a:rPr>
              <a:t>わたし　　　　　　じんせい　　　たびじ　　　　　　　　　　　　　 れい</a:t>
            </a:r>
          </a:p>
        </p:txBody>
      </p:sp>
      <p:sp>
        <p:nvSpPr>
          <p:cNvPr id="11" name="テキスト ボックス 10"/>
          <p:cNvSpPr txBox="1"/>
          <p:nvPr/>
        </p:nvSpPr>
        <p:spPr>
          <a:xfrm>
            <a:off x="5148064" y="-57001"/>
            <a:ext cx="1354470" cy="461665"/>
          </a:xfrm>
          <a:prstGeom prst="rect">
            <a:avLst/>
          </a:prstGeom>
          <a:noFill/>
        </p:spPr>
        <p:txBody>
          <a:bodyPr wrap="square">
            <a:spAutoFit/>
          </a:bodyPr>
          <a:lstStyle/>
          <a:p>
            <a:r>
              <a:rPr lang="ja-JP" altLang="en-US" sz="2400">
                <a:solidFill>
                  <a:schemeClr val="bg1"/>
                </a:solidFill>
              </a:rPr>
              <a:t>いの</a:t>
            </a:r>
          </a:p>
        </p:txBody>
      </p:sp>
      <p:sp>
        <p:nvSpPr>
          <p:cNvPr id="10" name="テキスト ボックス 9"/>
          <p:cNvSpPr txBox="1"/>
          <p:nvPr/>
        </p:nvSpPr>
        <p:spPr>
          <a:xfrm>
            <a:off x="244577" y="5145263"/>
            <a:ext cx="9086768" cy="460375"/>
          </a:xfrm>
          <a:prstGeom prst="rect">
            <a:avLst/>
          </a:prstGeom>
          <a:noFill/>
        </p:spPr>
        <p:txBody>
          <a:bodyPr wrap="square" lIns="91440" tIns="45720" rIns="91440" bIns="45720" anchor="t">
            <a:spAutoFit/>
          </a:bodyPr>
          <a:lstStyle/>
          <a:p>
            <a:r>
              <a:rPr lang="ja-JP" altLang="en-US" sz="2400">
                <a:solidFill>
                  <a:schemeClr val="bg1"/>
                </a:solidFill>
                <a:latin typeface="Arial" panose="020B0604020202020204"/>
                <a:ea typeface="ＭＳ Ｐゴシック" panose="020B0600070205080204" charset="-128"/>
                <a:cs typeface="Arial" panose="020B0604020202020204"/>
              </a:rPr>
              <a:t>いの</a:t>
            </a:r>
          </a:p>
        </p:txBody>
      </p:sp>
      <p:sp>
        <p:nvSpPr>
          <p:cNvPr id="8" name="テキスト ボックス 7"/>
          <p:cNvSpPr txBox="1"/>
          <p:nvPr/>
        </p:nvSpPr>
        <p:spPr>
          <a:xfrm>
            <a:off x="244789" y="5460136"/>
            <a:ext cx="9086768" cy="460375"/>
          </a:xfrm>
          <a:prstGeom prst="rect">
            <a:avLst/>
          </a:prstGeom>
          <a:noFill/>
        </p:spPr>
        <p:txBody>
          <a:bodyPr wrap="square" lIns="91440" tIns="45720" rIns="91440" bIns="45720" anchor="t">
            <a:spAutoFit/>
          </a:bodyPr>
          <a:lstStyle/>
          <a:p>
            <a:endParaRPr lang="ja-JP" altLang="en-US" sz="2400">
              <a:solidFill>
                <a:schemeClr val="bg1"/>
              </a:solidFill>
              <a:cs typeface="Arial" panose="020B0604020202020204"/>
            </a:endParaRPr>
          </a:p>
        </p:txBody>
      </p:sp>
      <p:sp>
        <p:nvSpPr>
          <p:cNvPr id="13" name="テキスト ボックス 12"/>
          <p:cNvSpPr txBox="1"/>
          <p:nvPr/>
        </p:nvSpPr>
        <p:spPr>
          <a:xfrm>
            <a:off x="244657" y="3026794"/>
            <a:ext cx="9086768" cy="460375"/>
          </a:xfrm>
          <a:prstGeom prst="rect">
            <a:avLst/>
          </a:prstGeom>
          <a:noFill/>
        </p:spPr>
        <p:txBody>
          <a:bodyPr wrap="square" lIns="91440" tIns="45720" rIns="91440" bIns="45720" anchor="t">
            <a:spAutoFit/>
          </a:bodyPr>
          <a:lstStyle/>
          <a:p>
            <a:r>
              <a:rPr lang="ja-JP" altLang="en-US" sz="2400">
                <a:solidFill>
                  <a:schemeClr val="bg1"/>
                </a:solidFill>
                <a:latin typeface="Arial" panose="020B0604020202020204"/>
                <a:ea typeface="ＭＳ Ｐゴシック" panose="020B0600070205080204" charset="-128"/>
                <a:cs typeface="Arial" panose="020B0604020202020204"/>
              </a:rPr>
              <a:t>とも　　　あゆ</a:t>
            </a:r>
          </a:p>
        </p:txBody>
      </p:sp>
      <p:sp>
        <p:nvSpPr>
          <p:cNvPr id="4" name="テキスト ボックス 9"/>
          <p:cNvSpPr txBox="1"/>
          <p:nvPr/>
        </p:nvSpPr>
        <p:spPr>
          <a:xfrm>
            <a:off x="244577" y="4167363"/>
            <a:ext cx="9086768" cy="460375"/>
          </a:xfrm>
          <a:prstGeom prst="rect">
            <a:avLst/>
          </a:prstGeom>
          <a:noFill/>
        </p:spPr>
        <p:txBody>
          <a:bodyPr wrap="square" lIns="91440" tIns="45720" rIns="91440" bIns="45720" anchor="t">
            <a:spAutoFit/>
          </a:bodyPr>
          <a:lstStyle/>
          <a:p>
            <a:r>
              <a:rPr lang="ja-JP" altLang="en-US" sz="2400">
                <a:solidFill>
                  <a:schemeClr val="bg1"/>
                </a:solidFill>
                <a:latin typeface="Arial" panose="020B0604020202020204"/>
                <a:ea typeface="ＭＳ Ｐゴシック" panose="020B0600070205080204" charset="-128"/>
                <a:cs typeface="Arial" panose="020B0604020202020204"/>
              </a:rPr>
              <a:t>すく　　　ぬし　　しゅ</a:t>
            </a:r>
          </a:p>
        </p:txBody>
      </p:sp>
      <p:sp>
        <p:nvSpPr>
          <p:cNvPr id="2" name="テキスト ボックス 7"/>
          <p:cNvSpPr txBox="1"/>
          <p:nvPr/>
        </p:nvSpPr>
        <p:spPr>
          <a:xfrm>
            <a:off x="244789" y="5920511"/>
            <a:ext cx="9086768" cy="460375"/>
          </a:xfrm>
          <a:prstGeom prst="rect">
            <a:avLst/>
          </a:prstGeom>
          <a:noFill/>
        </p:spPr>
        <p:txBody>
          <a:bodyPr wrap="square" lIns="91440" tIns="45720" rIns="91440" bIns="45720" anchor="t">
            <a:spAutoFit/>
          </a:bodyPr>
          <a:lstStyle/>
          <a:p>
            <a:endParaRPr lang="ja-JP" altLang="en-US" sz="2400">
              <a:solidFill>
                <a:schemeClr val="bg1"/>
              </a:solidFill>
              <a:cs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214563"/>
            <a:ext cx="8229600" cy="1143000"/>
          </a:xfrm>
        </p:spPr>
        <p:txBody>
          <a:bodyPr rtlCol="0">
            <a:normAutofit fontScale="90000"/>
          </a:bodyPr>
          <a:lstStyle/>
          <a:p>
            <a:pPr eaLnBrk="1" fontAlgn="auto" hangingPunct="1">
              <a:spcAft>
                <a:spcPts val="0"/>
              </a:spcAft>
              <a:defRPr/>
            </a:pPr>
            <a:br>
              <a:rPr lang="en-US" altLang="ja-JP">
                <a:solidFill>
                  <a:schemeClr val="bg1"/>
                </a:solidFill>
              </a:rPr>
            </a:br>
            <a:r>
              <a:rPr lang="ja-JP" altLang="en-US" sz="8900">
                <a:solidFill>
                  <a:schemeClr val="bg1"/>
                </a:solidFill>
              </a:rPr>
              <a:t>聖　書　</a:t>
            </a:r>
            <a:br>
              <a:rPr lang="ja-JP" altLang="ja-JP" sz="9600">
                <a:solidFill>
                  <a:schemeClr val="bg1"/>
                </a:solidFill>
              </a:rPr>
            </a:br>
            <a:endParaRPr lang="ja-JP" altLang="en-US">
              <a:solidFill>
                <a:schemeClr val="bg1"/>
              </a:solidFill>
            </a:endParaRPr>
          </a:p>
        </p:txBody>
      </p:sp>
      <p:sp>
        <p:nvSpPr>
          <p:cNvPr id="24579" name="テキスト ボックス 4"/>
          <p:cNvSpPr txBox="1">
            <a:spLocks noChangeArrowheads="1"/>
          </p:cNvSpPr>
          <p:nvPr/>
        </p:nvSpPr>
        <p:spPr bwMode="auto">
          <a:xfrm>
            <a:off x="3073400" y="1638300"/>
            <a:ext cx="3192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b="1">
                <a:solidFill>
                  <a:schemeClr val="bg1"/>
                </a:solidFill>
              </a:rPr>
              <a:t>せ　い　  　し　ょ</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5"/>
          <p:cNvSpPr txBox="1"/>
          <p:nvPr/>
        </p:nvSpPr>
        <p:spPr bwMode="auto">
          <a:xfrm>
            <a:off x="0" y="5961063"/>
            <a:ext cx="9144000" cy="896937"/>
          </a:xfrm>
          <a:prstGeom prst="rect">
            <a:avLst/>
          </a:prstGeom>
          <a:noFill/>
          <a:ln w="9525">
            <a:noFill/>
            <a:miter lim="800000"/>
          </a:ln>
        </p:spPr>
        <p:txBody>
          <a:bodyPr/>
          <a:lstStyle/>
          <a:p>
            <a:pPr marL="342900" indent="-342900" algn="ctr">
              <a:spcBef>
                <a:spcPct val="20000"/>
              </a:spcBef>
              <a:buFont typeface="Arial" panose="020B0604020202020204" pitchFamily="34" charset="0"/>
              <a:buNone/>
              <a:defRPr/>
            </a:pPr>
            <a:r>
              <a:rPr lang="en-US" altLang="ja-JP" sz="4000">
                <a:solidFill>
                  <a:schemeClr val="bg1"/>
                </a:solidFill>
                <a:latin typeface="+mn-lt"/>
                <a:ea typeface="+mn-ea"/>
              </a:rPr>
              <a:t>※</a:t>
            </a:r>
            <a:r>
              <a:rPr lang="ja-JP" altLang="en-US" sz="4000">
                <a:solidFill>
                  <a:schemeClr val="bg1"/>
                </a:solidFill>
                <a:latin typeface="+mn-lt"/>
                <a:ea typeface="+mn-ea"/>
              </a:rPr>
              <a:t> お手元の聖書をお開きください。</a:t>
            </a:r>
          </a:p>
        </p:txBody>
      </p:sp>
      <p:sp>
        <p:nvSpPr>
          <p:cNvPr id="27653" name="コンテンツ プレースホルダー 2"/>
          <p:cNvSpPr>
            <a:spLocks noGrp="1"/>
          </p:cNvSpPr>
          <p:nvPr/>
        </p:nvSpPr>
        <p:spPr bwMode="auto">
          <a:xfrm>
            <a:off x="0" y="2648903"/>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a:buNone/>
            </a:pPr>
            <a:r>
              <a:rPr lang="ja-JP" altLang="en-US" sz="5400" u="sng">
                <a:solidFill>
                  <a:schemeClr val="bg1"/>
                </a:solidFill>
                <a:latin typeface="Calibri" panose="020F0502020204030204"/>
                <a:ea typeface="ＭＳ Ｐゴシック" panose="020B0600070205080204" charset="-128"/>
                <a:cs typeface="Calibri" panose="020F0502020204030204"/>
              </a:rPr>
              <a:t>イザヤ書</a:t>
            </a:r>
          </a:p>
          <a:p>
            <a:pPr algn="ctr">
              <a:buNone/>
            </a:pPr>
            <a:r>
              <a:rPr lang="en-US" altLang="ja-JP" sz="5400">
                <a:solidFill>
                  <a:schemeClr val="bg1"/>
                </a:solidFill>
                <a:latin typeface="Calibri" panose="020F0502020204030204"/>
                <a:ea typeface="ＭＳ Ｐゴシック" panose="020B0600070205080204" charset="-128"/>
                <a:cs typeface="Calibri" panose="020F0502020204030204"/>
              </a:rPr>
              <a:t>66</a:t>
            </a:r>
            <a:r>
              <a:rPr lang="ja-JP" altLang="en-US" sz="5400">
                <a:solidFill>
                  <a:schemeClr val="bg1"/>
                </a:solidFill>
                <a:latin typeface="Calibri" panose="020F0502020204030204"/>
                <a:ea typeface="ＭＳ Ｐゴシック" panose="020B0600070205080204" charset="-128"/>
                <a:cs typeface="Calibri" panose="020F0502020204030204"/>
              </a:rPr>
              <a:t>章</a:t>
            </a:r>
            <a:r>
              <a:rPr lang="en-US" altLang="ja-JP" sz="5400">
                <a:solidFill>
                  <a:schemeClr val="bg1"/>
                </a:solidFill>
                <a:latin typeface="Calibri" panose="020F0502020204030204"/>
                <a:ea typeface="ＭＳ Ｐゴシック" panose="020B0600070205080204" charset="-128"/>
                <a:cs typeface="Calibri" panose="020F0502020204030204"/>
              </a:rPr>
              <a:t>10～14</a:t>
            </a:r>
            <a:r>
              <a:rPr lang="ja-JP" altLang="en-US" sz="5400">
                <a:solidFill>
                  <a:schemeClr val="bg1"/>
                </a:solidFill>
                <a:latin typeface="Calibri" panose="020F0502020204030204"/>
                <a:ea typeface="ＭＳ Ｐゴシック" panose="020B0600070205080204" charset="-128"/>
                <a:cs typeface="Calibri" panose="020F0502020204030204"/>
              </a:rPr>
              <a:t>節</a:t>
            </a:r>
            <a:endParaRPr lang="en-US" altLang="ja-JP" sz="5400">
              <a:solidFill>
                <a:schemeClr val="bg1"/>
              </a:solidFill>
              <a:latin typeface="Calibri" panose="020F0502020204030204"/>
              <a:ea typeface="ＭＳ Ｐゴシック" panose="020B0600070205080204" charset="-128"/>
              <a:cs typeface="Calibri" panose="020F0502020204030204"/>
            </a:endParaRPr>
          </a:p>
          <a:p>
            <a:pPr algn="ctr">
              <a:buFont typeface="Arial" panose="020B0604020202020204" pitchFamily="34" charset="0"/>
              <a:buNone/>
            </a:pPr>
            <a:endParaRPr lang="en-US" altLang="ja-JP" sz="2000">
              <a:solidFill>
                <a:schemeClr val="bg1"/>
              </a:solidFill>
            </a:endParaRPr>
          </a:p>
          <a:p>
            <a:pPr algn="ctr" eaLnBrk="1" hangingPunct="1">
              <a:buFont typeface="Arial" panose="020B0604020202020204" pitchFamily="34" charset="0"/>
              <a:buNone/>
            </a:pPr>
            <a:r>
              <a:rPr lang="ja-JP" altLang="en-US" sz="4000">
                <a:solidFill>
                  <a:schemeClr val="bg1"/>
                </a:solidFill>
                <a:latin typeface="Calibri" panose="020F0502020204030204"/>
                <a:ea typeface="ＭＳ Ｐゴシック" panose="020B0600070205080204" charset="-128"/>
                <a:cs typeface="Calibri" panose="020F0502020204030204"/>
              </a:rPr>
              <a:t>（旧約聖書　</a:t>
            </a:r>
            <a:r>
              <a:rPr lang="en-US" altLang="ja-JP" sz="4000">
                <a:solidFill>
                  <a:schemeClr val="bg1"/>
                </a:solidFill>
                <a:latin typeface="Calibri" panose="020F0502020204030204"/>
                <a:ea typeface="ＭＳ Ｐゴシック" panose="020B0600070205080204" charset="-128"/>
                <a:cs typeface="Calibri" panose="020F0502020204030204"/>
              </a:rPr>
              <a:t>1170</a:t>
            </a:r>
            <a:r>
              <a:rPr lang="ja-JP" altLang="en-US" sz="4000">
                <a:solidFill>
                  <a:schemeClr val="bg1"/>
                </a:solidFill>
                <a:latin typeface="Calibri" panose="020F0502020204030204"/>
                <a:ea typeface="ＭＳ Ｐゴシック" panose="020B0600070205080204" charset="-128"/>
                <a:cs typeface="Calibri" panose="020F0502020204030204"/>
              </a:rPr>
              <a:t>ページ）</a:t>
            </a:r>
          </a:p>
        </p:txBody>
      </p:sp>
      <p:sp>
        <p:nvSpPr>
          <p:cNvPr id="9" name="テキスト ボックス 8"/>
          <p:cNvSpPr txBox="1"/>
          <p:nvPr/>
        </p:nvSpPr>
        <p:spPr>
          <a:xfrm>
            <a:off x="1959148" y="4658217"/>
            <a:ext cx="2952328" cy="460375"/>
          </a:xfrm>
          <a:prstGeom prst="rect">
            <a:avLst/>
          </a:prstGeom>
          <a:noFill/>
        </p:spPr>
        <p:txBody>
          <a:bodyPr wrap="square">
            <a:spAutoFit/>
          </a:bodyPr>
          <a:lstStyle/>
          <a:p>
            <a:r>
              <a:rPr lang="ja-JP" altLang="en-US" sz="2400">
                <a:solidFill>
                  <a:schemeClr val="bg1"/>
                </a:solidFill>
              </a:rPr>
              <a:t>  きゅうやくせいしょ</a:t>
            </a:r>
          </a:p>
        </p:txBody>
      </p:sp>
      <p:sp>
        <p:nvSpPr>
          <p:cNvPr id="10" name="テキスト ボックス 9"/>
          <p:cNvSpPr txBox="1"/>
          <p:nvPr/>
        </p:nvSpPr>
        <p:spPr>
          <a:xfrm>
            <a:off x="2038024" y="5672955"/>
            <a:ext cx="4262168" cy="461665"/>
          </a:xfrm>
          <a:prstGeom prst="rect">
            <a:avLst/>
          </a:prstGeom>
          <a:noFill/>
        </p:spPr>
        <p:txBody>
          <a:bodyPr wrap="square">
            <a:spAutoFit/>
          </a:bodyPr>
          <a:lstStyle/>
          <a:p>
            <a:r>
              <a:rPr lang="ja-JP" altLang="en-US" sz="2400">
                <a:solidFill>
                  <a:schemeClr val="bg1"/>
                </a:solidFill>
              </a:rPr>
              <a:t>てもと　　　せいしょ　　　　ひら</a:t>
            </a:r>
          </a:p>
        </p:txBody>
      </p:sp>
      <p:sp>
        <p:nvSpPr>
          <p:cNvPr id="11" name="テキスト ボックス 10"/>
          <p:cNvSpPr txBox="1"/>
          <p:nvPr/>
        </p:nvSpPr>
        <p:spPr>
          <a:xfrm>
            <a:off x="2286195" y="2347614"/>
            <a:ext cx="4664444" cy="460375"/>
          </a:xfrm>
          <a:prstGeom prst="rect">
            <a:avLst/>
          </a:prstGeom>
          <a:noFill/>
        </p:spPr>
        <p:txBody>
          <a:bodyPr wrap="square" lIns="91440" tIns="45720" rIns="91440" bIns="45720" anchor="t">
            <a:spAutoFit/>
          </a:bodyPr>
          <a:lstStyle/>
          <a:p>
            <a:r>
              <a:rPr lang="ja-JP" altLang="en-US" sz="2400">
                <a:solidFill>
                  <a:schemeClr val="bg1"/>
                </a:solidFill>
                <a:cs typeface="Arial" panose="020B0604020202020204"/>
              </a:rPr>
              <a:t>　　　　　　　　　　　　　　 しょ</a:t>
            </a:r>
          </a:p>
        </p:txBody>
      </p:sp>
      <p:sp>
        <p:nvSpPr>
          <p:cNvPr id="12" name="テキスト ボックス 3"/>
          <p:cNvSpPr txBox="1">
            <a:spLocks noChangeArrowheads="1"/>
          </p:cNvSpPr>
          <p:nvPr/>
        </p:nvSpPr>
        <p:spPr bwMode="auto">
          <a:xfrm>
            <a:off x="255369" y="3417358"/>
            <a:ext cx="8633261" cy="398780"/>
          </a:xfrm>
          <a:prstGeom prst="rect">
            <a:avLst/>
          </a:prstGeom>
          <a:noFill/>
          <a:ln w="9525">
            <a:noFill/>
            <a:miter lim="800000"/>
          </a:ln>
        </p:spPr>
        <p:txBody>
          <a:bodyPr wrap="square" lIns="91440" tIns="45720" rIns="91440" bIns="45720" anchor="t">
            <a:spAutoFit/>
          </a:bodyPr>
          <a:lstStyle/>
          <a:p>
            <a:r>
              <a:rPr lang="ja-JP" altLang="en-US" sz="2000" b="1">
                <a:solidFill>
                  <a:schemeClr val="bg1"/>
                </a:solidFill>
                <a:latin typeface="Calibri" panose="020F0502020204030204"/>
                <a:ea typeface="ＭＳ Ｐゴシック" panose="020B0600070205080204" charset="-128"/>
                <a:cs typeface="Calibri" panose="020F0502020204030204"/>
              </a:rPr>
              <a:t>　　　　　　  　　　　　　　　    　しょう 　   　　　   　　    　　  　せつ　　　</a:t>
            </a:r>
          </a:p>
        </p:txBody>
      </p:sp>
      <p:sp>
        <p:nvSpPr>
          <p:cNvPr id="4" name="タイトル 1"/>
          <p:cNvSpPr>
            <a:spLocks noGrp="1"/>
          </p:cNvSpPr>
          <p:nvPr>
            <p:ph type="title"/>
          </p:nvPr>
        </p:nvSpPr>
        <p:spPr>
          <a:xfrm>
            <a:off x="468313" y="549275"/>
            <a:ext cx="8229600" cy="1143000"/>
          </a:xfrm>
        </p:spPr>
        <p:txBody>
          <a:bodyPr/>
          <a:lstStyle/>
          <a:p>
            <a:pPr eaLnBrk="1" hangingPunct="1"/>
            <a:r>
              <a:rPr lang="ja-JP" altLang="en-US" sz="7200" u="sng">
                <a:solidFill>
                  <a:schemeClr val="bg1"/>
                </a:solidFill>
              </a:rPr>
              <a:t>第一の朗読</a:t>
            </a:r>
            <a:endParaRPr lang="ja-JP" altLang="en-US" sz="3200" u="sng">
              <a:solidFill>
                <a:schemeClr val="bg1"/>
              </a:solidFill>
            </a:endParaRPr>
          </a:p>
        </p:txBody>
      </p:sp>
      <p:sp>
        <p:nvSpPr>
          <p:cNvPr id="5" name="テキスト ボックス 4"/>
          <p:cNvSpPr txBox="1"/>
          <p:nvPr/>
        </p:nvSpPr>
        <p:spPr>
          <a:xfrm>
            <a:off x="2411760" y="249237"/>
            <a:ext cx="4680520" cy="461665"/>
          </a:xfrm>
          <a:prstGeom prst="rect">
            <a:avLst/>
          </a:prstGeom>
          <a:noFill/>
        </p:spPr>
        <p:txBody>
          <a:bodyPr wrap="square">
            <a:spAutoFit/>
          </a:bodyPr>
          <a:lstStyle/>
          <a:p>
            <a:r>
              <a:rPr lang="ja-JP" altLang="en-US" sz="2400">
                <a:solidFill>
                  <a:schemeClr val="bg1"/>
                </a:solidFill>
              </a:rPr>
              <a:t> だ い い ち                ろ う ど く</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 y="-20045"/>
            <a:ext cx="9144000" cy="692696"/>
          </a:xfrm>
        </p:spPr>
        <p:txBody>
          <a:bodyPr/>
          <a:lstStyle/>
          <a:p>
            <a:r>
              <a:rPr lang="ja-JP" altLang="ja-JP" u="sng">
                <a:solidFill>
                  <a:schemeClr val="bg1"/>
                </a:solidFill>
                <a:ea typeface="ＭＳ Ｐゴシック" panose="020B0600070205080204" charset="-128"/>
              </a:rPr>
              <a:t>第</a:t>
            </a:r>
            <a:r>
              <a:rPr lang="en-US" altLang="ja-JP" u="sng">
                <a:solidFill>
                  <a:schemeClr val="bg1"/>
                </a:solidFill>
                <a:ea typeface="ＭＳ Ｐゴシック" panose="020B0600070205080204" charset="-128"/>
              </a:rPr>
              <a:t>1</a:t>
            </a:r>
            <a:r>
              <a:rPr lang="ja-JP" altLang="ja-JP" u="sng">
                <a:solidFill>
                  <a:schemeClr val="bg1"/>
                </a:solidFill>
                <a:ea typeface="ＭＳ Ｐゴシック" panose="020B0600070205080204" charset="-128"/>
              </a:rPr>
              <a:t>朗読　</a:t>
            </a:r>
            <a:r>
              <a:rPr u="sng">
                <a:solidFill>
                  <a:schemeClr val="bg1"/>
                </a:solidFill>
                <a:ea typeface="ＭＳ Ｐゴシック" panose="020B0600070205080204" charset="-128"/>
                <a:sym typeface="+mn-ea"/>
              </a:rPr>
              <a:t>イザヤ66:10～14 (旧1170)</a:t>
            </a:r>
          </a:p>
        </p:txBody>
      </p:sp>
      <p:sp>
        <p:nvSpPr>
          <p:cNvPr id="3" name="コンテンツ プレースホルダー 2"/>
          <p:cNvSpPr>
            <a:spLocks noGrp="1"/>
          </p:cNvSpPr>
          <p:nvPr>
            <p:ph idx="1"/>
          </p:nvPr>
        </p:nvSpPr>
        <p:spPr>
          <a:xfrm>
            <a:off x="69" y="672253"/>
            <a:ext cx="9144000" cy="5949280"/>
          </a:xfrm>
        </p:spPr>
        <p:txBody>
          <a:bodyPr/>
          <a:lstStyle/>
          <a:p>
            <a:pPr marL="0" indent="0" algn="just">
              <a:buNone/>
            </a:pPr>
            <a:r>
              <a:rPr sz="4000">
                <a:solidFill>
                  <a:schemeClr val="bg1"/>
                </a:solidFill>
                <a:ea typeface="ＭＳ Ｐゴシック" panose="020B0600070205080204" charset="-128"/>
              </a:rPr>
              <a:t>66: 10エルサレムと共に喜び祝い</a:t>
            </a:r>
          </a:p>
          <a:p>
            <a:pPr marL="0" indent="0" algn="just">
              <a:buNone/>
            </a:pPr>
            <a:r>
              <a:rPr sz="4000">
                <a:solidFill>
                  <a:schemeClr val="bg1"/>
                </a:solidFill>
                <a:ea typeface="ＭＳ Ｐゴシック" panose="020B0600070205080204" charset="-128"/>
              </a:rPr>
              <a:t>彼女のゆえに喜び躍れ</a:t>
            </a:r>
          </a:p>
          <a:p>
            <a:pPr marL="0" indent="0" algn="just">
              <a:buNone/>
            </a:pPr>
            <a:r>
              <a:rPr sz="4000">
                <a:solidFill>
                  <a:schemeClr val="bg1"/>
                </a:solidFill>
                <a:ea typeface="ＭＳ Ｐゴシック" panose="020B0600070205080204" charset="-128"/>
              </a:rPr>
              <a:t>彼女を愛するすべての人よ。</a:t>
            </a:r>
          </a:p>
          <a:p>
            <a:pPr marL="0" indent="0" algn="just">
              <a:buNone/>
            </a:pPr>
            <a:r>
              <a:rPr sz="4000">
                <a:solidFill>
                  <a:schemeClr val="bg1"/>
                </a:solidFill>
                <a:ea typeface="ＭＳ Ｐゴシック" panose="020B0600070205080204" charset="-128"/>
              </a:rPr>
              <a:t>彼女と共に喜び楽しめ</a:t>
            </a:r>
          </a:p>
          <a:p>
            <a:pPr marL="0" indent="0" algn="just">
              <a:buNone/>
            </a:pPr>
            <a:r>
              <a:rPr sz="4000">
                <a:solidFill>
                  <a:schemeClr val="bg1"/>
                </a:solidFill>
                <a:ea typeface="ＭＳ Ｐゴシック" panose="020B0600070205080204" charset="-128"/>
              </a:rPr>
              <a:t>彼女のために喪に服していたすべての人よ。</a:t>
            </a:r>
          </a:p>
          <a:p>
            <a:pPr marL="0" indent="0" algn="just">
              <a:buNone/>
            </a:pPr>
            <a:r>
              <a:rPr sz="4000">
                <a:solidFill>
                  <a:schemeClr val="bg1"/>
                </a:solidFill>
                <a:ea typeface="ＭＳ Ｐゴシック" panose="020B0600070205080204" charset="-128"/>
              </a:rPr>
              <a:t>11彼女の慰めの乳房から飲んで、飽き足り</a:t>
            </a:r>
          </a:p>
          <a:p>
            <a:pPr marL="0" indent="0" algn="just">
              <a:buNone/>
            </a:pPr>
            <a:r>
              <a:rPr sz="4000">
                <a:solidFill>
                  <a:schemeClr val="bg1"/>
                </a:solidFill>
                <a:ea typeface="ＭＳ Ｐゴシック" panose="020B0600070205080204" charset="-128"/>
              </a:rPr>
              <a:t>豊かな乳房に養われ、喜びを得よ。</a:t>
            </a:r>
          </a:p>
          <a:p>
            <a:pPr marL="0" indent="0" algn="just">
              <a:buNone/>
            </a:pPr>
            <a:endParaRPr sz="4000">
              <a:solidFill>
                <a:schemeClr val="bg1"/>
              </a:solidFill>
              <a:ea typeface="ＭＳ Ｐゴシック" panose="020B060007020508020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p:nvPr/>
        </p:nvSpPr>
        <p:spPr bwMode="auto">
          <a:xfrm>
            <a:off x="0" y="2286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eaLnBrk="1" hangingPunct="1">
              <a:spcBef>
                <a:spcPct val="0"/>
              </a:spcBef>
              <a:buFontTx/>
              <a:buNone/>
            </a:pPr>
            <a:br>
              <a:rPr lang="en-US" altLang="ja-JP" sz="4400">
                <a:solidFill>
                  <a:schemeClr val="bg1"/>
                </a:solidFill>
              </a:rPr>
            </a:br>
            <a:r>
              <a:rPr lang="ja-JP" altLang="ja-JP" sz="6600">
                <a:solidFill>
                  <a:schemeClr val="bg1"/>
                </a:solidFill>
              </a:rPr>
              <a:t>前</a:t>
            </a:r>
            <a:r>
              <a:rPr lang="en-US" altLang="ja-JP" sz="6600">
                <a:solidFill>
                  <a:schemeClr val="bg1"/>
                </a:solidFill>
              </a:rPr>
              <a:t>  </a:t>
            </a:r>
            <a:r>
              <a:rPr lang="ja-JP" altLang="ja-JP" sz="6600">
                <a:solidFill>
                  <a:schemeClr val="bg1"/>
                </a:solidFill>
              </a:rPr>
              <a:t>奏</a:t>
            </a:r>
            <a:br>
              <a:rPr lang="ja-JP" altLang="ja-JP" sz="4400">
                <a:solidFill>
                  <a:schemeClr val="bg1"/>
                </a:solidFill>
              </a:rPr>
            </a:br>
            <a:endParaRPr lang="ja-JP" altLang="en-US" sz="4400">
              <a:solidFill>
                <a:schemeClr val="bg1"/>
              </a:solidFill>
            </a:endParaRPr>
          </a:p>
        </p:txBody>
      </p:sp>
      <p:sp>
        <p:nvSpPr>
          <p:cNvPr id="7" name="テキスト ボックス 4"/>
          <p:cNvSpPr txBox="1">
            <a:spLocks noChangeArrowheads="1"/>
          </p:cNvSpPr>
          <p:nvPr/>
        </p:nvSpPr>
        <p:spPr bwMode="auto">
          <a:xfrm>
            <a:off x="0" y="188691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eaLnBrk="1" hangingPunct="1">
              <a:spcBef>
                <a:spcPct val="0"/>
              </a:spcBef>
              <a:buFontTx/>
              <a:buNone/>
            </a:pPr>
            <a:r>
              <a:rPr lang="ja-JP" altLang="en-US" sz="2400" b="1">
                <a:solidFill>
                  <a:schemeClr val="bg1"/>
                </a:solidFill>
              </a:rPr>
              <a:t>ぜ　ん　　そ　う</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 y="-20045"/>
            <a:ext cx="9144000" cy="692696"/>
          </a:xfrm>
        </p:spPr>
        <p:txBody>
          <a:bodyPr/>
          <a:lstStyle/>
          <a:p>
            <a:r>
              <a:rPr lang="ja-JP" altLang="ja-JP" u="sng">
                <a:solidFill>
                  <a:schemeClr val="bg1"/>
                </a:solidFill>
                <a:ea typeface="ＭＳ Ｐゴシック" panose="020B0600070205080204" charset="-128"/>
              </a:rPr>
              <a:t>第</a:t>
            </a:r>
            <a:r>
              <a:rPr lang="en-US" altLang="ja-JP" u="sng">
                <a:solidFill>
                  <a:schemeClr val="bg1"/>
                </a:solidFill>
                <a:ea typeface="ＭＳ Ｐゴシック" panose="020B0600070205080204" charset="-128"/>
              </a:rPr>
              <a:t>1</a:t>
            </a:r>
            <a:r>
              <a:rPr lang="ja-JP" altLang="ja-JP" u="sng">
                <a:solidFill>
                  <a:schemeClr val="bg1"/>
                </a:solidFill>
                <a:ea typeface="ＭＳ Ｐゴシック" panose="020B0600070205080204" charset="-128"/>
              </a:rPr>
              <a:t>朗読　</a:t>
            </a:r>
            <a:r>
              <a:rPr u="sng">
                <a:solidFill>
                  <a:schemeClr val="bg1"/>
                </a:solidFill>
                <a:ea typeface="ＭＳ Ｐゴシック" panose="020B0600070205080204" charset="-128"/>
                <a:sym typeface="+mn-ea"/>
              </a:rPr>
              <a:t>イザヤ66:10～14 (旧1170)</a:t>
            </a:r>
          </a:p>
        </p:txBody>
      </p:sp>
      <p:sp>
        <p:nvSpPr>
          <p:cNvPr id="3" name="コンテンツ プレースホルダー 2"/>
          <p:cNvSpPr>
            <a:spLocks noGrp="1"/>
          </p:cNvSpPr>
          <p:nvPr>
            <p:ph idx="1"/>
          </p:nvPr>
        </p:nvSpPr>
        <p:spPr>
          <a:xfrm>
            <a:off x="69" y="672253"/>
            <a:ext cx="9144000" cy="5949280"/>
          </a:xfrm>
        </p:spPr>
        <p:txBody>
          <a:bodyPr/>
          <a:lstStyle/>
          <a:p>
            <a:pPr marL="0" indent="0" algn="just">
              <a:buNone/>
            </a:pPr>
            <a:r>
              <a:rPr sz="4000">
                <a:solidFill>
                  <a:schemeClr val="bg1"/>
                </a:solidFill>
                <a:ea typeface="ＭＳ Ｐゴシック" panose="020B0600070205080204" charset="-128"/>
              </a:rPr>
              <a:t>12主はこう言われる。</a:t>
            </a:r>
          </a:p>
          <a:p>
            <a:pPr marL="0" indent="0" algn="just">
              <a:buNone/>
            </a:pPr>
            <a:r>
              <a:rPr sz="4000">
                <a:solidFill>
                  <a:schemeClr val="bg1"/>
                </a:solidFill>
                <a:ea typeface="ＭＳ Ｐゴシック" panose="020B0600070205080204" charset="-128"/>
              </a:rPr>
              <a:t>見よ、わたしは彼女に向けよう</a:t>
            </a:r>
          </a:p>
          <a:p>
            <a:pPr marL="0" indent="0" algn="just">
              <a:buNone/>
            </a:pPr>
            <a:r>
              <a:rPr sz="4000">
                <a:solidFill>
                  <a:schemeClr val="bg1"/>
                </a:solidFill>
                <a:ea typeface="ＭＳ Ｐゴシック" panose="020B0600070205080204" charset="-128"/>
              </a:rPr>
              <a:t>平和を大河のように</a:t>
            </a:r>
          </a:p>
          <a:p>
            <a:pPr marL="0" indent="0" algn="just">
              <a:buNone/>
            </a:pPr>
            <a:r>
              <a:rPr sz="4000">
                <a:solidFill>
                  <a:schemeClr val="bg1"/>
                </a:solidFill>
                <a:ea typeface="ＭＳ Ｐゴシック" panose="020B0600070205080204" charset="-128"/>
              </a:rPr>
              <a:t>国々の栄えを洪水の流れのように。</a:t>
            </a:r>
          </a:p>
          <a:p>
            <a:pPr marL="0" indent="0" algn="just">
              <a:buNone/>
            </a:pPr>
            <a:r>
              <a:rPr sz="4000">
                <a:solidFill>
                  <a:schemeClr val="bg1"/>
                </a:solidFill>
                <a:ea typeface="ＭＳ Ｐゴシック" panose="020B0600070205080204" charset="-128"/>
              </a:rPr>
              <a:t>あなたたちは乳房に養われ</a:t>
            </a:r>
          </a:p>
          <a:p>
            <a:pPr marL="0" indent="0" algn="just">
              <a:buNone/>
            </a:pPr>
            <a:r>
              <a:rPr sz="4000">
                <a:solidFill>
                  <a:schemeClr val="bg1"/>
                </a:solidFill>
                <a:ea typeface="ＭＳ Ｐゴシック" panose="020B0600070205080204" charset="-128"/>
              </a:rPr>
              <a:t>抱いて運ばれ、膝の上であやされる。</a:t>
            </a:r>
          </a:p>
          <a:p>
            <a:pPr marL="0" indent="0" algn="just">
              <a:buNone/>
            </a:pPr>
            <a:r>
              <a:rPr sz="4000">
                <a:solidFill>
                  <a:schemeClr val="bg1"/>
                </a:solidFill>
                <a:ea typeface="ＭＳ Ｐゴシック" panose="020B0600070205080204" charset="-128"/>
              </a:rPr>
              <a:t>13母がその子を慰めるように</a:t>
            </a:r>
          </a:p>
          <a:p>
            <a:pPr marL="0" indent="0" algn="just">
              <a:buNone/>
            </a:pPr>
            <a:r>
              <a:rPr sz="4000">
                <a:solidFill>
                  <a:schemeClr val="bg1"/>
                </a:solidFill>
                <a:ea typeface="ＭＳ Ｐゴシック" panose="020B0600070205080204" charset="-128"/>
              </a:rPr>
              <a:t>わたしはあなたたちを慰める。</a:t>
            </a:r>
          </a:p>
          <a:p>
            <a:pPr marL="0" indent="0" algn="just">
              <a:buNone/>
            </a:pPr>
            <a:endParaRPr sz="4000">
              <a:solidFill>
                <a:schemeClr val="bg1"/>
              </a:solidFill>
              <a:ea typeface="ＭＳ Ｐゴシック" panose="020B060007020508020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 y="-20045"/>
            <a:ext cx="9144000" cy="692696"/>
          </a:xfrm>
        </p:spPr>
        <p:txBody>
          <a:bodyPr/>
          <a:lstStyle/>
          <a:p>
            <a:r>
              <a:rPr lang="ja-JP" altLang="ja-JP" u="sng">
                <a:solidFill>
                  <a:schemeClr val="bg1"/>
                </a:solidFill>
                <a:ea typeface="ＭＳ Ｐゴシック" panose="020B0600070205080204" charset="-128"/>
              </a:rPr>
              <a:t>第</a:t>
            </a:r>
            <a:r>
              <a:rPr lang="en-US" altLang="ja-JP" u="sng">
                <a:solidFill>
                  <a:schemeClr val="bg1"/>
                </a:solidFill>
                <a:ea typeface="ＭＳ Ｐゴシック" panose="020B0600070205080204" charset="-128"/>
              </a:rPr>
              <a:t>1</a:t>
            </a:r>
            <a:r>
              <a:rPr lang="ja-JP" altLang="ja-JP" u="sng">
                <a:solidFill>
                  <a:schemeClr val="bg1"/>
                </a:solidFill>
                <a:ea typeface="ＭＳ Ｐゴシック" panose="020B0600070205080204" charset="-128"/>
              </a:rPr>
              <a:t>朗読　</a:t>
            </a:r>
            <a:r>
              <a:rPr u="sng">
                <a:solidFill>
                  <a:schemeClr val="bg1"/>
                </a:solidFill>
                <a:ea typeface="ＭＳ Ｐゴシック" panose="020B0600070205080204" charset="-128"/>
                <a:sym typeface="+mn-ea"/>
              </a:rPr>
              <a:t>イザヤ66:10～14 (旧1170)</a:t>
            </a:r>
          </a:p>
        </p:txBody>
      </p:sp>
      <p:sp>
        <p:nvSpPr>
          <p:cNvPr id="3" name="コンテンツ プレースホルダー 2"/>
          <p:cNvSpPr>
            <a:spLocks noGrp="1"/>
          </p:cNvSpPr>
          <p:nvPr>
            <p:ph idx="1"/>
          </p:nvPr>
        </p:nvSpPr>
        <p:spPr>
          <a:xfrm>
            <a:off x="69" y="672253"/>
            <a:ext cx="9144000" cy="5949280"/>
          </a:xfrm>
        </p:spPr>
        <p:txBody>
          <a:bodyPr/>
          <a:lstStyle/>
          <a:p>
            <a:pPr marL="0" indent="0" algn="just">
              <a:buNone/>
            </a:pPr>
            <a:endParaRPr sz="4000">
              <a:solidFill>
                <a:schemeClr val="bg1"/>
              </a:solidFill>
              <a:ea typeface="ＭＳ Ｐゴシック" panose="020B0600070205080204" charset="-128"/>
            </a:endParaRPr>
          </a:p>
          <a:p>
            <a:pPr marL="0" indent="0" algn="just">
              <a:buNone/>
            </a:pPr>
            <a:r>
              <a:rPr sz="4000">
                <a:solidFill>
                  <a:schemeClr val="bg1"/>
                </a:solidFill>
                <a:ea typeface="ＭＳ Ｐゴシック" panose="020B0600070205080204" charset="-128"/>
              </a:rPr>
              <a:t>エルサレムであなたたちは慰めを受ける。</a:t>
            </a:r>
          </a:p>
          <a:p>
            <a:pPr marL="0" indent="0" algn="just">
              <a:buNone/>
            </a:pPr>
            <a:r>
              <a:rPr sz="4000">
                <a:solidFill>
                  <a:schemeClr val="bg1"/>
                </a:solidFill>
                <a:ea typeface="ＭＳ Ｐゴシック" panose="020B0600070205080204" charset="-128"/>
              </a:rPr>
              <a:t>14これを見て、あなたたちの心は喜び楽しみ</a:t>
            </a:r>
          </a:p>
          <a:p>
            <a:pPr marL="0" indent="0" algn="just">
              <a:buNone/>
            </a:pPr>
            <a:r>
              <a:rPr sz="4000">
                <a:solidFill>
                  <a:schemeClr val="bg1"/>
                </a:solidFill>
                <a:ea typeface="ＭＳ Ｐゴシック" panose="020B0600070205080204" charset="-128"/>
              </a:rPr>
              <a:t>あなたたちの骨は青草のように育つ。</a:t>
            </a:r>
          </a:p>
          <a:p>
            <a:pPr marL="0" indent="0" algn="just">
              <a:buNone/>
            </a:pPr>
            <a:r>
              <a:rPr sz="4000">
                <a:solidFill>
                  <a:schemeClr val="bg1"/>
                </a:solidFill>
                <a:ea typeface="ＭＳ Ｐゴシック" panose="020B0600070205080204" charset="-128"/>
              </a:rPr>
              <a:t>主の御手は僕たちと共にあり</a:t>
            </a:r>
          </a:p>
          <a:p>
            <a:pPr marL="0" indent="0" algn="just">
              <a:buNone/>
            </a:pPr>
            <a:r>
              <a:rPr sz="4000">
                <a:solidFill>
                  <a:schemeClr val="bg1"/>
                </a:solidFill>
                <a:ea typeface="ＭＳ Ｐゴシック" panose="020B0600070205080204" charset="-128"/>
              </a:rPr>
              <a:t>憤りは敵に臨むことが、こうして示される。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5"/>
          <p:cNvSpPr txBox="1"/>
          <p:nvPr/>
        </p:nvSpPr>
        <p:spPr bwMode="auto">
          <a:xfrm>
            <a:off x="0" y="5961063"/>
            <a:ext cx="9144000" cy="896937"/>
          </a:xfrm>
          <a:prstGeom prst="rect">
            <a:avLst/>
          </a:prstGeom>
          <a:noFill/>
          <a:ln w="9525">
            <a:noFill/>
            <a:miter lim="800000"/>
          </a:ln>
        </p:spPr>
        <p:txBody>
          <a:bodyPr/>
          <a:lstStyle/>
          <a:p>
            <a:pPr marL="342900" indent="-342900" algn="ctr">
              <a:spcBef>
                <a:spcPct val="20000"/>
              </a:spcBef>
              <a:buFont typeface="Arial" panose="020B0604020202020204" pitchFamily="34" charset="0"/>
              <a:buNone/>
              <a:defRPr/>
            </a:pPr>
            <a:r>
              <a:rPr lang="en-US" altLang="ja-JP" sz="4000">
                <a:solidFill>
                  <a:schemeClr val="bg1"/>
                </a:solidFill>
                <a:latin typeface="+mn-lt"/>
                <a:ea typeface="+mn-ea"/>
              </a:rPr>
              <a:t>※</a:t>
            </a:r>
            <a:r>
              <a:rPr lang="ja-JP" altLang="en-US" sz="4000">
                <a:solidFill>
                  <a:schemeClr val="bg1"/>
                </a:solidFill>
                <a:latin typeface="+mn-lt"/>
                <a:ea typeface="+mn-ea"/>
              </a:rPr>
              <a:t> お手元の聖書をお開きください。</a:t>
            </a:r>
          </a:p>
        </p:txBody>
      </p:sp>
      <p:sp>
        <p:nvSpPr>
          <p:cNvPr id="27653" name="コンテンツ プレースホルダー 2"/>
          <p:cNvSpPr>
            <a:spLocks noGrp="1"/>
          </p:cNvSpPr>
          <p:nvPr/>
        </p:nvSpPr>
        <p:spPr bwMode="auto">
          <a:xfrm>
            <a:off x="0" y="2636838"/>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a:buNone/>
            </a:pPr>
            <a:r>
              <a:rPr lang="ja-JP" altLang="en-US" sz="5400" u="sng">
                <a:solidFill>
                  <a:schemeClr val="bg1"/>
                </a:solidFill>
                <a:latin typeface="Calibri" panose="020F0502020204030204"/>
                <a:ea typeface="ＭＳ Ｐゴシック" panose="020B0600070205080204" charset="-128"/>
                <a:cs typeface="Calibri" panose="020F0502020204030204"/>
              </a:rPr>
              <a:t>ガラテヤの信徒への手紙</a:t>
            </a:r>
          </a:p>
          <a:p>
            <a:pPr algn="ctr">
              <a:buNone/>
            </a:pPr>
            <a:r>
              <a:rPr lang="en-US" altLang="ja-JP" sz="5400">
                <a:solidFill>
                  <a:schemeClr val="bg1"/>
                </a:solidFill>
                <a:latin typeface="Calibri" panose="020F0502020204030204"/>
                <a:ea typeface="ＭＳ Ｐゴシック" panose="020B0600070205080204" charset="-128"/>
                <a:cs typeface="Calibri" panose="020F0502020204030204"/>
              </a:rPr>
              <a:t>6</a:t>
            </a:r>
            <a:r>
              <a:rPr lang="ja-JP" altLang="en-US" sz="5400">
                <a:solidFill>
                  <a:schemeClr val="bg1"/>
                </a:solidFill>
                <a:latin typeface="Calibri" panose="020F0502020204030204"/>
                <a:ea typeface="ＭＳ Ｐゴシック" panose="020B0600070205080204" charset="-128"/>
                <a:cs typeface="Calibri" panose="020F0502020204030204"/>
              </a:rPr>
              <a:t>章</a:t>
            </a:r>
            <a:r>
              <a:rPr lang="en-US" altLang="ja-JP" sz="5400">
                <a:solidFill>
                  <a:schemeClr val="bg1"/>
                </a:solidFill>
                <a:latin typeface="Calibri" panose="020F0502020204030204"/>
                <a:ea typeface="ＭＳ Ｐゴシック" panose="020B0600070205080204" charset="-128"/>
                <a:cs typeface="Calibri" panose="020F0502020204030204"/>
              </a:rPr>
              <a:t>7～16</a:t>
            </a:r>
            <a:r>
              <a:rPr lang="ja-JP" altLang="en-US" sz="5400">
                <a:solidFill>
                  <a:schemeClr val="bg1"/>
                </a:solidFill>
                <a:latin typeface="Calibri" panose="020F0502020204030204"/>
                <a:ea typeface="ＭＳ Ｐゴシック" panose="020B0600070205080204" charset="-128"/>
                <a:cs typeface="Calibri" panose="020F0502020204030204"/>
              </a:rPr>
              <a:t>節</a:t>
            </a:r>
            <a:endParaRPr lang="en-US" altLang="ja-JP" sz="5400">
              <a:solidFill>
                <a:schemeClr val="bg1"/>
              </a:solidFill>
              <a:latin typeface="Calibri" panose="020F0502020204030204"/>
              <a:ea typeface="ＭＳ Ｐゴシック" panose="020B0600070205080204" charset="-128"/>
              <a:cs typeface="Calibri" panose="020F0502020204030204"/>
            </a:endParaRPr>
          </a:p>
          <a:p>
            <a:pPr algn="ctr">
              <a:buFont typeface="Arial" panose="020B0604020202020204" pitchFamily="34" charset="0"/>
              <a:buNone/>
            </a:pPr>
            <a:endParaRPr lang="en-US" altLang="ja-JP" sz="2000">
              <a:solidFill>
                <a:schemeClr val="bg1"/>
              </a:solidFill>
            </a:endParaRPr>
          </a:p>
          <a:p>
            <a:pPr algn="ctr" eaLnBrk="1" hangingPunct="1">
              <a:buFont typeface="Arial" panose="020B0604020202020204" pitchFamily="34" charset="0"/>
              <a:buNone/>
            </a:pPr>
            <a:r>
              <a:rPr lang="ja-JP" altLang="en-US" sz="4000">
                <a:solidFill>
                  <a:schemeClr val="bg1"/>
                </a:solidFill>
                <a:latin typeface="Calibri" panose="020F0502020204030204"/>
                <a:ea typeface="ＭＳ Ｐゴシック" panose="020B0600070205080204" charset="-128"/>
                <a:cs typeface="Calibri" panose="020F0502020204030204"/>
              </a:rPr>
              <a:t>（新約聖書　</a:t>
            </a:r>
            <a:r>
              <a:rPr lang="en-US" altLang="ja-JP" sz="4000">
                <a:solidFill>
                  <a:schemeClr val="bg1"/>
                </a:solidFill>
                <a:latin typeface="Calibri" panose="020F0502020204030204"/>
                <a:ea typeface="ＭＳ Ｐゴシック" panose="020B0600070205080204" charset="-128"/>
                <a:cs typeface="Calibri" panose="020F0502020204030204"/>
              </a:rPr>
              <a:t>350</a:t>
            </a:r>
            <a:r>
              <a:rPr lang="ja-JP" altLang="en-US" sz="4000">
                <a:solidFill>
                  <a:schemeClr val="bg1"/>
                </a:solidFill>
                <a:latin typeface="Calibri" panose="020F0502020204030204"/>
                <a:ea typeface="ＭＳ Ｐゴシック" panose="020B0600070205080204" charset="-128"/>
                <a:cs typeface="Calibri" panose="020F0502020204030204"/>
              </a:rPr>
              <a:t>ページ）</a:t>
            </a:r>
          </a:p>
        </p:txBody>
      </p:sp>
      <p:sp>
        <p:nvSpPr>
          <p:cNvPr id="9" name="テキスト ボックス 8"/>
          <p:cNvSpPr txBox="1"/>
          <p:nvPr/>
        </p:nvSpPr>
        <p:spPr>
          <a:xfrm>
            <a:off x="1959148" y="4658217"/>
            <a:ext cx="2952328" cy="460375"/>
          </a:xfrm>
          <a:prstGeom prst="rect">
            <a:avLst/>
          </a:prstGeom>
          <a:noFill/>
        </p:spPr>
        <p:txBody>
          <a:bodyPr wrap="square">
            <a:spAutoFit/>
          </a:bodyPr>
          <a:lstStyle/>
          <a:p>
            <a:r>
              <a:rPr lang="ja-JP" altLang="en-US" sz="2400">
                <a:solidFill>
                  <a:schemeClr val="bg1"/>
                </a:solidFill>
              </a:rPr>
              <a:t>  しんやくせいしょ</a:t>
            </a:r>
          </a:p>
        </p:txBody>
      </p:sp>
      <p:sp>
        <p:nvSpPr>
          <p:cNvPr id="10" name="テキスト ボックス 9"/>
          <p:cNvSpPr txBox="1"/>
          <p:nvPr/>
        </p:nvSpPr>
        <p:spPr>
          <a:xfrm>
            <a:off x="2038024" y="5672955"/>
            <a:ext cx="4262168" cy="461665"/>
          </a:xfrm>
          <a:prstGeom prst="rect">
            <a:avLst/>
          </a:prstGeom>
          <a:noFill/>
        </p:spPr>
        <p:txBody>
          <a:bodyPr wrap="square">
            <a:spAutoFit/>
          </a:bodyPr>
          <a:lstStyle/>
          <a:p>
            <a:r>
              <a:rPr lang="ja-JP" altLang="en-US" sz="2400">
                <a:solidFill>
                  <a:schemeClr val="bg1"/>
                </a:solidFill>
              </a:rPr>
              <a:t>てもと　　　せいしょ　　　　ひら</a:t>
            </a:r>
          </a:p>
        </p:txBody>
      </p:sp>
      <p:sp>
        <p:nvSpPr>
          <p:cNvPr id="11" name="テキスト ボックス 10"/>
          <p:cNvSpPr txBox="1"/>
          <p:nvPr/>
        </p:nvSpPr>
        <p:spPr>
          <a:xfrm>
            <a:off x="2286000" y="2347595"/>
            <a:ext cx="5985510" cy="460375"/>
          </a:xfrm>
          <a:prstGeom prst="rect">
            <a:avLst/>
          </a:prstGeom>
          <a:noFill/>
        </p:spPr>
        <p:txBody>
          <a:bodyPr wrap="square" lIns="91440" tIns="45720" rIns="91440" bIns="45720" anchor="t">
            <a:spAutoFit/>
          </a:bodyPr>
          <a:lstStyle/>
          <a:p>
            <a:r>
              <a:rPr lang="ja-JP" altLang="en-US" sz="2400">
                <a:solidFill>
                  <a:schemeClr val="bg1"/>
                </a:solidFill>
                <a:cs typeface="Arial" panose="020B0604020202020204"/>
              </a:rPr>
              <a:t>　　　　　　　　　　しんと　　　　　　　　　てがみ</a:t>
            </a:r>
          </a:p>
        </p:txBody>
      </p:sp>
      <p:sp>
        <p:nvSpPr>
          <p:cNvPr id="12" name="テキスト ボックス 3"/>
          <p:cNvSpPr txBox="1">
            <a:spLocks noChangeArrowheads="1"/>
          </p:cNvSpPr>
          <p:nvPr/>
        </p:nvSpPr>
        <p:spPr bwMode="auto">
          <a:xfrm>
            <a:off x="255369" y="3482763"/>
            <a:ext cx="8633261" cy="398780"/>
          </a:xfrm>
          <a:prstGeom prst="rect">
            <a:avLst/>
          </a:prstGeom>
          <a:noFill/>
          <a:ln w="9525">
            <a:noFill/>
            <a:miter lim="800000"/>
          </a:ln>
        </p:spPr>
        <p:txBody>
          <a:bodyPr wrap="square" lIns="91440" tIns="45720" rIns="91440" bIns="45720" anchor="t">
            <a:spAutoFit/>
          </a:bodyPr>
          <a:lstStyle/>
          <a:p>
            <a:r>
              <a:rPr lang="ja-JP" altLang="en-US" sz="2000" b="1">
                <a:solidFill>
                  <a:schemeClr val="bg1"/>
                </a:solidFill>
                <a:latin typeface="Calibri" panose="020F0502020204030204"/>
                <a:ea typeface="ＭＳ Ｐゴシック" panose="020B0600070205080204" charset="-128"/>
                <a:cs typeface="Calibri" panose="020F0502020204030204"/>
              </a:rPr>
              <a:t>　　　　　　  　　　　　　　　   　しょう 　   　　　　　　   　　　せつ　　　</a:t>
            </a:r>
          </a:p>
        </p:txBody>
      </p:sp>
      <p:sp>
        <p:nvSpPr>
          <p:cNvPr id="4" name="タイトル 1"/>
          <p:cNvSpPr>
            <a:spLocks noGrp="1"/>
          </p:cNvSpPr>
          <p:nvPr>
            <p:ph type="title"/>
          </p:nvPr>
        </p:nvSpPr>
        <p:spPr>
          <a:xfrm>
            <a:off x="468313" y="549275"/>
            <a:ext cx="8229600" cy="1143000"/>
          </a:xfrm>
        </p:spPr>
        <p:txBody>
          <a:bodyPr/>
          <a:lstStyle/>
          <a:p>
            <a:pPr eaLnBrk="1" hangingPunct="1"/>
            <a:r>
              <a:rPr lang="ja-JP" altLang="en-US" sz="7200" u="sng">
                <a:solidFill>
                  <a:schemeClr val="bg1"/>
                </a:solidFill>
              </a:rPr>
              <a:t>第二の朗読</a:t>
            </a:r>
            <a:endParaRPr lang="ja-JP" altLang="en-US" sz="3200" u="sng">
              <a:solidFill>
                <a:schemeClr val="bg1"/>
              </a:solidFill>
            </a:endParaRPr>
          </a:p>
        </p:txBody>
      </p:sp>
      <p:sp>
        <p:nvSpPr>
          <p:cNvPr id="5" name="テキスト ボックス 4"/>
          <p:cNvSpPr txBox="1"/>
          <p:nvPr/>
        </p:nvSpPr>
        <p:spPr>
          <a:xfrm>
            <a:off x="2411760" y="249237"/>
            <a:ext cx="4680520" cy="460375"/>
          </a:xfrm>
          <a:prstGeom prst="rect">
            <a:avLst/>
          </a:prstGeom>
          <a:noFill/>
        </p:spPr>
        <p:txBody>
          <a:bodyPr wrap="square">
            <a:spAutoFit/>
          </a:bodyPr>
          <a:lstStyle/>
          <a:p>
            <a:r>
              <a:rPr lang="ja-JP" altLang="en-US" sz="2400">
                <a:solidFill>
                  <a:schemeClr val="bg1"/>
                </a:solidFill>
              </a:rPr>
              <a:t> だ い 　に　                ろ う ど く</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6625"/>
            <a:ext cx="9144000" cy="692696"/>
          </a:xfrm>
        </p:spPr>
        <p:txBody>
          <a:bodyPr/>
          <a:lstStyle/>
          <a:p>
            <a:r>
              <a:rPr lang="ja-JP" altLang="ja-JP" u="sng">
                <a:solidFill>
                  <a:schemeClr val="bg1"/>
                </a:solidFill>
                <a:ea typeface="ＭＳ Ｐゴシック" panose="020B0600070205080204" charset="-128"/>
              </a:rPr>
              <a:t>第２朗読　</a:t>
            </a:r>
            <a:r>
              <a:rPr u="sng">
                <a:solidFill>
                  <a:schemeClr val="bg1"/>
                </a:solidFill>
                <a:ea typeface="ＭＳ Ｐゴシック" panose="020B0600070205080204" charset="-128"/>
                <a:sym typeface="+mn-ea"/>
              </a:rPr>
              <a:t>ガラテヤ7～16 (新350)</a:t>
            </a:r>
          </a:p>
        </p:txBody>
      </p:sp>
      <p:sp>
        <p:nvSpPr>
          <p:cNvPr id="3" name="コンテンツ プレースホルダー 2"/>
          <p:cNvSpPr>
            <a:spLocks noGrp="1"/>
          </p:cNvSpPr>
          <p:nvPr>
            <p:ph idx="1"/>
          </p:nvPr>
        </p:nvSpPr>
        <p:spPr>
          <a:xfrm>
            <a:off x="69" y="698923"/>
            <a:ext cx="9144000" cy="5949280"/>
          </a:xfrm>
        </p:spPr>
        <p:txBody>
          <a:bodyPr/>
          <a:lstStyle/>
          <a:p>
            <a:pPr marL="0" indent="0" algn="just">
              <a:buNone/>
            </a:pPr>
            <a:r>
              <a:rPr sz="4000">
                <a:solidFill>
                  <a:schemeClr val="bg1"/>
                </a:solidFill>
                <a:ea typeface="ＭＳ Ｐゴシック" panose="020B0600070205080204" charset="-128"/>
              </a:rPr>
              <a:t>6: 7思い違いをしてはいけません。神は、人から侮られることはありません。人は、自分の蒔いたものを、また刈り取ることになるのです。 8自分の肉に蒔く者は、肉から滅びを刈り取り、霊に蒔く者は、霊から永遠の命を刈り取ります。 9たゆまず善を行いましょう。飽きずに励んでいれば、時が来て、実を刈り取ることになります。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6625"/>
            <a:ext cx="9144000" cy="692696"/>
          </a:xfrm>
        </p:spPr>
        <p:txBody>
          <a:bodyPr/>
          <a:lstStyle/>
          <a:p>
            <a:r>
              <a:rPr lang="ja-JP" altLang="ja-JP" u="sng">
                <a:solidFill>
                  <a:schemeClr val="bg1"/>
                </a:solidFill>
                <a:ea typeface="ＭＳ Ｐゴシック" panose="020B0600070205080204" charset="-128"/>
              </a:rPr>
              <a:t>第２朗読　</a:t>
            </a:r>
            <a:r>
              <a:rPr u="sng">
                <a:solidFill>
                  <a:schemeClr val="bg1"/>
                </a:solidFill>
                <a:ea typeface="ＭＳ Ｐゴシック" panose="020B0600070205080204" charset="-128"/>
                <a:sym typeface="+mn-ea"/>
              </a:rPr>
              <a:t>ガラテヤ7～16 (新350)</a:t>
            </a:r>
          </a:p>
        </p:txBody>
      </p:sp>
      <p:sp>
        <p:nvSpPr>
          <p:cNvPr id="3" name="コンテンツ プレースホルダー 2"/>
          <p:cNvSpPr>
            <a:spLocks noGrp="1"/>
          </p:cNvSpPr>
          <p:nvPr>
            <p:ph idx="1"/>
          </p:nvPr>
        </p:nvSpPr>
        <p:spPr>
          <a:xfrm>
            <a:off x="69" y="698923"/>
            <a:ext cx="9144000" cy="5949280"/>
          </a:xfrm>
        </p:spPr>
        <p:txBody>
          <a:bodyPr/>
          <a:lstStyle/>
          <a:p>
            <a:pPr marL="0" indent="0" algn="just">
              <a:buNone/>
            </a:pPr>
            <a:r>
              <a:rPr sz="4000">
                <a:solidFill>
                  <a:schemeClr val="bg1"/>
                </a:solidFill>
                <a:ea typeface="ＭＳ Ｐゴシック" panose="020B0600070205080204" charset="-128"/>
              </a:rPr>
              <a:t>10ですから、今、時のある間に、すべての人に対して、特に信仰によって家族になった人々に対して、善を行いましょう。</a:t>
            </a:r>
          </a:p>
          <a:p>
            <a:pPr marL="0" indent="0" algn="just">
              <a:buNone/>
            </a:pPr>
            <a:r>
              <a:rPr sz="4000">
                <a:solidFill>
                  <a:schemeClr val="bg1"/>
                </a:solidFill>
                <a:ea typeface="ＭＳ Ｐゴシック" panose="020B0600070205080204" charset="-128"/>
              </a:rPr>
              <a:t>11このとおり、わたしは今こんなに大きな字で、自分の手であなたがたに書いています。 12肉において人からよく思われたがっている者たちが、ただキリストの十字架のゆえに迫害されたくないばかりに、あなたがたに無理やり割礼を受けさせようとしています。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6625"/>
            <a:ext cx="9144000" cy="692696"/>
          </a:xfrm>
        </p:spPr>
        <p:txBody>
          <a:bodyPr/>
          <a:lstStyle/>
          <a:p>
            <a:r>
              <a:rPr lang="ja-JP" altLang="ja-JP" u="sng">
                <a:solidFill>
                  <a:schemeClr val="bg1"/>
                </a:solidFill>
                <a:ea typeface="ＭＳ Ｐゴシック" panose="020B0600070205080204" charset="-128"/>
              </a:rPr>
              <a:t>第２朗読　</a:t>
            </a:r>
            <a:r>
              <a:rPr u="sng">
                <a:solidFill>
                  <a:schemeClr val="bg1"/>
                </a:solidFill>
                <a:ea typeface="ＭＳ Ｐゴシック" panose="020B0600070205080204" charset="-128"/>
                <a:sym typeface="+mn-ea"/>
              </a:rPr>
              <a:t>ガラテヤ7～16 (新350)</a:t>
            </a:r>
          </a:p>
        </p:txBody>
      </p:sp>
      <p:sp>
        <p:nvSpPr>
          <p:cNvPr id="3" name="コンテンツ プレースホルダー 2"/>
          <p:cNvSpPr>
            <a:spLocks noGrp="1"/>
          </p:cNvSpPr>
          <p:nvPr>
            <p:ph idx="1"/>
          </p:nvPr>
        </p:nvSpPr>
        <p:spPr>
          <a:xfrm>
            <a:off x="69" y="698923"/>
            <a:ext cx="9144000" cy="5949280"/>
          </a:xfrm>
        </p:spPr>
        <p:txBody>
          <a:bodyPr/>
          <a:lstStyle/>
          <a:p>
            <a:pPr marL="0" indent="0" algn="just">
              <a:buNone/>
            </a:pPr>
            <a:r>
              <a:rPr sz="4000">
                <a:solidFill>
                  <a:schemeClr val="bg1"/>
                </a:solidFill>
                <a:ea typeface="ＭＳ Ｐゴシック" panose="020B0600070205080204" charset="-128"/>
              </a:rPr>
              <a:t> 13割礼を受けている者自身、実は律法を守っていませんが、あなたがたの肉について誇りたいために、あなたがたにも割礼を望んでいます。 14しかし、このわたしには、わたしたちの主イエス・キリストの十字架のほかに、誇るものが決してあってはなりません。この十字架によって、世はわたしに対し、わたしは世に対してはりつけにされているのです。</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6625"/>
            <a:ext cx="9144000" cy="692696"/>
          </a:xfrm>
        </p:spPr>
        <p:txBody>
          <a:bodyPr/>
          <a:lstStyle/>
          <a:p>
            <a:r>
              <a:rPr lang="ja-JP" altLang="ja-JP" u="sng">
                <a:solidFill>
                  <a:schemeClr val="bg1"/>
                </a:solidFill>
                <a:ea typeface="ＭＳ Ｐゴシック" panose="020B0600070205080204" charset="-128"/>
              </a:rPr>
              <a:t>第２朗読　</a:t>
            </a:r>
            <a:r>
              <a:rPr u="sng">
                <a:solidFill>
                  <a:schemeClr val="bg1"/>
                </a:solidFill>
                <a:ea typeface="ＭＳ Ｐゴシック" panose="020B0600070205080204" charset="-128"/>
                <a:sym typeface="+mn-ea"/>
              </a:rPr>
              <a:t>ガラテヤ7～16 (新350)</a:t>
            </a:r>
          </a:p>
        </p:txBody>
      </p:sp>
      <p:sp>
        <p:nvSpPr>
          <p:cNvPr id="3" name="コンテンツ プレースホルダー 2"/>
          <p:cNvSpPr>
            <a:spLocks noGrp="1"/>
          </p:cNvSpPr>
          <p:nvPr>
            <p:ph idx="1"/>
          </p:nvPr>
        </p:nvSpPr>
        <p:spPr>
          <a:xfrm>
            <a:off x="69" y="698923"/>
            <a:ext cx="9144000" cy="5949280"/>
          </a:xfrm>
        </p:spPr>
        <p:txBody>
          <a:bodyPr/>
          <a:lstStyle/>
          <a:p>
            <a:pPr marL="0" indent="0" algn="just">
              <a:buNone/>
            </a:pPr>
            <a:r>
              <a:rPr sz="4000">
                <a:solidFill>
                  <a:schemeClr val="bg1"/>
                </a:solidFill>
                <a:ea typeface="ＭＳ Ｐゴシック" panose="020B0600070205080204" charset="-128"/>
              </a:rPr>
              <a:t>15割礼の有無は問題ではなく、大切なのは、新しく創造されることです。 16このような原理に従って生きていく人の上に、つまり、神のイスラエルの上に平和と憐れみがあるように。</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5"/>
          <p:cNvSpPr txBox="1"/>
          <p:nvPr/>
        </p:nvSpPr>
        <p:spPr bwMode="auto">
          <a:xfrm>
            <a:off x="0" y="5961063"/>
            <a:ext cx="9144000" cy="896937"/>
          </a:xfrm>
          <a:prstGeom prst="rect">
            <a:avLst/>
          </a:prstGeom>
          <a:noFill/>
          <a:ln w="9525">
            <a:noFill/>
            <a:miter lim="800000"/>
          </a:ln>
        </p:spPr>
        <p:txBody>
          <a:bodyPr/>
          <a:lstStyle/>
          <a:p>
            <a:pPr marL="342900" indent="-342900" algn="ctr">
              <a:spcBef>
                <a:spcPct val="20000"/>
              </a:spcBef>
              <a:buFont typeface="Arial" panose="020B0604020202020204" pitchFamily="34" charset="0"/>
              <a:buNone/>
              <a:defRPr/>
            </a:pPr>
            <a:r>
              <a:rPr lang="en-US" altLang="ja-JP" sz="4000">
                <a:solidFill>
                  <a:schemeClr val="bg1"/>
                </a:solidFill>
                <a:latin typeface="+mn-lt"/>
                <a:ea typeface="+mn-ea"/>
              </a:rPr>
              <a:t>※</a:t>
            </a:r>
            <a:r>
              <a:rPr lang="ja-JP" altLang="en-US" sz="4000">
                <a:solidFill>
                  <a:schemeClr val="bg1"/>
                </a:solidFill>
                <a:latin typeface="+mn-lt"/>
                <a:ea typeface="+mn-ea"/>
              </a:rPr>
              <a:t> お手元の聖書をお開きください。</a:t>
            </a:r>
          </a:p>
        </p:txBody>
      </p:sp>
      <p:sp>
        <p:nvSpPr>
          <p:cNvPr id="27653" name="コンテンツ プレースホルダー 2"/>
          <p:cNvSpPr>
            <a:spLocks noGrp="1"/>
          </p:cNvSpPr>
          <p:nvPr/>
        </p:nvSpPr>
        <p:spPr bwMode="auto">
          <a:xfrm>
            <a:off x="0" y="2636838"/>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a:buNone/>
            </a:pPr>
            <a:r>
              <a:rPr lang="ja-JP" altLang="en-US" sz="5400" u="sng">
                <a:solidFill>
                  <a:schemeClr val="bg1"/>
                </a:solidFill>
                <a:latin typeface="Calibri" panose="020F0502020204030204"/>
                <a:ea typeface="ＭＳ Ｐゴシック" panose="020B0600070205080204" charset="-128"/>
                <a:cs typeface="Calibri" panose="020F0502020204030204"/>
              </a:rPr>
              <a:t>ルカによる福音書</a:t>
            </a:r>
          </a:p>
          <a:p>
            <a:pPr algn="ctr">
              <a:buNone/>
            </a:pPr>
            <a:r>
              <a:rPr lang="en-US" altLang="ja-JP" sz="5400">
                <a:solidFill>
                  <a:schemeClr val="bg1"/>
                </a:solidFill>
                <a:latin typeface="Calibri" panose="020F0502020204030204"/>
                <a:ea typeface="ＭＳ Ｐゴシック" panose="020B0600070205080204" charset="-128"/>
                <a:cs typeface="Calibri" panose="020F0502020204030204"/>
              </a:rPr>
              <a:t>10</a:t>
            </a:r>
            <a:r>
              <a:rPr lang="ja-JP" altLang="en-US" sz="5400">
                <a:solidFill>
                  <a:schemeClr val="bg1"/>
                </a:solidFill>
                <a:latin typeface="Calibri" panose="020F0502020204030204"/>
                <a:ea typeface="ＭＳ Ｐゴシック" panose="020B0600070205080204" charset="-128"/>
                <a:cs typeface="Calibri" panose="020F0502020204030204"/>
              </a:rPr>
              <a:t>章</a:t>
            </a:r>
            <a:r>
              <a:rPr lang="en-US" altLang="ja-JP" sz="5400">
                <a:solidFill>
                  <a:schemeClr val="bg1"/>
                </a:solidFill>
                <a:latin typeface="Calibri" panose="020F0502020204030204"/>
                <a:ea typeface="ＭＳ Ｐゴシック" panose="020B0600070205080204" charset="-128"/>
                <a:cs typeface="Calibri" panose="020F0502020204030204"/>
              </a:rPr>
              <a:t>1～20</a:t>
            </a:r>
            <a:r>
              <a:rPr lang="ja-JP" altLang="en-US" sz="5400">
                <a:solidFill>
                  <a:schemeClr val="bg1"/>
                </a:solidFill>
                <a:latin typeface="Calibri" panose="020F0502020204030204"/>
                <a:ea typeface="ＭＳ Ｐゴシック" panose="020B0600070205080204" charset="-128"/>
                <a:cs typeface="Calibri" panose="020F0502020204030204"/>
              </a:rPr>
              <a:t>節</a:t>
            </a:r>
            <a:endParaRPr lang="en-US" altLang="ja-JP" sz="5400">
              <a:solidFill>
                <a:schemeClr val="bg1"/>
              </a:solidFill>
              <a:latin typeface="Calibri" panose="020F0502020204030204"/>
              <a:ea typeface="ＭＳ Ｐゴシック" panose="020B0600070205080204" charset="-128"/>
              <a:cs typeface="Calibri" panose="020F0502020204030204"/>
            </a:endParaRPr>
          </a:p>
          <a:p>
            <a:pPr algn="ctr">
              <a:buFont typeface="Arial" panose="020B0604020202020204" pitchFamily="34" charset="0"/>
              <a:buNone/>
            </a:pPr>
            <a:endParaRPr lang="en-US" altLang="ja-JP" sz="2000">
              <a:solidFill>
                <a:schemeClr val="bg1"/>
              </a:solidFill>
            </a:endParaRPr>
          </a:p>
          <a:p>
            <a:pPr algn="ctr" eaLnBrk="1" hangingPunct="1">
              <a:buFont typeface="Arial" panose="020B0604020202020204" pitchFamily="34" charset="0"/>
              <a:buNone/>
            </a:pPr>
            <a:r>
              <a:rPr lang="ja-JP" altLang="en-US" sz="4000">
                <a:solidFill>
                  <a:schemeClr val="bg1"/>
                </a:solidFill>
                <a:latin typeface="Calibri" panose="020F0502020204030204"/>
                <a:ea typeface="ＭＳ Ｐゴシック" panose="020B0600070205080204" charset="-128"/>
                <a:cs typeface="Calibri" panose="020F0502020204030204"/>
              </a:rPr>
              <a:t>（新約聖書　</a:t>
            </a:r>
            <a:r>
              <a:rPr lang="en-US" altLang="ja-JP" sz="4000">
                <a:solidFill>
                  <a:schemeClr val="bg1"/>
                </a:solidFill>
                <a:latin typeface="Calibri" panose="020F0502020204030204"/>
                <a:ea typeface="ＭＳ Ｐゴシック" panose="020B0600070205080204" charset="-128"/>
                <a:cs typeface="Calibri" panose="020F0502020204030204"/>
              </a:rPr>
              <a:t>125</a:t>
            </a:r>
            <a:r>
              <a:rPr lang="ja-JP" altLang="en-US" sz="4000">
                <a:solidFill>
                  <a:schemeClr val="bg1"/>
                </a:solidFill>
                <a:latin typeface="Calibri" panose="020F0502020204030204"/>
                <a:ea typeface="ＭＳ Ｐゴシック" panose="020B0600070205080204" charset="-128"/>
                <a:cs typeface="Calibri" panose="020F0502020204030204"/>
              </a:rPr>
              <a:t>ページ）</a:t>
            </a:r>
          </a:p>
        </p:txBody>
      </p:sp>
      <p:sp>
        <p:nvSpPr>
          <p:cNvPr id="9" name="テキスト ボックス 8"/>
          <p:cNvSpPr txBox="1"/>
          <p:nvPr/>
        </p:nvSpPr>
        <p:spPr>
          <a:xfrm>
            <a:off x="1959148" y="4658217"/>
            <a:ext cx="2952328" cy="460375"/>
          </a:xfrm>
          <a:prstGeom prst="rect">
            <a:avLst/>
          </a:prstGeom>
          <a:noFill/>
        </p:spPr>
        <p:txBody>
          <a:bodyPr wrap="square">
            <a:spAutoFit/>
          </a:bodyPr>
          <a:lstStyle/>
          <a:p>
            <a:r>
              <a:rPr lang="ja-JP" altLang="en-US" sz="2400">
                <a:solidFill>
                  <a:schemeClr val="bg1"/>
                </a:solidFill>
              </a:rPr>
              <a:t>  しんやくせいしょ</a:t>
            </a:r>
          </a:p>
        </p:txBody>
      </p:sp>
      <p:sp>
        <p:nvSpPr>
          <p:cNvPr id="10" name="テキスト ボックス 9"/>
          <p:cNvSpPr txBox="1"/>
          <p:nvPr/>
        </p:nvSpPr>
        <p:spPr>
          <a:xfrm>
            <a:off x="2038024" y="5672955"/>
            <a:ext cx="4262168" cy="461665"/>
          </a:xfrm>
          <a:prstGeom prst="rect">
            <a:avLst/>
          </a:prstGeom>
          <a:noFill/>
        </p:spPr>
        <p:txBody>
          <a:bodyPr wrap="square">
            <a:spAutoFit/>
          </a:bodyPr>
          <a:lstStyle/>
          <a:p>
            <a:r>
              <a:rPr lang="ja-JP" altLang="en-US" sz="2400">
                <a:solidFill>
                  <a:schemeClr val="bg1"/>
                </a:solidFill>
              </a:rPr>
              <a:t>てもと　　　せいしょ　　　　ひら</a:t>
            </a:r>
          </a:p>
        </p:txBody>
      </p:sp>
      <p:sp>
        <p:nvSpPr>
          <p:cNvPr id="11" name="テキスト ボックス 10"/>
          <p:cNvSpPr txBox="1"/>
          <p:nvPr/>
        </p:nvSpPr>
        <p:spPr>
          <a:xfrm>
            <a:off x="2286195" y="2347614"/>
            <a:ext cx="4664444" cy="460375"/>
          </a:xfrm>
          <a:prstGeom prst="rect">
            <a:avLst/>
          </a:prstGeom>
          <a:noFill/>
        </p:spPr>
        <p:txBody>
          <a:bodyPr wrap="square" lIns="91440" tIns="45720" rIns="91440" bIns="45720" anchor="t">
            <a:spAutoFit/>
          </a:bodyPr>
          <a:lstStyle/>
          <a:p>
            <a:r>
              <a:rPr lang="ja-JP" altLang="en-US" sz="2400">
                <a:solidFill>
                  <a:schemeClr val="bg1"/>
                </a:solidFill>
                <a:cs typeface="Arial" panose="020B0604020202020204"/>
              </a:rPr>
              <a:t>　　　　　　　　　　　　　　ふくいんしょ</a:t>
            </a:r>
          </a:p>
        </p:txBody>
      </p:sp>
      <p:sp>
        <p:nvSpPr>
          <p:cNvPr id="12" name="テキスト ボックス 3"/>
          <p:cNvSpPr txBox="1">
            <a:spLocks noChangeArrowheads="1"/>
          </p:cNvSpPr>
          <p:nvPr/>
        </p:nvSpPr>
        <p:spPr bwMode="auto">
          <a:xfrm>
            <a:off x="255369" y="3417358"/>
            <a:ext cx="8633261" cy="398780"/>
          </a:xfrm>
          <a:prstGeom prst="rect">
            <a:avLst/>
          </a:prstGeom>
          <a:noFill/>
          <a:ln w="9525">
            <a:noFill/>
            <a:miter lim="800000"/>
          </a:ln>
        </p:spPr>
        <p:txBody>
          <a:bodyPr wrap="square" lIns="91440" tIns="45720" rIns="91440" bIns="45720" anchor="t">
            <a:spAutoFit/>
          </a:bodyPr>
          <a:lstStyle/>
          <a:p>
            <a:r>
              <a:rPr lang="ja-JP" altLang="en-US" sz="2000" b="1">
                <a:solidFill>
                  <a:schemeClr val="bg1"/>
                </a:solidFill>
                <a:latin typeface="Calibri" panose="020F0502020204030204"/>
                <a:ea typeface="ＭＳ Ｐゴシック" panose="020B0600070205080204" charset="-128"/>
                <a:cs typeface="Calibri" panose="020F0502020204030204"/>
              </a:rPr>
              <a:t>　　　　　　  　　　　　　　　   　 　しょう 　   　　　　　　   　　せつ　　　</a:t>
            </a:r>
          </a:p>
        </p:txBody>
      </p:sp>
      <p:sp>
        <p:nvSpPr>
          <p:cNvPr id="4" name="タイトル 1"/>
          <p:cNvSpPr>
            <a:spLocks noGrp="1"/>
          </p:cNvSpPr>
          <p:nvPr>
            <p:ph type="title"/>
          </p:nvPr>
        </p:nvSpPr>
        <p:spPr>
          <a:xfrm>
            <a:off x="468313" y="549275"/>
            <a:ext cx="8229600" cy="1143000"/>
          </a:xfrm>
        </p:spPr>
        <p:txBody>
          <a:bodyPr/>
          <a:lstStyle/>
          <a:p>
            <a:pPr eaLnBrk="1" hangingPunct="1"/>
            <a:r>
              <a:rPr lang="ja-JP" altLang="en-US" sz="7200" u="sng">
                <a:solidFill>
                  <a:schemeClr val="bg1"/>
                </a:solidFill>
              </a:rPr>
              <a:t>第三の朗読</a:t>
            </a:r>
            <a:endParaRPr lang="ja-JP" altLang="en-US" sz="3200" u="sng">
              <a:solidFill>
                <a:schemeClr val="bg1"/>
              </a:solidFill>
            </a:endParaRPr>
          </a:p>
        </p:txBody>
      </p:sp>
      <p:sp>
        <p:nvSpPr>
          <p:cNvPr id="5" name="テキスト ボックス 4"/>
          <p:cNvSpPr txBox="1"/>
          <p:nvPr/>
        </p:nvSpPr>
        <p:spPr>
          <a:xfrm>
            <a:off x="2411760" y="249237"/>
            <a:ext cx="4680520" cy="460375"/>
          </a:xfrm>
          <a:prstGeom prst="rect">
            <a:avLst/>
          </a:prstGeom>
          <a:noFill/>
        </p:spPr>
        <p:txBody>
          <a:bodyPr wrap="square">
            <a:spAutoFit/>
          </a:bodyPr>
          <a:lstStyle/>
          <a:p>
            <a:r>
              <a:rPr lang="ja-JP" altLang="en-US" sz="2400">
                <a:solidFill>
                  <a:schemeClr val="bg1"/>
                </a:solidFill>
              </a:rPr>
              <a:t> だ い さ ん                ろ う ど 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47265"/>
            <a:ext cx="9144000" cy="692696"/>
          </a:xfrm>
        </p:spPr>
        <p:txBody>
          <a:bodyPr/>
          <a:lstStyle/>
          <a:p>
            <a:r>
              <a:rPr lang="ja-JP" altLang="ja-JP" u="sng">
                <a:solidFill>
                  <a:schemeClr val="bg1"/>
                </a:solidFill>
                <a:ea typeface="ＭＳ Ｐゴシック" panose="020B0600070205080204" charset="-128"/>
              </a:rPr>
              <a:t>第３朗読　ルカ</a:t>
            </a:r>
            <a:r>
              <a:rPr u="sng">
                <a:solidFill>
                  <a:schemeClr val="bg1"/>
                </a:solidFill>
                <a:ea typeface="ＭＳ Ｐゴシック" panose="020B0600070205080204" charset="-128"/>
                <a:sym typeface="+mn-ea"/>
              </a:rPr>
              <a:t>10: 1～20 (新125)</a:t>
            </a:r>
          </a:p>
        </p:txBody>
      </p:sp>
      <p:sp>
        <p:nvSpPr>
          <p:cNvPr id="3" name="コンテンツ プレースホルダー 2"/>
          <p:cNvSpPr>
            <a:spLocks noGrp="1"/>
          </p:cNvSpPr>
          <p:nvPr>
            <p:ph idx="1"/>
          </p:nvPr>
        </p:nvSpPr>
        <p:spPr>
          <a:xfrm>
            <a:off x="-5011" y="739563"/>
            <a:ext cx="9144000" cy="5949280"/>
          </a:xfrm>
        </p:spPr>
        <p:txBody>
          <a:bodyPr/>
          <a:lstStyle/>
          <a:p>
            <a:pPr marL="0" indent="0" algn="just">
              <a:buNone/>
            </a:pPr>
            <a:r>
              <a:rPr sz="4000">
                <a:solidFill>
                  <a:schemeClr val="bg1"/>
                </a:solidFill>
                <a:ea typeface="ＭＳ Ｐゴシック" panose="020B0600070205080204" charset="-128"/>
              </a:rPr>
              <a:t>10: 1その後、主はほかに七十二人を任命し、御自分が行くつもりのすべての町や村に二人ずつ先に遣わされた。 2そして、彼らに言われた。「収穫は多いが、働き手が少ない。だから、収穫のために働き手を送ってくださるように、収穫の主に願いなさい。 3行きなさい。わたしはあなたがたを遣わす。それは、狼の群れに小羊を送り込むようなものだ。 4財布も袋も履物も持って行くな。</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47265"/>
            <a:ext cx="9144000" cy="692696"/>
          </a:xfrm>
        </p:spPr>
        <p:txBody>
          <a:bodyPr/>
          <a:lstStyle/>
          <a:p>
            <a:r>
              <a:rPr lang="ja-JP" altLang="ja-JP" u="sng">
                <a:solidFill>
                  <a:schemeClr val="bg1"/>
                </a:solidFill>
                <a:ea typeface="ＭＳ Ｐゴシック" panose="020B0600070205080204" charset="-128"/>
              </a:rPr>
              <a:t>第３朗読　</a:t>
            </a:r>
            <a:r>
              <a:rPr lang="ja-JP" altLang="ja-JP" u="sng">
                <a:solidFill>
                  <a:schemeClr val="bg1"/>
                </a:solidFill>
                <a:ea typeface="ＭＳ Ｐゴシック" panose="020B0600070205080204" charset="-128"/>
                <a:sym typeface="+mn-ea"/>
              </a:rPr>
              <a:t>ルカ</a:t>
            </a:r>
            <a:r>
              <a:rPr u="sng">
                <a:solidFill>
                  <a:schemeClr val="bg1"/>
                </a:solidFill>
                <a:ea typeface="ＭＳ Ｐゴシック" panose="020B0600070205080204" charset="-128"/>
                <a:sym typeface="+mn-ea"/>
              </a:rPr>
              <a:t>10: 1～20 (新125)</a:t>
            </a:r>
          </a:p>
        </p:txBody>
      </p:sp>
      <p:sp>
        <p:nvSpPr>
          <p:cNvPr id="3" name="コンテンツ プレースホルダー 2"/>
          <p:cNvSpPr>
            <a:spLocks noGrp="1"/>
          </p:cNvSpPr>
          <p:nvPr>
            <p:ph idx="1"/>
          </p:nvPr>
        </p:nvSpPr>
        <p:spPr>
          <a:xfrm>
            <a:off x="-5011" y="739563"/>
            <a:ext cx="9144000" cy="5949280"/>
          </a:xfrm>
        </p:spPr>
        <p:txBody>
          <a:bodyPr/>
          <a:lstStyle/>
          <a:p>
            <a:pPr marL="0" indent="0" algn="just">
              <a:buNone/>
            </a:pPr>
            <a:r>
              <a:rPr sz="4000">
                <a:solidFill>
                  <a:schemeClr val="bg1"/>
                </a:solidFill>
                <a:ea typeface="ＭＳ Ｐゴシック" panose="020B0600070205080204" charset="-128"/>
              </a:rPr>
              <a:t>途中でだれにも挨拶をするな。 5どこかの家に入ったら、まず、『この家に平和があるように』と言いなさい。 6平和の子がそこにいるなら、あなたがたの願う平和はその人にとどまる。もし、いなければ、その平和はあなたがたに戻ってくる。 7その家に泊まって、そこで出される物を食べ、また飲みなさい。働く者が報酬を受けるのは当然だからである。家から家へと渡り歩くな。</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38745"/>
            <a:ext cx="8229600" cy="1143000"/>
          </a:xfrm>
        </p:spPr>
        <p:txBody>
          <a:bodyPr/>
          <a:lstStyle/>
          <a:p>
            <a:pPr eaLnBrk="1" hangingPunct="1"/>
            <a:r>
              <a:rPr lang="ja-JP" altLang="en-US" sz="4800" u="sng">
                <a:solidFill>
                  <a:schemeClr val="bg1"/>
                </a:solidFill>
              </a:rPr>
              <a:t>招　き</a:t>
            </a:r>
            <a:endParaRPr lang="ja-JP" altLang="en-US" sz="4800">
              <a:solidFill>
                <a:schemeClr val="bg1"/>
              </a:solidFill>
            </a:endParaRPr>
          </a:p>
        </p:txBody>
      </p:sp>
      <p:sp>
        <p:nvSpPr>
          <p:cNvPr id="3" name="コンテンツ プレースホルダー 2"/>
          <p:cNvSpPr>
            <a:spLocks noGrp="1"/>
          </p:cNvSpPr>
          <p:nvPr>
            <p:ph idx="1"/>
          </p:nvPr>
        </p:nvSpPr>
        <p:spPr>
          <a:xfrm>
            <a:off x="0" y="980728"/>
            <a:ext cx="9144000" cy="5877272"/>
          </a:xfrm>
        </p:spPr>
        <p:txBody>
          <a:bodyPr>
            <a:noAutofit/>
          </a:bodyPr>
          <a:lstStyle/>
          <a:p>
            <a:pPr marL="0" indent="0" eaLnBrk="1" hangingPunct="1">
              <a:buNone/>
              <a:defRPr/>
            </a:pPr>
            <a:r>
              <a:rPr lang="ja-JP" altLang="ja-JP" sz="4400">
                <a:solidFill>
                  <a:srgbClr val="00FFFF"/>
                </a:solidFill>
              </a:rPr>
              <a:t>司</a:t>
            </a:r>
            <a:r>
              <a:rPr lang="ja-JP" altLang="en-US" sz="4400">
                <a:solidFill>
                  <a:srgbClr val="00FFFF"/>
                </a:solidFill>
              </a:rPr>
              <a:t>式</a:t>
            </a:r>
            <a:r>
              <a:rPr lang="ja-JP" altLang="ja-JP" sz="4400">
                <a:solidFill>
                  <a:srgbClr val="00FFFF"/>
                </a:solidFill>
              </a:rPr>
              <a:t>）</a:t>
            </a:r>
            <a:r>
              <a:rPr lang="en-US" altLang="ja-JP" sz="4400">
                <a:solidFill>
                  <a:srgbClr val="00FFFF"/>
                </a:solidFill>
              </a:rPr>
              <a:t>	</a:t>
            </a:r>
            <a:r>
              <a:rPr lang="ja-JP" altLang="en-US" sz="4400">
                <a:solidFill>
                  <a:srgbClr val="00FFFF"/>
                </a:solidFill>
              </a:rPr>
              <a:t>神は、すべての人が救いの</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恵みに与るように、礼拝に</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招いてくださいました。</a:t>
            </a:r>
            <a:endParaRPr lang="en-US" altLang="ja-JP" sz="4400">
              <a:solidFill>
                <a:srgbClr val="00FFFF"/>
              </a:solidFill>
            </a:endParaRPr>
          </a:p>
          <a:p>
            <a:pPr marL="0" indent="0" eaLnBrk="1" hangingPunct="1">
              <a:lnSpc>
                <a:spcPct val="120000"/>
              </a:lnSpc>
              <a:buNone/>
              <a:defRPr/>
            </a:pPr>
            <a:endParaRPr lang="en-US" altLang="ja-JP" sz="1100">
              <a:solidFill>
                <a:srgbClr val="66FFCC"/>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会衆）</a:t>
            </a:r>
            <a:r>
              <a:rPr lang="en-US" altLang="ja-JP" sz="4400">
                <a:solidFill>
                  <a:schemeClr val="bg1"/>
                </a:solidFill>
              </a:rPr>
              <a:t>	</a:t>
            </a:r>
            <a:r>
              <a:rPr lang="ja-JP" altLang="en-US" sz="4400">
                <a:solidFill>
                  <a:schemeClr val="bg1"/>
                </a:solidFill>
              </a:rPr>
              <a:t>私たちは招かれて、ここに</a:t>
            </a:r>
            <a:endParaRPr lang="en-US" altLang="ja-JP" sz="4400">
              <a:solidFill>
                <a:schemeClr val="bg1"/>
              </a:solidFill>
            </a:endParaRPr>
          </a:p>
          <a:p>
            <a:pPr marL="0" indent="0" eaLnBrk="1" hangingPunct="1">
              <a:buFont typeface="Arial" panose="020B0604020202020204" pitchFamily="34" charset="0"/>
              <a:buNone/>
              <a:defRPr/>
            </a:pPr>
            <a:r>
              <a:rPr lang="en-US" altLang="ja-JP" sz="4400">
                <a:solidFill>
                  <a:schemeClr val="bg1"/>
                </a:solidFill>
              </a:rPr>
              <a:t>		</a:t>
            </a:r>
            <a:r>
              <a:rPr lang="ja-JP" altLang="en-US" sz="4400">
                <a:solidFill>
                  <a:schemeClr val="bg1"/>
                </a:solidFill>
              </a:rPr>
              <a:t>います。</a:t>
            </a:r>
            <a:endParaRPr lang="en-US" altLang="ja-JP" sz="4400">
              <a:solidFill>
                <a:schemeClr val="bg1"/>
              </a:solidFill>
            </a:endParaRPr>
          </a:p>
          <a:p>
            <a:pPr marL="0" indent="0" eaLnBrk="1" hangingPunct="1">
              <a:buNone/>
              <a:defRPr/>
            </a:pPr>
            <a:r>
              <a:rPr lang="ja-JP" altLang="ja-JP" sz="4400">
                <a:solidFill>
                  <a:srgbClr val="00FFFF"/>
                </a:solidFill>
              </a:rPr>
              <a:t>司</a:t>
            </a:r>
            <a:r>
              <a:rPr lang="ja-JP" altLang="en-US" sz="4400">
                <a:solidFill>
                  <a:srgbClr val="00FFFF"/>
                </a:solidFill>
              </a:rPr>
              <a:t>式</a:t>
            </a:r>
            <a:r>
              <a:rPr lang="ja-JP" altLang="ja-JP" sz="4400">
                <a:solidFill>
                  <a:srgbClr val="00FFFF"/>
                </a:solidFill>
              </a:rPr>
              <a:t>） </a:t>
            </a:r>
            <a:r>
              <a:rPr lang="en-US" altLang="ja-JP" sz="4400">
                <a:solidFill>
                  <a:srgbClr val="00FFFF"/>
                </a:solidFill>
              </a:rPr>
              <a:t>	</a:t>
            </a:r>
            <a:r>
              <a:rPr lang="ja-JP" altLang="en-US" sz="4400">
                <a:solidFill>
                  <a:srgbClr val="00FFFF"/>
                </a:solidFill>
              </a:rPr>
              <a:t>父と子と聖霊の御名によって</a:t>
            </a:r>
            <a:endParaRPr lang="en-US" altLang="ja-JP" sz="2000">
              <a:solidFill>
                <a:srgbClr val="00FFFF"/>
              </a:solidFill>
            </a:endParaRPr>
          </a:p>
          <a:p>
            <a:pPr marL="0" indent="0">
              <a:buNone/>
              <a:defRPr/>
            </a:pPr>
            <a:r>
              <a:rPr lang="ja-JP" altLang="en-US" sz="4400">
                <a:solidFill>
                  <a:schemeClr val="bg1"/>
                </a:solidFill>
              </a:rPr>
              <a:t>会衆）</a:t>
            </a:r>
            <a:r>
              <a:rPr lang="en-US" altLang="ja-JP" sz="4400">
                <a:solidFill>
                  <a:schemeClr val="bg1"/>
                </a:solidFill>
              </a:rPr>
              <a:t>	</a:t>
            </a:r>
            <a:r>
              <a:rPr lang="ja-JP" altLang="en-US" sz="4400">
                <a:solidFill>
                  <a:schemeClr val="bg1"/>
                </a:solidFill>
              </a:rPr>
              <a:t>アーメン</a:t>
            </a:r>
            <a:endParaRPr lang="en-US" altLang="ja-JP" sz="4400">
              <a:solidFill>
                <a:schemeClr val="bg1"/>
              </a:solidFill>
            </a:endParaRPr>
          </a:p>
          <a:p>
            <a:pPr marL="0" indent="0" eaLnBrk="1" hangingPunct="1">
              <a:lnSpc>
                <a:spcPct val="120000"/>
              </a:lnSpc>
              <a:buFont typeface="Arial" panose="020B0604020202020204" pitchFamily="34" charset="0"/>
              <a:buNone/>
              <a:defRPr/>
            </a:pPr>
            <a:endParaRPr lang="en-US" altLang="ja-JP" sz="4400">
              <a:solidFill>
                <a:schemeClr val="bg1"/>
              </a:solidFill>
            </a:endParaRPr>
          </a:p>
          <a:p>
            <a:pPr marL="0" indent="0" eaLnBrk="1" hangingPunct="1">
              <a:lnSpc>
                <a:spcPct val="120000"/>
              </a:lnSpc>
              <a:buFont typeface="Arial" panose="020B0604020202020204" pitchFamily="34" charset="0"/>
              <a:buNone/>
              <a:defRPr/>
            </a:pPr>
            <a:endParaRPr lang="en-US" altLang="ja-JP" sz="1000">
              <a:solidFill>
                <a:schemeClr val="bg1"/>
              </a:solidFill>
            </a:endParaRPr>
          </a:p>
        </p:txBody>
      </p:sp>
      <p:sp>
        <p:nvSpPr>
          <p:cNvPr id="5" name="テキスト ボックス 4"/>
          <p:cNvSpPr txBox="1"/>
          <p:nvPr/>
        </p:nvSpPr>
        <p:spPr>
          <a:xfrm>
            <a:off x="3815916" y="-27384"/>
            <a:ext cx="1512168" cy="461665"/>
          </a:xfrm>
          <a:prstGeom prst="rect">
            <a:avLst/>
          </a:prstGeom>
          <a:noFill/>
        </p:spPr>
        <p:txBody>
          <a:bodyPr wrap="square">
            <a:spAutoFit/>
          </a:bodyPr>
          <a:lstStyle/>
          <a:p>
            <a:r>
              <a:rPr lang="ja-JP" altLang="en-US" sz="2400">
                <a:solidFill>
                  <a:schemeClr val="bg1"/>
                </a:solidFill>
              </a:rPr>
              <a:t>ま　ね　き</a:t>
            </a:r>
          </a:p>
        </p:txBody>
      </p:sp>
      <p:sp>
        <p:nvSpPr>
          <p:cNvPr id="7" name="テキスト ボックス 6"/>
          <p:cNvSpPr txBox="1"/>
          <p:nvPr/>
        </p:nvSpPr>
        <p:spPr>
          <a:xfrm>
            <a:off x="1691680" y="3356992"/>
            <a:ext cx="3384376" cy="461665"/>
          </a:xfrm>
          <a:prstGeom prst="rect">
            <a:avLst/>
          </a:prstGeom>
          <a:noFill/>
        </p:spPr>
        <p:txBody>
          <a:bodyPr wrap="square">
            <a:spAutoFit/>
          </a:bodyPr>
          <a:lstStyle/>
          <a:p>
            <a:r>
              <a:rPr lang="ja-JP" altLang="en-US" sz="2400">
                <a:solidFill>
                  <a:schemeClr val="bg1"/>
                </a:solidFill>
              </a:rPr>
              <a:t>わたし　　　　　　　まね</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47265"/>
            <a:ext cx="9144000" cy="692696"/>
          </a:xfrm>
        </p:spPr>
        <p:txBody>
          <a:bodyPr/>
          <a:lstStyle/>
          <a:p>
            <a:r>
              <a:rPr lang="ja-JP" altLang="ja-JP" u="sng">
                <a:solidFill>
                  <a:schemeClr val="bg1"/>
                </a:solidFill>
                <a:ea typeface="ＭＳ Ｐゴシック" panose="020B0600070205080204" charset="-128"/>
              </a:rPr>
              <a:t>第３朗読　</a:t>
            </a:r>
            <a:r>
              <a:rPr lang="ja-JP" altLang="ja-JP" u="sng">
                <a:solidFill>
                  <a:schemeClr val="bg1"/>
                </a:solidFill>
                <a:ea typeface="ＭＳ Ｐゴシック" panose="020B0600070205080204" charset="-128"/>
                <a:sym typeface="+mn-ea"/>
              </a:rPr>
              <a:t>ルカ</a:t>
            </a:r>
            <a:r>
              <a:rPr u="sng">
                <a:solidFill>
                  <a:schemeClr val="bg1"/>
                </a:solidFill>
                <a:ea typeface="ＭＳ Ｐゴシック" panose="020B0600070205080204" charset="-128"/>
                <a:sym typeface="+mn-ea"/>
              </a:rPr>
              <a:t>10: 1～20 (新125)</a:t>
            </a:r>
          </a:p>
        </p:txBody>
      </p:sp>
      <p:sp>
        <p:nvSpPr>
          <p:cNvPr id="3" name="コンテンツ プレースホルダー 2"/>
          <p:cNvSpPr>
            <a:spLocks noGrp="1"/>
          </p:cNvSpPr>
          <p:nvPr>
            <p:ph idx="1"/>
          </p:nvPr>
        </p:nvSpPr>
        <p:spPr>
          <a:xfrm>
            <a:off x="-5011" y="739563"/>
            <a:ext cx="9144000" cy="6071172"/>
          </a:xfrm>
        </p:spPr>
        <p:txBody>
          <a:bodyPr/>
          <a:lstStyle/>
          <a:p>
            <a:pPr marL="0" indent="0" algn="just">
              <a:buNone/>
            </a:pPr>
            <a:r>
              <a:rPr sz="4000" dirty="0">
                <a:solidFill>
                  <a:schemeClr val="bg1"/>
                </a:solidFill>
                <a:ea typeface="ＭＳ Ｐゴシック" panose="020B0600070205080204" charset="-128"/>
              </a:rPr>
              <a:t> 8どこかの町に入り、迎え入れられたら、出される物を食べ、 9その町の病人をいやし、また、『</a:t>
            </a:r>
            <a:r>
              <a:rPr sz="4000" dirty="0" err="1">
                <a:solidFill>
                  <a:schemeClr val="bg1"/>
                </a:solidFill>
                <a:ea typeface="ＭＳ Ｐゴシック" panose="020B0600070205080204" charset="-128"/>
              </a:rPr>
              <a:t>神の国はあなたがたに近づいた』と言いなさい</a:t>
            </a:r>
            <a:r>
              <a:rPr sz="4000" dirty="0">
                <a:solidFill>
                  <a:schemeClr val="bg1"/>
                </a:solidFill>
                <a:ea typeface="ＭＳ Ｐゴシック" panose="020B0600070205080204" charset="-128"/>
              </a:rPr>
              <a:t>。 10しかし、町に入っても、迎え入れられなければ、広場に出てこう言いなさい。 11『足についたこの町の埃さえも払い落として、あなたがたに返す。しかし、神の国が近づいたことを知れ』</a:t>
            </a:r>
            <a:r>
              <a:rPr lang="ja-JP" altLang="en-US" sz="4000" dirty="0">
                <a:solidFill>
                  <a:schemeClr val="bg1"/>
                </a:solidFill>
                <a:ea typeface="ＭＳ Ｐゴシック" panose="020B0600070205080204" charset="-128"/>
              </a:rPr>
              <a:t>と。</a:t>
            </a:r>
            <a:r>
              <a:rPr lang="en-US" altLang="ja-JP" sz="4000" dirty="0">
                <a:solidFill>
                  <a:schemeClr val="bg1"/>
                </a:solidFill>
                <a:ea typeface="ＭＳ Ｐゴシック" panose="020B0600070205080204" charset="-128"/>
              </a:rPr>
              <a:t>12</a:t>
            </a:r>
            <a:r>
              <a:rPr lang="ja-JP" altLang="en-US" sz="4000" dirty="0">
                <a:solidFill>
                  <a:schemeClr val="bg1"/>
                </a:solidFill>
                <a:ea typeface="ＭＳ Ｐゴシック" panose="020B0600070205080204" charset="-128"/>
              </a:rPr>
              <a:t>　言っておくが、かの日には、その町よりまだソドムのほうが軽い罰で済む。</a:t>
            </a:r>
            <a:endParaRPr sz="4000" dirty="0">
              <a:solidFill>
                <a:schemeClr val="bg1"/>
              </a:solidFill>
              <a:ea typeface="ＭＳ Ｐゴシック" panose="020B060007020508020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47265"/>
            <a:ext cx="9144000" cy="692696"/>
          </a:xfrm>
        </p:spPr>
        <p:txBody>
          <a:bodyPr/>
          <a:lstStyle/>
          <a:p>
            <a:r>
              <a:rPr lang="ja-JP" altLang="ja-JP" u="sng">
                <a:solidFill>
                  <a:schemeClr val="bg1"/>
                </a:solidFill>
                <a:ea typeface="ＭＳ Ｐゴシック" panose="020B0600070205080204" charset="-128"/>
              </a:rPr>
              <a:t>第３朗読　</a:t>
            </a:r>
            <a:r>
              <a:rPr lang="ja-JP" altLang="ja-JP" u="sng">
                <a:solidFill>
                  <a:schemeClr val="bg1"/>
                </a:solidFill>
                <a:ea typeface="ＭＳ Ｐゴシック" panose="020B0600070205080204" charset="-128"/>
                <a:sym typeface="+mn-ea"/>
              </a:rPr>
              <a:t>ルカ</a:t>
            </a:r>
            <a:r>
              <a:rPr u="sng">
                <a:solidFill>
                  <a:schemeClr val="bg1"/>
                </a:solidFill>
                <a:ea typeface="ＭＳ Ｐゴシック" panose="020B0600070205080204" charset="-128"/>
                <a:sym typeface="+mn-ea"/>
              </a:rPr>
              <a:t>10: 1～20 (新125)</a:t>
            </a:r>
          </a:p>
        </p:txBody>
      </p:sp>
      <p:sp>
        <p:nvSpPr>
          <p:cNvPr id="3" name="コンテンツ プレースホルダー 2"/>
          <p:cNvSpPr>
            <a:spLocks noGrp="1"/>
          </p:cNvSpPr>
          <p:nvPr>
            <p:ph idx="1"/>
          </p:nvPr>
        </p:nvSpPr>
        <p:spPr>
          <a:xfrm>
            <a:off x="-5011" y="739563"/>
            <a:ext cx="9144000" cy="5949280"/>
          </a:xfrm>
        </p:spPr>
        <p:txBody>
          <a:bodyPr/>
          <a:lstStyle/>
          <a:p>
            <a:pPr marL="0" indent="0" algn="just">
              <a:buNone/>
            </a:pPr>
            <a:r>
              <a:rPr lang="en-US" altLang="ja-JP" sz="4000" dirty="0">
                <a:solidFill>
                  <a:schemeClr val="bg1"/>
                </a:solidFill>
                <a:ea typeface="ＭＳ Ｐゴシック" panose="020B0600070205080204" charset="-128"/>
              </a:rPr>
              <a:t>13</a:t>
            </a:r>
            <a:r>
              <a:rPr lang="ja-JP" altLang="en-US" sz="4000" dirty="0">
                <a:solidFill>
                  <a:schemeClr val="bg1"/>
                </a:solidFill>
                <a:ea typeface="ＭＳ Ｐゴシック" panose="020B0600070205080204" charset="-128"/>
              </a:rPr>
              <a:t>「コラジン、お前は不幸だ。ベトサイダ、お前は不幸だ。お前たちのところでなされた奇跡がティルスやシドンで行われていれば、これらの町はとうの昔に粗布をまとい、灰の中に座って悔い改めたにちがいない。</a:t>
            </a:r>
            <a:r>
              <a:rPr lang="en-US" altLang="ja-JP" sz="4000" dirty="0">
                <a:solidFill>
                  <a:schemeClr val="bg1"/>
                </a:solidFill>
                <a:ea typeface="ＭＳ Ｐゴシック" panose="020B0600070205080204" charset="-128"/>
              </a:rPr>
              <a:t>14</a:t>
            </a:r>
            <a:r>
              <a:rPr lang="ja-JP" altLang="en-US" sz="4000" dirty="0">
                <a:solidFill>
                  <a:schemeClr val="bg1"/>
                </a:solidFill>
                <a:ea typeface="ＭＳ Ｐゴシック" panose="020B0600070205080204" charset="-128"/>
              </a:rPr>
              <a:t>しかし、裁きの時には、お前たちよりまだティルスやシドンの方が軽い罰で済む。</a:t>
            </a:r>
            <a:r>
              <a:rPr lang="en-US" altLang="ja-JP" sz="4000" dirty="0">
                <a:solidFill>
                  <a:schemeClr val="bg1"/>
                </a:solidFill>
                <a:ea typeface="ＭＳ Ｐゴシック" panose="020B0600070205080204" charset="-128"/>
              </a:rPr>
              <a:t>15</a:t>
            </a:r>
            <a:r>
              <a:rPr lang="ja-JP" altLang="en-US" sz="4000" dirty="0">
                <a:solidFill>
                  <a:schemeClr val="bg1"/>
                </a:solidFill>
                <a:ea typeface="ＭＳ Ｐゴシック" panose="020B0600070205080204" charset="-128"/>
              </a:rPr>
              <a:t>また、カファルナウム、お前は、／天にまで上げられるとでも思っているのか。陰府にまで落とされるのだ。</a:t>
            </a:r>
            <a:endParaRPr sz="4000" dirty="0">
              <a:solidFill>
                <a:schemeClr val="bg1"/>
              </a:solidFill>
              <a:ea typeface="ＭＳ Ｐゴシック" panose="020B060007020508020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47265"/>
            <a:ext cx="9144000" cy="692696"/>
          </a:xfrm>
        </p:spPr>
        <p:txBody>
          <a:bodyPr/>
          <a:lstStyle/>
          <a:p>
            <a:r>
              <a:rPr lang="ja-JP" altLang="ja-JP" u="sng">
                <a:solidFill>
                  <a:schemeClr val="bg1"/>
                </a:solidFill>
                <a:ea typeface="ＭＳ Ｐゴシック" panose="020B0600070205080204" charset="-128"/>
              </a:rPr>
              <a:t>第３朗読　</a:t>
            </a:r>
            <a:r>
              <a:rPr lang="ja-JP" altLang="ja-JP" u="sng">
                <a:solidFill>
                  <a:schemeClr val="bg1"/>
                </a:solidFill>
                <a:ea typeface="ＭＳ Ｐゴシック" panose="020B0600070205080204" charset="-128"/>
                <a:sym typeface="+mn-ea"/>
              </a:rPr>
              <a:t>ルカ</a:t>
            </a:r>
            <a:r>
              <a:rPr u="sng">
                <a:solidFill>
                  <a:schemeClr val="bg1"/>
                </a:solidFill>
                <a:ea typeface="ＭＳ Ｐゴシック" panose="020B0600070205080204" charset="-128"/>
                <a:sym typeface="+mn-ea"/>
              </a:rPr>
              <a:t>10: 1～20 (新125)</a:t>
            </a:r>
          </a:p>
        </p:txBody>
      </p:sp>
      <p:sp>
        <p:nvSpPr>
          <p:cNvPr id="3" name="コンテンツ プレースホルダー 2"/>
          <p:cNvSpPr>
            <a:spLocks noGrp="1"/>
          </p:cNvSpPr>
          <p:nvPr>
            <p:ph idx="1"/>
          </p:nvPr>
        </p:nvSpPr>
        <p:spPr>
          <a:xfrm>
            <a:off x="-5011" y="739563"/>
            <a:ext cx="9144000" cy="5949280"/>
          </a:xfrm>
        </p:spPr>
        <p:txBody>
          <a:bodyPr/>
          <a:lstStyle/>
          <a:p>
            <a:pPr marL="0" indent="0" algn="just">
              <a:buNone/>
            </a:pPr>
            <a:r>
              <a:rPr lang="en-US" altLang="ja-JP" sz="4000" dirty="0">
                <a:solidFill>
                  <a:schemeClr val="bg1"/>
                </a:solidFill>
                <a:ea typeface="ＭＳ Ｐゴシック" panose="020B0600070205080204" charset="-128"/>
              </a:rPr>
              <a:t>16</a:t>
            </a:r>
            <a:r>
              <a:rPr lang="ja-JP" altLang="en-US" sz="4000" dirty="0">
                <a:solidFill>
                  <a:schemeClr val="bg1"/>
                </a:solidFill>
                <a:ea typeface="ＭＳ Ｐゴシック" panose="020B0600070205080204" charset="-128"/>
              </a:rPr>
              <a:t>あなたがたに耳を傾ける者は、わたしに耳を傾け、あなたがたを拒む者は、わたしを拒むのである。わたしを拒む者は、わたしを遣わされた方を拒むのである。」　　　</a:t>
            </a:r>
            <a:endParaRPr lang="en-US" altLang="ja-JP" sz="4000" dirty="0">
              <a:solidFill>
                <a:schemeClr val="bg1"/>
              </a:solidFill>
              <a:ea typeface="ＭＳ Ｐゴシック" panose="020B0600070205080204" charset="-128"/>
            </a:endParaRPr>
          </a:p>
          <a:p>
            <a:pPr marL="0" indent="0" algn="just">
              <a:buNone/>
            </a:pPr>
            <a:r>
              <a:rPr sz="4000" dirty="0">
                <a:solidFill>
                  <a:schemeClr val="bg1"/>
                </a:solidFill>
                <a:ea typeface="ＭＳ Ｐゴシック" panose="020B0600070205080204" charset="-128"/>
              </a:rPr>
              <a:t>17七十二人は喜んで帰って来て、こう言った。「</a:t>
            </a:r>
            <a:r>
              <a:rPr sz="4000" dirty="0" err="1">
                <a:solidFill>
                  <a:schemeClr val="bg1"/>
                </a:solidFill>
                <a:ea typeface="ＭＳ Ｐゴシック" panose="020B0600070205080204" charset="-128"/>
              </a:rPr>
              <a:t>主よ、お名前を使うと、悪霊さえもわたしたちに屈服します</a:t>
            </a:r>
            <a:r>
              <a:rPr sz="4000" dirty="0">
                <a:solidFill>
                  <a:schemeClr val="bg1"/>
                </a:solidFill>
                <a:ea typeface="ＭＳ Ｐゴシック" panose="020B0600070205080204" charset="-128"/>
              </a:rPr>
              <a:t>。」 18イエスは言われた。「</a:t>
            </a:r>
            <a:r>
              <a:rPr sz="4000" dirty="0" err="1">
                <a:solidFill>
                  <a:schemeClr val="bg1"/>
                </a:solidFill>
                <a:ea typeface="ＭＳ Ｐゴシック" panose="020B0600070205080204" charset="-128"/>
              </a:rPr>
              <a:t>わたしは、サタンが稲妻のように天から落ちるのを見ていた</a:t>
            </a:r>
            <a:r>
              <a:rPr sz="4000" dirty="0">
                <a:solidFill>
                  <a:schemeClr val="bg1"/>
                </a:solidFill>
                <a:ea typeface="ＭＳ Ｐゴシック" panose="020B0600070205080204" charset="-128"/>
              </a:rPr>
              <a:t>。</a:t>
            </a:r>
          </a:p>
        </p:txBody>
      </p:sp>
    </p:spTree>
    <p:extLst>
      <p:ext uri="{BB962C8B-B14F-4D97-AF65-F5344CB8AC3E}">
        <p14:creationId xmlns:p14="http://schemas.microsoft.com/office/powerpoint/2010/main" val="1298427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2" y="47265"/>
            <a:ext cx="9144000" cy="692696"/>
          </a:xfrm>
        </p:spPr>
        <p:txBody>
          <a:bodyPr/>
          <a:lstStyle/>
          <a:p>
            <a:r>
              <a:rPr lang="ja-JP" altLang="ja-JP" u="sng">
                <a:solidFill>
                  <a:schemeClr val="bg1"/>
                </a:solidFill>
                <a:ea typeface="ＭＳ Ｐゴシック" panose="020B0600070205080204" charset="-128"/>
              </a:rPr>
              <a:t>第３朗読　</a:t>
            </a:r>
            <a:r>
              <a:rPr lang="ja-JP" altLang="ja-JP" u="sng">
                <a:solidFill>
                  <a:schemeClr val="bg1"/>
                </a:solidFill>
                <a:ea typeface="ＭＳ Ｐゴシック" panose="020B0600070205080204" charset="-128"/>
                <a:sym typeface="+mn-ea"/>
              </a:rPr>
              <a:t>ルカ</a:t>
            </a:r>
            <a:r>
              <a:rPr u="sng">
                <a:solidFill>
                  <a:schemeClr val="bg1"/>
                </a:solidFill>
                <a:ea typeface="ＭＳ Ｐゴシック" panose="020B0600070205080204" charset="-128"/>
                <a:sym typeface="+mn-ea"/>
              </a:rPr>
              <a:t>10: 1～20 (新125)</a:t>
            </a:r>
          </a:p>
        </p:txBody>
      </p:sp>
      <p:sp>
        <p:nvSpPr>
          <p:cNvPr id="3" name="コンテンツ プレースホルダー 2"/>
          <p:cNvSpPr>
            <a:spLocks noGrp="1"/>
          </p:cNvSpPr>
          <p:nvPr>
            <p:ph idx="1"/>
          </p:nvPr>
        </p:nvSpPr>
        <p:spPr>
          <a:xfrm>
            <a:off x="-5011" y="739563"/>
            <a:ext cx="9144000" cy="5949280"/>
          </a:xfrm>
        </p:spPr>
        <p:txBody>
          <a:bodyPr/>
          <a:lstStyle/>
          <a:p>
            <a:pPr marL="0" indent="0" algn="just">
              <a:buNone/>
            </a:pPr>
            <a:r>
              <a:rPr lang="en-US" altLang="ja-JP" sz="4000" dirty="0">
                <a:solidFill>
                  <a:schemeClr val="bg1"/>
                </a:solidFill>
                <a:ea typeface="ＭＳ Ｐゴシック" panose="020B0600070205080204" charset="-128"/>
              </a:rPr>
              <a:t>19</a:t>
            </a:r>
            <a:r>
              <a:rPr lang="ja-JP" altLang="en-US" sz="4000" dirty="0">
                <a:solidFill>
                  <a:schemeClr val="bg1"/>
                </a:solidFill>
                <a:ea typeface="ＭＳ Ｐゴシック" panose="020B0600070205080204" charset="-128"/>
              </a:rPr>
              <a:t>蛇やさそりを踏みつけ、敵のあらゆる力に打ち勝つ権威を、わたしはあなたがたに授けた。だから、あなたがたに害を加えるものは何一つない。 </a:t>
            </a:r>
            <a:r>
              <a:rPr sz="4000" dirty="0">
                <a:solidFill>
                  <a:schemeClr val="bg1"/>
                </a:solidFill>
                <a:ea typeface="ＭＳ Ｐゴシック" panose="020B0600070205080204" charset="-128"/>
              </a:rPr>
              <a:t>20しかし、悪霊があなたがたに服従するからといって、喜んではならない。むしろ、あなたがたの名が天に書き記されていることを喜びなさい。」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05880"/>
            <a:ext cx="8229600" cy="1143000"/>
          </a:xfrm>
        </p:spPr>
        <p:txBody>
          <a:bodyPr/>
          <a:lstStyle/>
          <a:p>
            <a:r>
              <a:rPr lang="ja-JP" altLang="en-US" sz="5400" u="sng">
                <a:solidFill>
                  <a:schemeClr val="bg1"/>
                </a:solidFill>
              </a:rPr>
              <a:t>説 教</a:t>
            </a:r>
            <a:endParaRPr kumimoji="1" lang="ja-JP" altLang="en-US" sz="5400" u="sng">
              <a:solidFill>
                <a:schemeClr val="bg1"/>
              </a:solidFill>
            </a:endParaRPr>
          </a:p>
        </p:txBody>
      </p:sp>
      <p:sp>
        <p:nvSpPr>
          <p:cNvPr id="4" name="コンテンツ プレースホルダー 2"/>
          <p:cNvSpPr>
            <a:spLocks noGrp="1"/>
          </p:cNvSpPr>
          <p:nvPr/>
        </p:nvSpPr>
        <p:spPr bwMode="auto">
          <a:xfrm>
            <a:off x="-2296" y="2840424"/>
            <a:ext cx="9144000" cy="4032448"/>
          </a:xfrm>
          <a:prstGeom prst="rect">
            <a:avLst/>
          </a:prstGeom>
          <a:noFill/>
          <a:ln w="9525">
            <a:noFill/>
            <a:miter lim="800000"/>
          </a:ln>
        </p:spPr>
        <p:txBody>
          <a:bodyPr vert="horz" wrap="square" lIns="91440" tIns="45720" rIns="91440" bIns="45720" numCol="1" anchor="t" anchorCtr="0" compatLnSpc="1">
            <a:normAutofit/>
          </a:bodyPr>
          <a:lst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ct val="130000"/>
              </a:lnSpc>
              <a:buNone/>
            </a:pPr>
            <a:r>
              <a:rPr lang="en-US" altLang="ja-JP" sz="7200" dirty="0">
                <a:solidFill>
                  <a:schemeClr val="bg1"/>
                </a:solidFill>
                <a:ea typeface="ＭＳ Ｐゴシック" panose="020B0600070205080204" charset="-128"/>
              </a:rPr>
              <a:t>『</a:t>
            </a:r>
            <a:r>
              <a:rPr lang="ja-JP" altLang="en-US" sz="7200">
                <a:solidFill>
                  <a:schemeClr val="bg1"/>
                </a:solidFill>
                <a:ea typeface="ＭＳ Ｐゴシック" panose="020B0600070205080204" charset="-128"/>
              </a:rPr>
              <a:t> ホッとする</a:t>
            </a:r>
            <a:r>
              <a:rPr lang="ja-JP" altLang="en-US" sz="7200">
                <a:solidFill>
                  <a:schemeClr val="bg1"/>
                </a:solidFill>
                <a:latin typeface="Calibri" panose="020F0502020204030204"/>
                <a:ea typeface="ＭＳ Ｐゴシック" panose="020B0600070205080204" charset="-128"/>
                <a:cs typeface="Calibri" panose="020F0502020204030204"/>
              </a:rPr>
              <a:t> </a:t>
            </a:r>
            <a:r>
              <a:rPr lang="en-US" altLang="ja-JP" sz="7200" dirty="0">
                <a:solidFill>
                  <a:schemeClr val="bg1"/>
                </a:solidFill>
                <a:latin typeface="Calibri" panose="020F0502020204030204"/>
                <a:ea typeface="ＭＳ Ｐゴシック" panose="020B0600070205080204" charset="-128"/>
                <a:cs typeface="Calibri" panose="020F0502020204030204"/>
              </a:rPr>
              <a:t>』</a:t>
            </a:r>
            <a:endParaRPr lang="en-US" altLang="ja-JP" dirty="0">
              <a:solidFill>
                <a:schemeClr val="bg1"/>
              </a:solidFill>
              <a:latin typeface="Calibri" panose="020F0502020204030204"/>
              <a:ea typeface="ＭＳ Ｐゴシック" panose="020B0600070205080204" charset="-128"/>
              <a:cs typeface="Calibri" panose="020F0502020204030204"/>
            </a:endParaRPr>
          </a:p>
          <a:p>
            <a:pPr marL="0" indent="0" algn="ctr">
              <a:lnSpc>
                <a:spcPct val="130000"/>
              </a:lnSpc>
              <a:buNone/>
            </a:pPr>
            <a:r>
              <a:rPr lang="ja-JP" altLang="en-US" sz="3600" dirty="0">
                <a:solidFill>
                  <a:schemeClr val="bg1"/>
                </a:solidFill>
                <a:latin typeface="ＭＳ Ｐゴシック" panose="020B0600070205080204" charset="-128"/>
                <a:ea typeface="ＭＳ Ｐゴシック" panose="020B0600070205080204" charset="-128"/>
                <a:cs typeface="Calibri" panose="020F0502020204030204"/>
              </a:rPr>
              <a:t>　　　　　　　　　</a:t>
            </a:r>
            <a:endParaRPr lang="en-US" altLang="ja-JP" sz="3600" dirty="0">
              <a:solidFill>
                <a:schemeClr val="bg1"/>
              </a:solidFill>
              <a:latin typeface="ＭＳ Ｐゴシック" panose="020B0600070205080204" charset="-128"/>
              <a:ea typeface="ＭＳ Ｐゴシック" panose="020B0600070205080204" charset="-128"/>
              <a:cs typeface="Calibri" panose="020F0502020204030204"/>
            </a:endParaRPr>
          </a:p>
          <a:p>
            <a:pPr marL="0" indent="0" algn="ctr">
              <a:lnSpc>
                <a:spcPct val="130000"/>
              </a:lnSpc>
              <a:buNone/>
            </a:pPr>
            <a:endParaRPr lang="en-US" altLang="ja-JP" sz="3600" dirty="0">
              <a:solidFill>
                <a:schemeClr val="bg1"/>
              </a:solidFill>
              <a:latin typeface="ＭＳ Ｐゴシック" panose="020B0600070205080204" charset="-128"/>
              <a:ea typeface="ＭＳ Ｐゴシック" panose="020B0600070205080204" charset="-128"/>
              <a:cs typeface="Calibri" panose="020F0502020204030204"/>
            </a:endParaRPr>
          </a:p>
          <a:p>
            <a:pPr marL="0" indent="0" algn="ctr">
              <a:lnSpc>
                <a:spcPct val="130000"/>
              </a:lnSpc>
              <a:buNone/>
            </a:pPr>
            <a:r>
              <a:rPr lang="ja-JP" altLang="en-US" sz="3600">
                <a:solidFill>
                  <a:schemeClr val="bg1"/>
                </a:solidFill>
                <a:latin typeface="ＭＳ Ｐゴシック" panose="020B0600070205080204" charset="-128"/>
                <a:ea typeface="ＭＳ Ｐゴシック" panose="020B0600070205080204" charset="-128"/>
                <a:cs typeface="Calibri" panose="020F0502020204030204"/>
              </a:rPr>
              <a:t>　　　　　　　　　　　　説</a:t>
            </a:r>
            <a:r>
              <a:rPr lang="zh-TW" altLang="en-US" sz="3600">
                <a:solidFill>
                  <a:schemeClr val="bg1"/>
                </a:solidFill>
                <a:latin typeface="ＭＳ Ｐゴシック" panose="020B0600070205080204" charset="-128"/>
                <a:ea typeface="ＭＳ Ｐゴシック" panose="020B0600070205080204" charset="-128"/>
                <a:cs typeface="Calibri" panose="020F0502020204030204"/>
              </a:rPr>
              <a:t>教者</a:t>
            </a:r>
            <a:r>
              <a:rPr lang="ja-JP" altLang="en-US" sz="3600" dirty="0">
                <a:solidFill>
                  <a:schemeClr val="bg1"/>
                </a:solidFill>
                <a:latin typeface="ＭＳ Ｐゴシック" panose="020B0600070205080204" charset="-128"/>
                <a:ea typeface="ＭＳ Ｐゴシック" panose="020B0600070205080204" charset="-128"/>
                <a:cs typeface="Calibri" panose="020F0502020204030204"/>
              </a:rPr>
              <a:t>　</a:t>
            </a:r>
            <a:r>
              <a:rPr lang="zh-TW" altLang="en-US" sz="3600" dirty="0">
                <a:solidFill>
                  <a:schemeClr val="bg1"/>
                </a:solidFill>
                <a:latin typeface="ＭＳ Ｐゴシック" panose="020B0600070205080204" charset="-128"/>
                <a:ea typeface="ＭＳ Ｐゴシック" panose="020B0600070205080204" charset="-128"/>
                <a:cs typeface="Calibri" panose="020F0502020204030204"/>
              </a:rPr>
              <a:t>　</a:t>
            </a:r>
            <a:r>
              <a:rPr lang="ja-JP" altLang="en-US" sz="3600">
                <a:solidFill>
                  <a:schemeClr val="bg1"/>
                </a:solidFill>
                <a:latin typeface="ＭＳ Ｐゴシック" panose="020B0600070205080204" charset="-128"/>
                <a:ea typeface="ＭＳ Ｐゴシック" panose="020B0600070205080204" charset="-128"/>
                <a:cs typeface="Calibri" panose="020F0502020204030204"/>
              </a:rPr>
              <a:t>永吉</a:t>
            </a:r>
            <a:r>
              <a:rPr lang="ja-JP" altLang="en-US" sz="3600">
                <a:solidFill>
                  <a:schemeClr val="bg1"/>
                </a:solidFill>
                <a:latin typeface="ＭＳ Ｐゴシック" panose="020B0600070205080204" charset="-128"/>
                <a:ea typeface="ＭＳ Ｐゴシック" panose="020B0600070205080204" charset="-128"/>
              </a:rPr>
              <a:t>秀人牧師</a:t>
            </a:r>
            <a:endParaRPr lang="ja-JP" altLang="en-US" sz="4000">
              <a:solidFill>
                <a:schemeClr val="bg1"/>
              </a:solidFill>
              <a:latin typeface="ＭＳ Ｐゴシック" panose="020B0600070205080204" charset="-128"/>
              <a:ea typeface="ＭＳ Ｐゴシック" panose="020B0600070205080204" charset="-128"/>
            </a:endParaRPr>
          </a:p>
        </p:txBody>
      </p:sp>
      <p:sp>
        <p:nvSpPr>
          <p:cNvPr id="5" name="テキスト ボックス 4"/>
          <p:cNvSpPr txBox="1"/>
          <p:nvPr/>
        </p:nvSpPr>
        <p:spPr>
          <a:xfrm>
            <a:off x="3851920" y="975047"/>
            <a:ext cx="2240280" cy="461665"/>
          </a:xfrm>
          <a:prstGeom prst="rect">
            <a:avLst/>
          </a:prstGeom>
          <a:noFill/>
        </p:spPr>
        <p:txBody>
          <a:bodyPr wrap="square">
            <a:spAutoFit/>
          </a:bodyPr>
          <a:lstStyle/>
          <a:p>
            <a:r>
              <a:rPr lang="ja-JP" altLang="en-US" sz="2400">
                <a:solidFill>
                  <a:schemeClr val="bg1"/>
                </a:solidFill>
              </a:rPr>
              <a:t>せっきょう</a:t>
            </a:r>
          </a:p>
        </p:txBody>
      </p:sp>
      <p:sp>
        <p:nvSpPr>
          <p:cNvPr id="9" name="テキスト ボックス 8"/>
          <p:cNvSpPr txBox="1"/>
          <p:nvPr/>
        </p:nvSpPr>
        <p:spPr>
          <a:xfrm>
            <a:off x="3823748" y="5882953"/>
            <a:ext cx="5433800" cy="461665"/>
          </a:xfrm>
          <a:prstGeom prst="rect">
            <a:avLst/>
          </a:prstGeom>
          <a:noFill/>
        </p:spPr>
        <p:txBody>
          <a:bodyPr wrap="square" lIns="91440" tIns="45720" rIns="91440" bIns="45720" anchor="t">
            <a:spAutoFit/>
          </a:bodyPr>
          <a:lstStyle/>
          <a:p>
            <a:r>
              <a:rPr lang="ja-JP" altLang="en-US" sz="2400">
                <a:solidFill>
                  <a:schemeClr val="bg1"/>
                </a:solidFill>
                <a:latin typeface="Arial" panose="020B0604020202020204"/>
                <a:ea typeface="ＭＳ Ｐゴシック" panose="020B0600070205080204" charset="-128"/>
                <a:cs typeface="Arial" panose="020B0604020202020204"/>
              </a:rPr>
              <a:t>せっきょうしゃ   ながよしひでとぼくし</a:t>
            </a:r>
          </a:p>
        </p:txBody>
      </p:sp>
      <p:sp>
        <p:nvSpPr>
          <p:cNvPr id="6" name="テキスト ボックス 5"/>
          <p:cNvSpPr txBox="1"/>
          <p:nvPr/>
        </p:nvSpPr>
        <p:spPr>
          <a:xfrm>
            <a:off x="856371" y="2729914"/>
            <a:ext cx="6875499" cy="460375"/>
          </a:xfrm>
          <a:prstGeom prst="rect">
            <a:avLst/>
          </a:prstGeom>
          <a:noFill/>
        </p:spPr>
        <p:txBody>
          <a:bodyPr wrap="square" lIns="91440" tIns="45720" rIns="91440" bIns="45720" anchor="t">
            <a:spAutoFit/>
          </a:bodyPr>
          <a:lstStyle/>
          <a:p>
            <a:pPr algn="l"/>
            <a:endParaRPr lang="ja-JP" altLang="en-US" sz="2400" dirty="0">
              <a:solidFill>
                <a:schemeClr val="bg1"/>
              </a:solidFill>
              <a:latin typeface="Arial" panose="020B0604020202020204"/>
              <a:ea typeface="ＭＳ Ｐゴシック" panose="020B0600070205080204" charset="-128"/>
              <a:cs typeface="Arial" panose="020B06040202020202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2123728" y="197768"/>
            <a:ext cx="6563072" cy="1143000"/>
          </a:xfrm>
        </p:spPr>
        <p:txBody>
          <a:bodyPr/>
          <a:lstStyle/>
          <a:p>
            <a:r>
              <a:rPr lang="ja-JP" altLang="en-US" sz="5400" u="sng">
                <a:solidFill>
                  <a:schemeClr val="bg1"/>
                </a:solidFill>
              </a:rPr>
              <a:t>信仰の告白 </a:t>
            </a:r>
            <a:r>
              <a:rPr lang="ja-JP" altLang="en-US" u="sng">
                <a:solidFill>
                  <a:schemeClr val="bg1"/>
                </a:solidFill>
              </a:rPr>
              <a:t>（使徒信条）</a:t>
            </a:r>
          </a:p>
        </p:txBody>
      </p:sp>
      <p:sp>
        <p:nvSpPr>
          <p:cNvPr id="62466" name="コンテンツ プレースホルダー 2"/>
          <p:cNvSpPr>
            <a:spLocks noGrp="1"/>
          </p:cNvSpPr>
          <p:nvPr>
            <p:ph idx="1"/>
          </p:nvPr>
        </p:nvSpPr>
        <p:spPr>
          <a:xfrm>
            <a:off x="0" y="1441330"/>
            <a:ext cx="9144000" cy="5416670"/>
          </a:xfrm>
        </p:spPr>
        <p:txBody>
          <a:bodyPr/>
          <a:lstStyle/>
          <a:p>
            <a:pPr marL="0" indent="0">
              <a:buFont typeface="Arial" panose="020B0604020202020204" pitchFamily="34" charset="0"/>
              <a:buNone/>
            </a:pPr>
            <a:r>
              <a:rPr lang="ja-JP" altLang="en-US" sz="4400">
                <a:solidFill>
                  <a:srgbClr val="00FFFF"/>
                </a:solidFill>
              </a:rPr>
              <a:t>司式）使徒信条によって、信仰の告白</a:t>
            </a:r>
            <a:endParaRPr lang="en-US" altLang="ja-JP" sz="4400">
              <a:solidFill>
                <a:srgbClr val="00FFFF"/>
              </a:solidFill>
            </a:endParaRPr>
          </a:p>
          <a:p>
            <a:pPr marL="0" indent="0">
              <a:buFont typeface="Arial" panose="020B0604020202020204" pitchFamily="34" charset="0"/>
              <a:buNone/>
            </a:pPr>
            <a:r>
              <a:rPr lang="en-US" altLang="ja-JP" sz="4400">
                <a:solidFill>
                  <a:srgbClr val="00FFFF"/>
                </a:solidFill>
              </a:rPr>
              <a:t>	</a:t>
            </a:r>
            <a:r>
              <a:rPr lang="ja-JP" altLang="en-US" sz="4400">
                <a:solidFill>
                  <a:srgbClr val="00FFFF"/>
                </a:solidFill>
              </a:rPr>
              <a:t>を共にしましょう。</a:t>
            </a:r>
            <a:endParaRPr lang="en-US" altLang="ja-JP" sz="4400">
              <a:solidFill>
                <a:srgbClr val="00FFFF"/>
              </a:solidFill>
            </a:endParaRPr>
          </a:p>
          <a:p>
            <a:pPr marL="0" indent="0">
              <a:lnSpc>
                <a:spcPct val="120000"/>
              </a:lnSpc>
              <a:buFont typeface="Arial" panose="020B0604020202020204" pitchFamily="34" charset="0"/>
              <a:buNone/>
            </a:pPr>
            <a:endParaRPr lang="en-US" altLang="ja-JP" sz="8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一同）天地の造り主、全能の父である</a:t>
            </a:r>
            <a:endParaRPr lang="en-US" altLang="ja-JP" sz="44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神を私は信じます。そのひとり子、</a:t>
            </a:r>
            <a:endParaRPr lang="en-US" altLang="ja-JP" sz="44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私たちの主イエス・キリストを私は信じます。</a:t>
            </a:r>
          </a:p>
        </p:txBody>
      </p:sp>
      <p:sp>
        <p:nvSpPr>
          <p:cNvPr id="4" name="テキスト ボックス 3"/>
          <p:cNvSpPr txBox="1">
            <a:spLocks noChangeArrowheads="1"/>
          </p:cNvSpPr>
          <p:nvPr/>
        </p:nvSpPr>
        <p:spPr bwMode="auto">
          <a:xfrm>
            <a:off x="1494412" y="3039343"/>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てんち</a:t>
            </a:r>
          </a:p>
        </p:txBody>
      </p:sp>
      <p:sp>
        <p:nvSpPr>
          <p:cNvPr id="5" name="テキスト ボックス 4"/>
          <p:cNvSpPr txBox="1">
            <a:spLocks noChangeArrowheads="1"/>
          </p:cNvSpPr>
          <p:nvPr/>
        </p:nvSpPr>
        <p:spPr bwMode="auto">
          <a:xfrm>
            <a:off x="3067591" y="3025774"/>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つく</a:t>
            </a:r>
          </a:p>
        </p:txBody>
      </p:sp>
      <p:sp>
        <p:nvSpPr>
          <p:cNvPr id="6" name="テキスト ボックス 5"/>
          <p:cNvSpPr txBox="1">
            <a:spLocks noChangeArrowheads="1"/>
          </p:cNvSpPr>
          <p:nvPr/>
        </p:nvSpPr>
        <p:spPr bwMode="auto">
          <a:xfrm>
            <a:off x="3987733" y="3039343"/>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ぬし</a:t>
            </a:r>
          </a:p>
        </p:txBody>
      </p:sp>
      <p:sp>
        <p:nvSpPr>
          <p:cNvPr id="7" name="テキスト ボックス 6"/>
          <p:cNvSpPr txBox="1">
            <a:spLocks noChangeArrowheads="1"/>
          </p:cNvSpPr>
          <p:nvPr/>
        </p:nvSpPr>
        <p:spPr bwMode="auto">
          <a:xfrm>
            <a:off x="4950796" y="3039343"/>
            <a:ext cx="1497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ぜんのう</a:t>
            </a:r>
          </a:p>
        </p:txBody>
      </p:sp>
      <p:sp>
        <p:nvSpPr>
          <p:cNvPr id="8" name="テキスト ボックス 7"/>
          <p:cNvSpPr txBox="1">
            <a:spLocks noChangeArrowheads="1"/>
          </p:cNvSpPr>
          <p:nvPr/>
        </p:nvSpPr>
        <p:spPr bwMode="auto">
          <a:xfrm>
            <a:off x="6678988" y="3039343"/>
            <a:ext cx="845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ちち</a:t>
            </a:r>
          </a:p>
        </p:txBody>
      </p:sp>
      <p:sp>
        <p:nvSpPr>
          <p:cNvPr id="10" name="テキスト ボックス 9"/>
          <p:cNvSpPr txBox="1">
            <a:spLocks noChangeArrowheads="1"/>
          </p:cNvSpPr>
          <p:nvPr/>
        </p:nvSpPr>
        <p:spPr bwMode="auto">
          <a:xfrm>
            <a:off x="0" y="3933056"/>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かみ    わたし       しん </a:t>
            </a:r>
            <a:r>
              <a:rPr lang="en-US" altLang="ja-JP" sz="2400">
                <a:solidFill>
                  <a:schemeClr val="bg1"/>
                </a:solidFill>
              </a:rPr>
              <a:t>                                                                </a:t>
            </a:r>
            <a:r>
              <a:rPr lang="ja-JP" altLang="en-US" sz="2400">
                <a:solidFill>
                  <a:schemeClr val="bg1"/>
                </a:solidFill>
              </a:rPr>
              <a:t>ご</a:t>
            </a:r>
            <a:endParaRPr lang="en-US" altLang="ja-JP" sz="2400">
              <a:solidFill>
                <a:schemeClr val="bg1"/>
              </a:solidFill>
            </a:endParaRPr>
          </a:p>
        </p:txBody>
      </p:sp>
      <p:sp>
        <p:nvSpPr>
          <p:cNvPr id="15" name="テキスト ボックス 14"/>
          <p:cNvSpPr txBox="1">
            <a:spLocks noChangeArrowheads="1"/>
          </p:cNvSpPr>
          <p:nvPr/>
        </p:nvSpPr>
        <p:spPr bwMode="auto">
          <a:xfrm>
            <a:off x="-6822" y="4859735"/>
            <a:ext cx="9150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わたし                    しゅ                                                         わたし       しん</a:t>
            </a:r>
          </a:p>
        </p:txBody>
      </p:sp>
      <p:sp>
        <p:nvSpPr>
          <p:cNvPr id="17" name="テキスト ボックス 16"/>
          <p:cNvSpPr txBox="1">
            <a:spLocks noChangeArrowheads="1"/>
          </p:cNvSpPr>
          <p:nvPr/>
        </p:nvSpPr>
        <p:spPr bwMode="auto">
          <a:xfrm>
            <a:off x="2267744" y="97206"/>
            <a:ext cx="3888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し ん こ う           こ く は く </a:t>
            </a:r>
          </a:p>
        </p:txBody>
      </p:sp>
      <p:sp>
        <p:nvSpPr>
          <p:cNvPr id="18" name="テキスト ボックス 17"/>
          <p:cNvSpPr txBox="1">
            <a:spLocks noChangeArrowheads="1"/>
          </p:cNvSpPr>
          <p:nvPr/>
        </p:nvSpPr>
        <p:spPr bwMode="auto">
          <a:xfrm>
            <a:off x="6228184" y="161962"/>
            <a:ext cx="2586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970225"/>
            <a:ext cx="9144000" cy="5904656"/>
          </a:xfrm>
        </p:spPr>
        <p:txBody>
          <a:bodyPr>
            <a:noAutofit/>
          </a:bodyPr>
          <a:lstStyle/>
          <a:p>
            <a:pPr marL="0" indent="0">
              <a:lnSpc>
                <a:spcPct val="150000"/>
              </a:lnSpc>
              <a:buNone/>
            </a:pPr>
            <a:r>
              <a:rPr lang="ja-JP" altLang="en-US" sz="4400">
                <a:solidFill>
                  <a:schemeClr val="bg1"/>
                </a:solidFill>
              </a:rPr>
              <a:t>主は聖霊によってやどり、おとめマリヤから生まれ、ポンテオ・ピラトのもとに苦しみを受け、十字架につけられ、死んで葬られ、陰府に下り、三日目に死人のうちから復活し、天に上られました。</a:t>
            </a:r>
            <a:endParaRPr kumimoji="1" lang="ja-JP" altLang="en-US" sz="4400">
              <a:solidFill>
                <a:schemeClr val="bg1"/>
              </a:solidFill>
            </a:endParaRPr>
          </a:p>
        </p:txBody>
      </p:sp>
      <p:sp>
        <p:nvSpPr>
          <p:cNvPr id="4" name="テキスト ボックス 3"/>
          <p:cNvSpPr txBox="1">
            <a:spLocks noChangeArrowheads="1"/>
          </p:cNvSpPr>
          <p:nvPr/>
        </p:nvSpPr>
        <p:spPr bwMode="auto">
          <a:xfrm>
            <a:off x="35496" y="908720"/>
            <a:ext cx="919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しゅ</a:t>
            </a:r>
          </a:p>
        </p:txBody>
      </p:sp>
      <p:sp>
        <p:nvSpPr>
          <p:cNvPr id="6" name="テキスト ボックス 5"/>
          <p:cNvSpPr txBox="1">
            <a:spLocks noChangeArrowheads="1"/>
          </p:cNvSpPr>
          <p:nvPr/>
        </p:nvSpPr>
        <p:spPr bwMode="auto">
          <a:xfrm>
            <a:off x="1115616" y="908720"/>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せいれい</a:t>
            </a:r>
          </a:p>
        </p:txBody>
      </p:sp>
      <p:sp>
        <p:nvSpPr>
          <p:cNvPr id="7" name="テキスト ボックス 6"/>
          <p:cNvSpPr txBox="1">
            <a:spLocks noChangeArrowheads="1"/>
          </p:cNvSpPr>
          <p:nvPr/>
        </p:nvSpPr>
        <p:spPr bwMode="auto">
          <a:xfrm>
            <a:off x="1721260" y="1959223"/>
            <a:ext cx="919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う</a:t>
            </a:r>
          </a:p>
        </p:txBody>
      </p:sp>
      <p:sp>
        <p:nvSpPr>
          <p:cNvPr id="8" name="テキスト ボックス 7"/>
          <p:cNvSpPr txBox="1">
            <a:spLocks noChangeArrowheads="1"/>
          </p:cNvSpPr>
          <p:nvPr/>
        </p:nvSpPr>
        <p:spPr bwMode="auto">
          <a:xfrm>
            <a:off x="611559" y="2927265"/>
            <a:ext cx="78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くる</a:t>
            </a:r>
          </a:p>
        </p:txBody>
      </p:sp>
      <p:sp>
        <p:nvSpPr>
          <p:cNvPr id="9" name="テキスト ボックス 8"/>
          <p:cNvSpPr txBox="1">
            <a:spLocks noChangeArrowheads="1"/>
          </p:cNvSpPr>
          <p:nvPr/>
        </p:nvSpPr>
        <p:spPr bwMode="auto">
          <a:xfrm>
            <a:off x="2699791" y="2927265"/>
            <a:ext cx="78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う</a:t>
            </a:r>
          </a:p>
        </p:txBody>
      </p:sp>
      <p:sp>
        <p:nvSpPr>
          <p:cNvPr id="10" name="テキスト ボックス 9"/>
          <p:cNvSpPr txBox="1">
            <a:spLocks noChangeArrowheads="1"/>
          </p:cNvSpPr>
          <p:nvPr/>
        </p:nvSpPr>
        <p:spPr bwMode="auto">
          <a:xfrm>
            <a:off x="4283968" y="2927265"/>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じゅうじか</a:t>
            </a:r>
          </a:p>
        </p:txBody>
      </p:sp>
      <p:sp>
        <p:nvSpPr>
          <p:cNvPr id="11" name="テキスト ボックス 10"/>
          <p:cNvSpPr txBox="1">
            <a:spLocks noChangeArrowheads="1"/>
          </p:cNvSpPr>
          <p:nvPr/>
        </p:nvSpPr>
        <p:spPr bwMode="auto">
          <a:xfrm>
            <a:off x="6732240" y="3935377"/>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みっかめ</a:t>
            </a:r>
          </a:p>
        </p:txBody>
      </p:sp>
      <p:sp>
        <p:nvSpPr>
          <p:cNvPr id="12" name="テキスト ボックス 11"/>
          <p:cNvSpPr txBox="1">
            <a:spLocks noChangeArrowheads="1"/>
          </p:cNvSpPr>
          <p:nvPr/>
        </p:nvSpPr>
        <p:spPr bwMode="auto">
          <a:xfrm>
            <a:off x="179512" y="3975447"/>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a:t>
            </a:r>
          </a:p>
        </p:txBody>
      </p:sp>
      <p:sp>
        <p:nvSpPr>
          <p:cNvPr id="13" name="テキスト ボックス 12"/>
          <p:cNvSpPr txBox="1">
            <a:spLocks noChangeArrowheads="1"/>
          </p:cNvSpPr>
          <p:nvPr/>
        </p:nvSpPr>
        <p:spPr bwMode="auto">
          <a:xfrm>
            <a:off x="1594467" y="3935377"/>
            <a:ext cx="1082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ほうむ</a:t>
            </a:r>
          </a:p>
        </p:txBody>
      </p:sp>
      <p:sp>
        <p:nvSpPr>
          <p:cNvPr id="14" name="テキスト ボックス 13"/>
          <p:cNvSpPr txBox="1">
            <a:spLocks noChangeArrowheads="1"/>
          </p:cNvSpPr>
          <p:nvPr/>
        </p:nvSpPr>
        <p:spPr bwMode="auto">
          <a:xfrm>
            <a:off x="3707904" y="3935377"/>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よ　み</a:t>
            </a:r>
          </a:p>
        </p:txBody>
      </p:sp>
      <p:sp>
        <p:nvSpPr>
          <p:cNvPr id="15" name="テキスト ボックス 14"/>
          <p:cNvSpPr txBox="1">
            <a:spLocks noChangeArrowheads="1"/>
          </p:cNvSpPr>
          <p:nvPr/>
        </p:nvSpPr>
        <p:spPr bwMode="auto">
          <a:xfrm>
            <a:off x="5220072" y="3935377"/>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くだ</a:t>
            </a:r>
          </a:p>
        </p:txBody>
      </p:sp>
      <p:sp>
        <p:nvSpPr>
          <p:cNvPr id="16" name="テキスト ボックス 15"/>
          <p:cNvSpPr txBox="1">
            <a:spLocks noChangeArrowheads="1"/>
          </p:cNvSpPr>
          <p:nvPr/>
        </p:nvSpPr>
        <p:spPr bwMode="auto">
          <a:xfrm>
            <a:off x="6516216" y="4983559"/>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のぼ</a:t>
            </a:r>
          </a:p>
        </p:txBody>
      </p:sp>
      <p:sp>
        <p:nvSpPr>
          <p:cNvPr id="17" name="テキスト ボックス 16"/>
          <p:cNvSpPr txBox="1">
            <a:spLocks noChangeArrowheads="1"/>
          </p:cNvSpPr>
          <p:nvPr/>
        </p:nvSpPr>
        <p:spPr bwMode="auto">
          <a:xfrm>
            <a:off x="143508" y="4983559"/>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 に ん</a:t>
            </a:r>
          </a:p>
        </p:txBody>
      </p:sp>
      <p:sp>
        <p:nvSpPr>
          <p:cNvPr id="18" name="テキスト ボックス 17"/>
          <p:cNvSpPr txBox="1">
            <a:spLocks noChangeArrowheads="1"/>
          </p:cNvSpPr>
          <p:nvPr/>
        </p:nvSpPr>
        <p:spPr bwMode="auto">
          <a:xfrm>
            <a:off x="3563888" y="4983559"/>
            <a:ext cx="1692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ふっかつ</a:t>
            </a:r>
          </a:p>
        </p:txBody>
      </p:sp>
      <p:sp>
        <p:nvSpPr>
          <p:cNvPr id="19" name="テキスト ボックス 18"/>
          <p:cNvSpPr txBox="1">
            <a:spLocks noChangeArrowheads="1"/>
          </p:cNvSpPr>
          <p:nvPr/>
        </p:nvSpPr>
        <p:spPr bwMode="auto">
          <a:xfrm>
            <a:off x="5454097" y="4983559"/>
            <a:ext cx="846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てん</a:t>
            </a:r>
          </a:p>
        </p:txBody>
      </p:sp>
      <p:sp>
        <p:nvSpPr>
          <p:cNvPr id="20" name="テキスト ボックス 19"/>
          <p:cNvSpPr txBox="1">
            <a:spLocks noChangeArrowheads="1"/>
          </p:cNvSpPr>
          <p:nvPr/>
        </p:nvSpPr>
        <p:spPr bwMode="auto">
          <a:xfrm>
            <a:off x="3635896" y="148570"/>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1600200"/>
            <a:ext cx="9144000" cy="5429200"/>
          </a:xfrm>
        </p:spPr>
        <p:txBody>
          <a:bodyPr/>
          <a:lstStyle/>
          <a:p>
            <a:pPr marL="0" indent="0">
              <a:lnSpc>
                <a:spcPct val="150000"/>
              </a:lnSpc>
              <a:buNone/>
            </a:pPr>
            <a:r>
              <a:rPr lang="ja-JP" altLang="en-US" sz="4400">
                <a:solidFill>
                  <a:schemeClr val="bg1"/>
                </a:solidFill>
              </a:rPr>
              <a:t>そして全能の父である神の右に座し、そこから来て、生きている人と死んだ人とをさばかれます。</a:t>
            </a:r>
          </a:p>
          <a:p>
            <a:pPr>
              <a:lnSpc>
                <a:spcPct val="150000"/>
              </a:lnSpc>
            </a:pPr>
            <a:endParaRPr kumimoji="1" lang="ja-JP" altLang="en-US">
              <a:solidFill>
                <a:schemeClr val="bg1"/>
              </a:solidFill>
            </a:endParaRPr>
          </a:p>
        </p:txBody>
      </p:sp>
      <p:sp>
        <p:nvSpPr>
          <p:cNvPr id="4" name="テキスト ボックス 3"/>
          <p:cNvSpPr txBox="1">
            <a:spLocks noChangeArrowheads="1"/>
          </p:cNvSpPr>
          <p:nvPr/>
        </p:nvSpPr>
        <p:spPr bwMode="auto">
          <a:xfrm>
            <a:off x="1475656" y="1527175"/>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ぜんのう</a:t>
            </a:r>
          </a:p>
        </p:txBody>
      </p:sp>
      <p:sp>
        <p:nvSpPr>
          <p:cNvPr id="5" name="テキスト ボックス 4"/>
          <p:cNvSpPr txBox="1">
            <a:spLocks noChangeArrowheads="1"/>
          </p:cNvSpPr>
          <p:nvPr/>
        </p:nvSpPr>
        <p:spPr bwMode="auto">
          <a:xfrm>
            <a:off x="3128612" y="1527175"/>
            <a:ext cx="867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ちち</a:t>
            </a:r>
          </a:p>
        </p:txBody>
      </p:sp>
      <p:sp>
        <p:nvSpPr>
          <p:cNvPr id="6" name="テキスト ボックス 5"/>
          <p:cNvSpPr txBox="1">
            <a:spLocks noChangeArrowheads="1"/>
          </p:cNvSpPr>
          <p:nvPr/>
        </p:nvSpPr>
        <p:spPr bwMode="auto">
          <a:xfrm>
            <a:off x="5187695" y="1527175"/>
            <a:ext cx="849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かみ</a:t>
            </a:r>
          </a:p>
        </p:txBody>
      </p:sp>
      <p:sp>
        <p:nvSpPr>
          <p:cNvPr id="7" name="テキスト ボックス 6"/>
          <p:cNvSpPr txBox="1">
            <a:spLocks noChangeArrowheads="1"/>
          </p:cNvSpPr>
          <p:nvPr/>
        </p:nvSpPr>
        <p:spPr bwMode="auto">
          <a:xfrm>
            <a:off x="6352871" y="1545463"/>
            <a:ext cx="84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みぎ</a:t>
            </a:r>
          </a:p>
        </p:txBody>
      </p:sp>
      <p:sp>
        <p:nvSpPr>
          <p:cNvPr id="8" name="テキスト ボックス 7"/>
          <p:cNvSpPr txBox="1">
            <a:spLocks noChangeArrowheads="1"/>
          </p:cNvSpPr>
          <p:nvPr/>
        </p:nvSpPr>
        <p:spPr bwMode="auto">
          <a:xfrm>
            <a:off x="2100372" y="2535287"/>
            <a:ext cx="62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き</a:t>
            </a:r>
          </a:p>
        </p:txBody>
      </p:sp>
      <p:sp>
        <p:nvSpPr>
          <p:cNvPr id="9" name="テキスト ボックス 8"/>
          <p:cNvSpPr txBox="1">
            <a:spLocks noChangeArrowheads="1"/>
          </p:cNvSpPr>
          <p:nvPr/>
        </p:nvSpPr>
        <p:spPr bwMode="auto">
          <a:xfrm>
            <a:off x="3520892" y="2535287"/>
            <a:ext cx="62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い</a:t>
            </a:r>
          </a:p>
        </p:txBody>
      </p:sp>
      <p:sp>
        <p:nvSpPr>
          <p:cNvPr id="10" name="テキスト ボックス 9"/>
          <p:cNvSpPr txBox="1">
            <a:spLocks noChangeArrowheads="1"/>
          </p:cNvSpPr>
          <p:nvPr/>
        </p:nvSpPr>
        <p:spPr bwMode="auto">
          <a:xfrm>
            <a:off x="5940151" y="2535287"/>
            <a:ext cx="864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ひと</a:t>
            </a:r>
          </a:p>
        </p:txBody>
      </p:sp>
      <p:sp>
        <p:nvSpPr>
          <p:cNvPr id="11" name="テキスト ボックス 10"/>
          <p:cNvSpPr txBox="1">
            <a:spLocks noChangeArrowheads="1"/>
          </p:cNvSpPr>
          <p:nvPr/>
        </p:nvSpPr>
        <p:spPr bwMode="auto">
          <a:xfrm>
            <a:off x="7128285" y="2535287"/>
            <a:ext cx="684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a:t>
            </a:r>
          </a:p>
        </p:txBody>
      </p:sp>
      <p:sp>
        <p:nvSpPr>
          <p:cNvPr id="12" name="テキスト ボックス 11"/>
          <p:cNvSpPr txBox="1">
            <a:spLocks noChangeArrowheads="1"/>
          </p:cNvSpPr>
          <p:nvPr/>
        </p:nvSpPr>
        <p:spPr bwMode="auto">
          <a:xfrm>
            <a:off x="7517526" y="1527175"/>
            <a:ext cx="565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ざ</a:t>
            </a:r>
          </a:p>
        </p:txBody>
      </p:sp>
      <p:sp>
        <p:nvSpPr>
          <p:cNvPr id="13" name="テキスト ボックス 12"/>
          <p:cNvSpPr txBox="1">
            <a:spLocks noChangeArrowheads="1"/>
          </p:cNvSpPr>
          <p:nvPr/>
        </p:nvSpPr>
        <p:spPr bwMode="auto">
          <a:xfrm>
            <a:off x="35496" y="3543399"/>
            <a:ext cx="771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ひと</a:t>
            </a:r>
          </a:p>
        </p:txBody>
      </p:sp>
      <p:sp>
        <p:nvSpPr>
          <p:cNvPr id="14" name="テキスト ボックス 13"/>
          <p:cNvSpPr txBox="1">
            <a:spLocks noChangeArrowheads="1"/>
          </p:cNvSpPr>
          <p:nvPr/>
        </p:nvSpPr>
        <p:spPr bwMode="auto">
          <a:xfrm>
            <a:off x="3635896" y="148570"/>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1600200"/>
            <a:ext cx="9144000" cy="5429200"/>
          </a:xfrm>
        </p:spPr>
        <p:txBody>
          <a:bodyPr>
            <a:normAutofit/>
          </a:bodyPr>
          <a:lstStyle/>
          <a:p>
            <a:pPr marL="0" indent="0">
              <a:lnSpc>
                <a:spcPct val="150000"/>
              </a:lnSpc>
              <a:buNone/>
            </a:pPr>
            <a:r>
              <a:rPr lang="ja-JP" altLang="en-US" sz="4400">
                <a:solidFill>
                  <a:schemeClr val="bg1"/>
                </a:solidFill>
              </a:rPr>
              <a:t>　聖霊を私は信じます。</a:t>
            </a:r>
            <a:endParaRPr lang="en-US" altLang="ja-JP" sz="4400">
              <a:solidFill>
                <a:schemeClr val="bg1"/>
              </a:solidFill>
            </a:endParaRPr>
          </a:p>
          <a:p>
            <a:pPr marL="0" indent="0">
              <a:lnSpc>
                <a:spcPct val="150000"/>
              </a:lnSpc>
              <a:buNone/>
            </a:pPr>
            <a:r>
              <a:rPr lang="ja-JP" altLang="en-US" sz="4400">
                <a:solidFill>
                  <a:schemeClr val="bg1"/>
                </a:solidFill>
              </a:rPr>
              <a:t>また聖なる公同の教会、聖徒の交わり、</a:t>
            </a:r>
            <a:endParaRPr lang="en-US" altLang="ja-JP" sz="4400">
              <a:solidFill>
                <a:schemeClr val="bg1"/>
              </a:solidFill>
            </a:endParaRPr>
          </a:p>
          <a:p>
            <a:pPr marL="0" indent="0">
              <a:lnSpc>
                <a:spcPct val="150000"/>
              </a:lnSpc>
              <a:buNone/>
            </a:pPr>
            <a:r>
              <a:rPr lang="ja-JP" altLang="en-US" sz="4400">
                <a:solidFill>
                  <a:schemeClr val="bg1"/>
                </a:solidFill>
              </a:rPr>
              <a:t>罪の赦し、からだの復活と永遠のいの</a:t>
            </a:r>
            <a:endParaRPr lang="en-US" altLang="ja-JP" sz="4400">
              <a:solidFill>
                <a:schemeClr val="bg1"/>
              </a:solidFill>
            </a:endParaRPr>
          </a:p>
          <a:p>
            <a:pPr marL="0" indent="0">
              <a:lnSpc>
                <a:spcPct val="150000"/>
              </a:lnSpc>
              <a:buNone/>
            </a:pPr>
            <a:r>
              <a:rPr lang="ja-JP" altLang="en-US" sz="4400" err="1">
                <a:solidFill>
                  <a:schemeClr val="bg1"/>
                </a:solidFill>
              </a:rPr>
              <a:t>ちを</a:t>
            </a:r>
            <a:r>
              <a:rPr lang="ja-JP" altLang="en-US" sz="4400">
                <a:solidFill>
                  <a:schemeClr val="bg1"/>
                </a:solidFill>
              </a:rPr>
              <a:t>信じます。（アーメン）</a:t>
            </a:r>
            <a:endParaRPr lang="en-US" altLang="ja-JP" sz="4400">
              <a:solidFill>
                <a:schemeClr val="bg1"/>
              </a:solidFill>
            </a:endParaRPr>
          </a:p>
          <a:p>
            <a:pPr marL="0" indent="0">
              <a:lnSpc>
                <a:spcPct val="150000"/>
              </a:lnSpc>
              <a:buNone/>
            </a:pPr>
            <a:endParaRPr kumimoji="1" lang="ja-JP" altLang="en-US" sz="4400">
              <a:solidFill>
                <a:schemeClr val="bg1"/>
              </a:solidFill>
            </a:endParaRPr>
          </a:p>
        </p:txBody>
      </p:sp>
      <p:sp>
        <p:nvSpPr>
          <p:cNvPr id="4" name="テキスト ボックス 3"/>
          <p:cNvSpPr txBox="1">
            <a:spLocks noChangeArrowheads="1"/>
          </p:cNvSpPr>
          <p:nvPr/>
        </p:nvSpPr>
        <p:spPr bwMode="auto">
          <a:xfrm>
            <a:off x="371367" y="1516722"/>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せいれい</a:t>
            </a:r>
          </a:p>
        </p:txBody>
      </p:sp>
      <p:sp>
        <p:nvSpPr>
          <p:cNvPr id="5" name="テキスト ボックス 4"/>
          <p:cNvSpPr txBox="1">
            <a:spLocks noChangeArrowheads="1"/>
          </p:cNvSpPr>
          <p:nvPr/>
        </p:nvSpPr>
        <p:spPr bwMode="auto">
          <a:xfrm>
            <a:off x="1835696" y="1516722"/>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わたし</a:t>
            </a:r>
          </a:p>
        </p:txBody>
      </p:sp>
      <p:sp>
        <p:nvSpPr>
          <p:cNvPr id="6" name="テキスト ボックス 5"/>
          <p:cNvSpPr txBox="1">
            <a:spLocks noChangeArrowheads="1"/>
          </p:cNvSpPr>
          <p:nvPr/>
        </p:nvSpPr>
        <p:spPr bwMode="auto">
          <a:xfrm>
            <a:off x="3113390" y="1516722"/>
            <a:ext cx="1396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しん</a:t>
            </a:r>
          </a:p>
        </p:txBody>
      </p:sp>
      <p:sp>
        <p:nvSpPr>
          <p:cNvPr id="7" name="テキスト ボックス 6"/>
          <p:cNvSpPr txBox="1">
            <a:spLocks noChangeArrowheads="1"/>
          </p:cNvSpPr>
          <p:nvPr/>
        </p:nvSpPr>
        <p:spPr bwMode="auto">
          <a:xfrm>
            <a:off x="7350853" y="2679303"/>
            <a:ext cx="1109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まじ</a:t>
            </a:r>
          </a:p>
        </p:txBody>
      </p:sp>
      <p:sp>
        <p:nvSpPr>
          <p:cNvPr id="8" name="テキスト ボックス 7"/>
          <p:cNvSpPr txBox="1">
            <a:spLocks noChangeArrowheads="1"/>
          </p:cNvSpPr>
          <p:nvPr/>
        </p:nvSpPr>
        <p:spPr bwMode="auto">
          <a:xfrm>
            <a:off x="5756857" y="2679303"/>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 い と</a:t>
            </a:r>
          </a:p>
        </p:txBody>
      </p:sp>
      <p:sp>
        <p:nvSpPr>
          <p:cNvPr id="9" name="テキスト ボックス 8"/>
          <p:cNvSpPr txBox="1">
            <a:spLocks noChangeArrowheads="1"/>
          </p:cNvSpPr>
          <p:nvPr/>
        </p:nvSpPr>
        <p:spPr bwMode="auto">
          <a:xfrm>
            <a:off x="971600" y="2647365"/>
            <a:ext cx="1032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a:t>
            </a:r>
          </a:p>
        </p:txBody>
      </p:sp>
      <p:sp>
        <p:nvSpPr>
          <p:cNvPr id="10" name="テキスト ボックス 9"/>
          <p:cNvSpPr txBox="1">
            <a:spLocks noChangeArrowheads="1"/>
          </p:cNvSpPr>
          <p:nvPr/>
        </p:nvSpPr>
        <p:spPr bwMode="auto">
          <a:xfrm>
            <a:off x="2601598" y="2679303"/>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こうどう</a:t>
            </a:r>
            <a:endParaRPr lang="en-US" altLang="ja-JP" sz="2400" b="1">
              <a:solidFill>
                <a:schemeClr val="bg1"/>
              </a:solidFill>
            </a:endParaRPr>
          </a:p>
        </p:txBody>
      </p:sp>
      <p:sp>
        <p:nvSpPr>
          <p:cNvPr id="11" name="テキスト ボックス 10"/>
          <p:cNvSpPr txBox="1">
            <a:spLocks noChangeArrowheads="1"/>
          </p:cNvSpPr>
          <p:nvPr/>
        </p:nvSpPr>
        <p:spPr bwMode="auto">
          <a:xfrm>
            <a:off x="4139951" y="2679303"/>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きょうかい</a:t>
            </a:r>
            <a:endParaRPr lang="en-US" altLang="ja-JP" sz="2400" b="1">
              <a:solidFill>
                <a:schemeClr val="bg1"/>
              </a:solidFill>
            </a:endParaRPr>
          </a:p>
        </p:txBody>
      </p:sp>
      <p:sp>
        <p:nvSpPr>
          <p:cNvPr id="12" name="テキスト ボックス 11"/>
          <p:cNvSpPr txBox="1">
            <a:spLocks noChangeArrowheads="1"/>
          </p:cNvSpPr>
          <p:nvPr/>
        </p:nvSpPr>
        <p:spPr bwMode="auto">
          <a:xfrm>
            <a:off x="9312" y="3831431"/>
            <a:ext cx="10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つみ</a:t>
            </a:r>
            <a:endParaRPr lang="en-US" altLang="ja-JP" sz="2400" b="1">
              <a:solidFill>
                <a:schemeClr val="bg1"/>
              </a:solidFill>
            </a:endParaRPr>
          </a:p>
        </p:txBody>
      </p:sp>
      <p:sp>
        <p:nvSpPr>
          <p:cNvPr id="13" name="テキスト ボックス 12"/>
          <p:cNvSpPr txBox="1">
            <a:spLocks noChangeArrowheads="1"/>
          </p:cNvSpPr>
          <p:nvPr/>
        </p:nvSpPr>
        <p:spPr bwMode="auto">
          <a:xfrm>
            <a:off x="4545815" y="3831431"/>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ふっかつ</a:t>
            </a:r>
            <a:endParaRPr lang="en-US" altLang="ja-JP" sz="2400" b="1">
              <a:solidFill>
                <a:schemeClr val="bg1"/>
              </a:solidFill>
            </a:endParaRPr>
          </a:p>
        </p:txBody>
      </p:sp>
      <p:sp>
        <p:nvSpPr>
          <p:cNvPr id="14" name="テキスト ボックス 13"/>
          <p:cNvSpPr txBox="1">
            <a:spLocks noChangeArrowheads="1"/>
          </p:cNvSpPr>
          <p:nvPr/>
        </p:nvSpPr>
        <p:spPr bwMode="auto">
          <a:xfrm>
            <a:off x="6084168" y="3831431"/>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えいえん</a:t>
            </a:r>
            <a:endParaRPr lang="en-US" altLang="ja-JP" sz="2400" b="1">
              <a:solidFill>
                <a:schemeClr val="bg1"/>
              </a:solidFill>
            </a:endParaRPr>
          </a:p>
        </p:txBody>
      </p:sp>
      <p:sp>
        <p:nvSpPr>
          <p:cNvPr id="15" name="テキスト ボックス 14"/>
          <p:cNvSpPr txBox="1">
            <a:spLocks noChangeArrowheads="1"/>
          </p:cNvSpPr>
          <p:nvPr/>
        </p:nvSpPr>
        <p:spPr bwMode="auto">
          <a:xfrm>
            <a:off x="1010877" y="4941168"/>
            <a:ext cx="1024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しん</a:t>
            </a:r>
            <a:endParaRPr lang="en-US" altLang="ja-JP" sz="2400" b="1">
              <a:solidFill>
                <a:schemeClr val="bg1"/>
              </a:solidFill>
            </a:endParaRPr>
          </a:p>
        </p:txBody>
      </p:sp>
      <p:sp>
        <p:nvSpPr>
          <p:cNvPr id="16" name="テキスト ボックス 15"/>
          <p:cNvSpPr txBox="1">
            <a:spLocks noChangeArrowheads="1"/>
          </p:cNvSpPr>
          <p:nvPr/>
        </p:nvSpPr>
        <p:spPr bwMode="auto">
          <a:xfrm>
            <a:off x="1115616" y="3831431"/>
            <a:ext cx="112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err="1">
                <a:solidFill>
                  <a:schemeClr val="bg1"/>
                </a:solidFill>
              </a:rPr>
              <a:t>ゆる</a:t>
            </a:r>
            <a:endParaRPr lang="en-US" altLang="ja-JP" sz="2400" b="1">
              <a:solidFill>
                <a:schemeClr val="bg1"/>
              </a:solidFill>
            </a:endParaRPr>
          </a:p>
        </p:txBody>
      </p:sp>
      <p:sp>
        <p:nvSpPr>
          <p:cNvPr id="17" name="テキスト ボックス 16"/>
          <p:cNvSpPr txBox="1">
            <a:spLocks noChangeArrowheads="1"/>
          </p:cNvSpPr>
          <p:nvPr/>
        </p:nvSpPr>
        <p:spPr bwMode="auto">
          <a:xfrm>
            <a:off x="3635896" y="220578"/>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304176"/>
            <a:ext cx="9143999" cy="5509200"/>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　神さま。</a:t>
            </a:r>
            <a:endParaRPr kumimoji="1" lang="en-US" altLang="ja-JP"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私たちは主イエス・キリストによって成し遂げられたあなたの御わざを称えます。あなたはみ言葉によって全てのものを創り、イエス・キリストを命の言葉として、この世にお贈りくださいました。この世の知恵では見出すことが出来ない深い憐れみと愛に感謝します。</a:t>
            </a: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83816"/>
            <a:ext cx="8229600" cy="1143000"/>
          </a:xfrm>
        </p:spPr>
        <p:txBody>
          <a:bodyPr/>
          <a:lstStyle/>
          <a:p>
            <a:pPr eaLnBrk="1" hangingPunct="1"/>
            <a:r>
              <a:rPr lang="ja-JP" altLang="en-US" sz="4800" u="sng">
                <a:solidFill>
                  <a:schemeClr val="bg1"/>
                </a:solidFill>
              </a:rPr>
              <a:t>告　白</a:t>
            </a:r>
            <a:endParaRPr lang="ja-JP" altLang="en-US" sz="4800">
              <a:solidFill>
                <a:schemeClr val="bg1"/>
              </a:solidFill>
            </a:endParaRPr>
          </a:p>
        </p:txBody>
      </p:sp>
      <p:sp>
        <p:nvSpPr>
          <p:cNvPr id="3" name="コンテンツ プレースホルダー 2"/>
          <p:cNvSpPr>
            <a:spLocks noGrp="1"/>
          </p:cNvSpPr>
          <p:nvPr>
            <p:ph idx="1"/>
          </p:nvPr>
        </p:nvSpPr>
        <p:spPr>
          <a:xfrm>
            <a:off x="-27435" y="922412"/>
            <a:ext cx="9144000" cy="6323012"/>
          </a:xfrm>
        </p:spPr>
        <p:txBody>
          <a:bodyPr>
            <a:noAutofit/>
          </a:bodyPr>
          <a:lstStyle/>
          <a:p>
            <a:pPr marL="0" indent="0" eaLnBrk="1" hangingPunct="1">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神様の御前で私たちの罪を告白し</a:t>
            </a:r>
            <a:endParaRPr lang="en-US" altLang="ja-JP" sz="4400">
              <a:solidFill>
                <a:srgbClr val="00FFFF"/>
              </a:solidFill>
            </a:endParaRPr>
          </a:p>
          <a:p>
            <a:pPr marL="0" indent="0" eaLnBrk="1" hangingPunct="1">
              <a:spcBef>
                <a:spcPts val="600"/>
              </a:spcBef>
              <a:buNone/>
              <a:defRPr/>
            </a:pPr>
            <a:r>
              <a:rPr lang="en-US" altLang="ja-JP" sz="4400">
                <a:solidFill>
                  <a:srgbClr val="00FFFF"/>
                </a:solidFill>
              </a:rPr>
              <a:t>	</a:t>
            </a:r>
            <a:r>
              <a:rPr lang="ja-JP" altLang="en-US" sz="4400">
                <a:solidFill>
                  <a:srgbClr val="00FFFF"/>
                </a:solidFill>
              </a:rPr>
              <a:t>心を合わせて赦しを求めましょう。</a:t>
            </a:r>
            <a:endParaRPr lang="en-US" altLang="ja-JP" sz="2000">
              <a:solidFill>
                <a:srgbClr val="00FFFF"/>
              </a:solidFill>
            </a:endParaRPr>
          </a:p>
          <a:p>
            <a:pPr marL="0" indent="0" eaLnBrk="1" hangingPunct="1">
              <a:lnSpc>
                <a:spcPct val="110000"/>
              </a:lnSpc>
              <a:buFont typeface="Arial" panose="020B0604020202020204" pitchFamily="34" charset="0"/>
              <a:buNone/>
              <a:defRPr/>
            </a:pPr>
            <a:r>
              <a:rPr lang="ja-JP" altLang="en-US" sz="4400">
                <a:solidFill>
                  <a:schemeClr val="bg1"/>
                </a:solidFill>
              </a:rPr>
              <a:t>一同）神さま。</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私たちは思いと言葉、行いと怠り、</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また無関心によって、あなたから</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遠く離れ、御旨に背いてきました。</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今、ここに罪を告白します。</a:t>
            </a:r>
            <a:endParaRPr lang="en-US" altLang="ja-JP" sz="4400">
              <a:solidFill>
                <a:schemeClr val="bg1"/>
              </a:solidFill>
            </a:endParaRPr>
          </a:p>
          <a:p>
            <a:pPr marL="0" indent="0" eaLnBrk="1" hangingPunct="1">
              <a:lnSpc>
                <a:spcPct val="110000"/>
              </a:lnSpc>
              <a:buNone/>
              <a:defRPr/>
            </a:pPr>
            <a:endParaRPr lang="en-US" altLang="ja-JP" sz="4400">
              <a:solidFill>
                <a:schemeClr val="bg1"/>
              </a:solidFill>
            </a:endParaRPr>
          </a:p>
        </p:txBody>
      </p:sp>
      <p:sp>
        <p:nvSpPr>
          <p:cNvPr id="5" name="テキスト ボックス 4"/>
          <p:cNvSpPr txBox="1"/>
          <p:nvPr/>
        </p:nvSpPr>
        <p:spPr>
          <a:xfrm>
            <a:off x="3707904" y="-27384"/>
            <a:ext cx="2016224" cy="461665"/>
          </a:xfrm>
          <a:prstGeom prst="rect">
            <a:avLst/>
          </a:prstGeom>
          <a:noFill/>
        </p:spPr>
        <p:txBody>
          <a:bodyPr wrap="square">
            <a:spAutoFit/>
          </a:bodyPr>
          <a:lstStyle/>
          <a:p>
            <a:r>
              <a:rPr lang="ja-JP" altLang="en-US" sz="2400">
                <a:solidFill>
                  <a:schemeClr val="bg1"/>
                </a:solidFill>
              </a:rPr>
              <a:t>こ　く　は　く</a:t>
            </a:r>
          </a:p>
        </p:txBody>
      </p:sp>
      <p:sp>
        <p:nvSpPr>
          <p:cNvPr id="6" name="テキスト ボックス 5"/>
          <p:cNvSpPr txBox="1"/>
          <p:nvPr/>
        </p:nvSpPr>
        <p:spPr>
          <a:xfrm>
            <a:off x="-1" y="2276872"/>
            <a:ext cx="9057034" cy="461665"/>
          </a:xfrm>
          <a:prstGeom prst="rect">
            <a:avLst/>
          </a:prstGeom>
          <a:noFill/>
        </p:spPr>
        <p:txBody>
          <a:bodyPr wrap="square">
            <a:spAutoFit/>
          </a:bodyPr>
          <a:lstStyle/>
          <a:p>
            <a:r>
              <a:rPr lang="ja-JP" altLang="en-US" sz="2400">
                <a:solidFill>
                  <a:schemeClr val="bg1"/>
                </a:solidFill>
              </a:rPr>
              <a:t>                かみ</a:t>
            </a:r>
          </a:p>
        </p:txBody>
      </p:sp>
      <p:sp>
        <p:nvSpPr>
          <p:cNvPr id="7" name="テキスト ボックス 6"/>
          <p:cNvSpPr txBox="1"/>
          <p:nvPr/>
        </p:nvSpPr>
        <p:spPr>
          <a:xfrm>
            <a:off x="35496" y="3140968"/>
            <a:ext cx="9057034" cy="461665"/>
          </a:xfrm>
          <a:prstGeom prst="rect">
            <a:avLst/>
          </a:prstGeom>
          <a:noFill/>
        </p:spPr>
        <p:txBody>
          <a:bodyPr wrap="square">
            <a:spAutoFit/>
          </a:bodyPr>
          <a:lstStyle/>
          <a:p>
            <a:r>
              <a:rPr lang="ja-JP" altLang="en-US" sz="2400">
                <a:solidFill>
                  <a:schemeClr val="bg1"/>
                </a:solidFill>
              </a:rPr>
              <a:t>         わたし                 おも             ことば     おこな        おこた</a:t>
            </a:r>
          </a:p>
        </p:txBody>
      </p:sp>
      <p:sp>
        <p:nvSpPr>
          <p:cNvPr id="8" name="テキスト ボックス 7"/>
          <p:cNvSpPr txBox="1"/>
          <p:nvPr/>
        </p:nvSpPr>
        <p:spPr>
          <a:xfrm>
            <a:off x="-1" y="4047455"/>
            <a:ext cx="8771259" cy="461665"/>
          </a:xfrm>
          <a:prstGeom prst="rect">
            <a:avLst/>
          </a:prstGeom>
          <a:noFill/>
        </p:spPr>
        <p:txBody>
          <a:bodyPr wrap="square">
            <a:spAutoFit/>
          </a:bodyPr>
          <a:lstStyle/>
          <a:p>
            <a:r>
              <a:rPr lang="ja-JP" altLang="en-US" sz="2400">
                <a:solidFill>
                  <a:schemeClr val="bg1"/>
                </a:solidFill>
              </a:rPr>
              <a:t>                        むかんしん</a:t>
            </a:r>
          </a:p>
        </p:txBody>
      </p:sp>
      <p:sp>
        <p:nvSpPr>
          <p:cNvPr id="9" name="テキスト ボックス 8"/>
          <p:cNvSpPr txBox="1"/>
          <p:nvPr/>
        </p:nvSpPr>
        <p:spPr>
          <a:xfrm>
            <a:off x="-20538" y="5805264"/>
            <a:ext cx="9057034" cy="461665"/>
          </a:xfrm>
          <a:prstGeom prst="rect">
            <a:avLst/>
          </a:prstGeom>
          <a:noFill/>
        </p:spPr>
        <p:txBody>
          <a:bodyPr wrap="square">
            <a:spAutoFit/>
          </a:bodyPr>
          <a:lstStyle/>
          <a:p>
            <a:r>
              <a:rPr lang="ja-JP" altLang="en-US" sz="2400">
                <a:solidFill>
                  <a:schemeClr val="bg1"/>
                </a:solidFill>
              </a:rPr>
              <a:t>           いま                     つみ       こくはく</a:t>
            </a:r>
          </a:p>
        </p:txBody>
      </p:sp>
      <p:sp>
        <p:nvSpPr>
          <p:cNvPr id="10" name="テキスト ボックス 9"/>
          <p:cNvSpPr txBox="1"/>
          <p:nvPr/>
        </p:nvSpPr>
        <p:spPr>
          <a:xfrm>
            <a:off x="-84459" y="4911551"/>
            <a:ext cx="8771259" cy="461665"/>
          </a:xfrm>
          <a:prstGeom prst="rect">
            <a:avLst/>
          </a:prstGeom>
          <a:noFill/>
        </p:spPr>
        <p:txBody>
          <a:bodyPr wrap="square">
            <a:spAutoFit/>
          </a:bodyPr>
          <a:lstStyle/>
          <a:p>
            <a:r>
              <a:rPr lang="ja-JP" altLang="en-US" sz="2400">
                <a:solidFill>
                  <a:schemeClr val="bg1"/>
                </a:solidFill>
              </a:rPr>
              <a:t>            と</a:t>
            </a:r>
            <a:r>
              <a:rPr lang="ja-JP" altLang="en-US" sz="2400" err="1">
                <a:solidFill>
                  <a:schemeClr val="bg1"/>
                </a:solidFill>
              </a:rPr>
              <a:t>お</a:t>
            </a:r>
            <a:r>
              <a:rPr lang="ja-JP" altLang="en-US" sz="2400">
                <a:solidFill>
                  <a:schemeClr val="bg1"/>
                </a:solidFill>
              </a:rPr>
              <a:t>    は</a:t>
            </a:r>
            <a:r>
              <a:rPr lang="ja-JP" altLang="en-US" sz="2400" err="1">
                <a:solidFill>
                  <a:schemeClr val="bg1"/>
                </a:solidFill>
              </a:rPr>
              <a:t>な</a:t>
            </a:r>
            <a:r>
              <a:rPr lang="ja-JP" altLang="en-US" sz="2400">
                <a:solidFill>
                  <a:schemeClr val="bg1"/>
                </a:solidFill>
              </a:rPr>
              <a:t>            </a:t>
            </a:r>
            <a:r>
              <a:rPr lang="ja-JP" altLang="en-US" sz="2400" err="1">
                <a:solidFill>
                  <a:schemeClr val="bg1"/>
                </a:solidFill>
              </a:rPr>
              <a:t>み</a:t>
            </a:r>
            <a:r>
              <a:rPr lang="ja-JP" altLang="en-US" sz="2400">
                <a:solidFill>
                  <a:schemeClr val="bg1"/>
                </a:solidFill>
              </a:rPr>
              <a:t>むね       そむ</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304176"/>
            <a:ext cx="9143999" cy="3477875"/>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1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rPr>
              <a:t>　</a:t>
            </a: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　</a:t>
            </a:r>
            <a:r>
              <a:rPr lang="ja-JP" altLang="en-US" sz="4400" noProof="0">
                <a:solidFill>
                  <a:srgbClr val="00FFFF"/>
                </a:solidFill>
                <a:latin typeface="Calibri" panose="020F0502020204030204" pitchFamily="34" charset="0"/>
              </a:rPr>
              <a:t>恵みの神さま。</a:t>
            </a:r>
            <a:r>
              <a:rPr lang="ja-JP" altLang="en-US" sz="4400">
                <a:solidFill>
                  <a:srgbClr val="00FFFF"/>
                </a:solidFill>
                <a:latin typeface="Calibri" panose="020F0502020204030204" pitchFamily="34" charset="0"/>
              </a:rPr>
              <a:t>あなたの御言葉から受けた恵みに応え、私たちは心を合わせ、父なる神であるあなたに祈ります。私たちの祈りを、聞き届けてください。</a:t>
            </a:r>
            <a:endParaRPr lang="en-US" altLang="ja-JP" sz="4400" noProof="0">
              <a:solidFill>
                <a:srgbClr val="00FFFF"/>
              </a:solidFill>
              <a:latin typeface="Calibri" panose="020F0502020204030204" pitchFamily="34" charset="0"/>
            </a:endParaRP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
        <p:nvSpPr>
          <p:cNvPr id="5" name="テキスト ボックス 3"/>
          <p:cNvSpPr txBox="1">
            <a:spLocks noChangeArrowheads="1"/>
          </p:cNvSpPr>
          <p:nvPr/>
        </p:nvSpPr>
        <p:spPr bwMode="auto">
          <a:xfrm>
            <a:off x="0" y="5373216"/>
            <a:ext cx="9144000" cy="769441"/>
          </a:xfrm>
          <a:prstGeom prst="rect">
            <a:avLst/>
          </a:prstGeom>
          <a:noFill/>
          <a:ln w="9525">
            <a:noFill/>
            <a:miter lim="800000"/>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altLang="en-US" sz="4400" noProof="0">
                <a:solidFill>
                  <a:srgbClr val="00FFFF"/>
                </a:solidFill>
                <a:latin typeface="Calibri" panose="020F0502020204030204" pitchFamily="34" charset="0"/>
              </a:rPr>
              <a:t>（諸祈祷）</a:t>
            </a:r>
            <a:endParaRPr lang="en-US" altLang="ja-JP" sz="4400" noProof="0">
              <a:solidFill>
                <a:srgbClr val="00FFFF"/>
              </a:solidFill>
              <a:latin typeface="Calibri" panose="020F0502020204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テキスト ボックス 3"/>
          <p:cNvSpPr txBox="1">
            <a:spLocks noChangeArrowheads="1"/>
          </p:cNvSpPr>
          <p:nvPr/>
        </p:nvSpPr>
        <p:spPr bwMode="auto">
          <a:xfrm>
            <a:off x="35496" y="1052736"/>
            <a:ext cx="9078251" cy="5909310"/>
          </a:xfrm>
          <a:prstGeom prst="rect">
            <a:avLst/>
          </a:prstGeom>
          <a:noFill/>
          <a:ln w="9525">
            <a:noFill/>
            <a:miter lim="800000"/>
          </a:ln>
        </p:spPr>
        <p:txBody>
          <a:bodyPr wrap="square">
            <a:spAutoFit/>
          </a:bodyPr>
          <a:lstStyle/>
          <a:p>
            <a:pPr>
              <a:lnSpc>
                <a:spcPct val="150000"/>
              </a:lnSpc>
            </a:pPr>
            <a:r>
              <a:rPr lang="ja-JP" altLang="en-US" sz="3200">
                <a:solidFill>
                  <a:srgbClr val="00FFFF"/>
                </a:solidFill>
                <a:latin typeface="Calibri" panose="020F0502020204030204" pitchFamily="34" charset="0"/>
              </a:rPr>
              <a:t>（結びの祈り）</a:t>
            </a:r>
            <a:endParaRPr lang="en-US" altLang="ja-JP" sz="3200">
              <a:solidFill>
                <a:srgbClr val="00FFFF"/>
              </a:solidFill>
              <a:latin typeface="Calibri" panose="020F0502020204030204" pitchFamily="34" charset="0"/>
            </a:endParaRPr>
          </a:p>
          <a:p>
            <a:pPr>
              <a:lnSpc>
                <a:spcPct val="150000"/>
              </a:lnSpc>
            </a:pPr>
            <a:r>
              <a:rPr lang="ja-JP" altLang="en-US" sz="4400">
                <a:solidFill>
                  <a:srgbClr val="00FFFF"/>
                </a:solidFill>
                <a:latin typeface="Calibri" panose="020F0502020204030204" pitchFamily="34" charset="0"/>
              </a:rPr>
              <a:t>司）</a:t>
            </a: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恵みの神さま。あなたの憐れみに</a:t>
            </a: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信頼し、私たちのすべての祈りを</a:t>
            </a:r>
            <a:endParaRPr lang="en-US" altLang="ja-JP" sz="4400">
              <a:solidFill>
                <a:srgbClr val="00FFFF"/>
              </a:solidFill>
              <a:latin typeface="Calibri" panose="020F0502020204030204" pitchFamily="34" charset="0"/>
            </a:endParaRPr>
          </a:p>
          <a:p>
            <a:pPr>
              <a:lnSpc>
                <a:spcPct val="150000"/>
              </a:lnSpc>
            </a:pP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委ねます。私たちの救い主、</a:t>
            </a:r>
            <a:endParaRPr lang="en-US" altLang="ja-JP" sz="4400">
              <a:solidFill>
                <a:srgbClr val="00FFFF"/>
              </a:solidFill>
              <a:latin typeface="Calibri" panose="020F0502020204030204" pitchFamily="34" charset="0"/>
            </a:endParaRPr>
          </a:p>
          <a:p>
            <a:pPr>
              <a:lnSpc>
                <a:spcPct val="150000"/>
              </a:lnSpc>
            </a:pP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イエス・キリストによって祈ります。</a:t>
            </a:r>
            <a:endParaRPr lang="en-US" altLang="ja-JP" sz="4400">
              <a:solidFill>
                <a:srgbClr val="00FFFF"/>
              </a:solidFill>
              <a:latin typeface="Calibri" panose="020F0502020204030204" pitchFamily="34" charset="0"/>
            </a:endParaRPr>
          </a:p>
          <a:p>
            <a:pPr>
              <a:lnSpc>
                <a:spcPct val="150000"/>
              </a:lnSpc>
            </a:pPr>
            <a:r>
              <a:rPr lang="ja-JP" altLang="en-US" sz="4400">
                <a:solidFill>
                  <a:schemeClr val="bg1"/>
                </a:solidFill>
                <a:latin typeface="Calibri" panose="020F0502020204030204" pitchFamily="34" charset="0"/>
              </a:rPr>
              <a:t>衆）アーメン</a:t>
            </a:r>
          </a:p>
        </p:txBody>
      </p:sp>
      <p:sp>
        <p:nvSpPr>
          <p:cNvPr id="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260648"/>
            <a:ext cx="8229600" cy="1143000"/>
          </a:xfrm>
        </p:spPr>
        <p:txBody>
          <a:bodyPr/>
          <a:lstStyle/>
          <a:p>
            <a:pPr eaLnBrk="1" hangingPunct="1"/>
            <a:r>
              <a:rPr lang="ja-JP" altLang="en-US" sz="4800" u="sng">
                <a:solidFill>
                  <a:schemeClr val="bg1"/>
                </a:solidFill>
              </a:rPr>
              <a:t>平和の挨拶</a:t>
            </a:r>
            <a:endParaRPr lang="ja-JP" altLang="en-US" sz="4800">
              <a:solidFill>
                <a:schemeClr val="bg1"/>
              </a:solidFill>
            </a:endParaRPr>
          </a:p>
        </p:txBody>
      </p:sp>
      <p:sp>
        <p:nvSpPr>
          <p:cNvPr id="3" name="コンテンツ プレースホルダー 2"/>
          <p:cNvSpPr>
            <a:spLocks noGrp="1"/>
          </p:cNvSpPr>
          <p:nvPr>
            <p:ph idx="1"/>
          </p:nvPr>
        </p:nvSpPr>
        <p:spPr>
          <a:xfrm>
            <a:off x="0" y="1988840"/>
            <a:ext cx="9144000" cy="3672408"/>
          </a:xfrm>
        </p:spPr>
        <p:txBody>
          <a:bodyPr>
            <a:noAutofit/>
          </a:bodyPr>
          <a:lstStyle/>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主の平和がみなさんと</a:t>
            </a:r>
            <a:endParaRPr lang="en-US" altLang="ja-JP" sz="4400">
              <a:solidFill>
                <a:srgbClr val="00FFFF"/>
              </a:solidFill>
            </a:endParaRPr>
          </a:p>
          <a:p>
            <a:pPr marL="0" indent="0" eaLnBrk="1" hangingPunct="1">
              <a:lnSpc>
                <a:spcPct val="120000"/>
              </a:lnSpc>
              <a:buNone/>
              <a:defRPr/>
            </a:pPr>
            <a:r>
              <a:rPr lang="ja-JP" altLang="en-US" sz="4400">
                <a:solidFill>
                  <a:srgbClr val="00FFFF"/>
                </a:solidFill>
              </a:rPr>
              <a:t>　　　　　　　　　共にありますように。</a:t>
            </a:r>
            <a:endParaRPr lang="en-US" altLang="ja-JP" sz="4400">
              <a:solidFill>
                <a:srgbClr val="00FFFF"/>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またあなたと共に。</a:t>
            </a:r>
            <a:endParaRPr lang="en-US" altLang="ja-JP" sz="4400">
              <a:solidFill>
                <a:schemeClr val="bg1"/>
              </a:solidFill>
            </a:endParaRPr>
          </a:p>
        </p:txBody>
      </p:sp>
      <p:sp>
        <p:nvSpPr>
          <p:cNvPr id="5" name="テキスト ボックス 4"/>
          <p:cNvSpPr txBox="1"/>
          <p:nvPr/>
        </p:nvSpPr>
        <p:spPr>
          <a:xfrm>
            <a:off x="3131840" y="188640"/>
            <a:ext cx="3096344" cy="461665"/>
          </a:xfrm>
          <a:prstGeom prst="rect">
            <a:avLst/>
          </a:prstGeom>
          <a:noFill/>
        </p:spPr>
        <p:txBody>
          <a:bodyPr wrap="square">
            <a:spAutoFit/>
          </a:bodyPr>
          <a:lstStyle/>
          <a:p>
            <a:r>
              <a:rPr lang="ja-JP" altLang="en-US" sz="2400">
                <a:solidFill>
                  <a:schemeClr val="bg1"/>
                </a:solidFill>
              </a:rPr>
              <a:t>へいわ　　　　あいさつ</a:t>
            </a:r>
          </a:p>
        </p:txBody>
      </p:sp>
      <p:sp>
        <p:nvSpPr>
          <p:cNvPr id="7" name="テキスト ボックス 6"/>
          <p:cNvSpPr txBox="1"/>
          <p:nvPr/>
        </p:nvSpPr>
        <p:spPr>
          <a:xfrm>
            <a:off x="3923928" y="3645024"/>
            <a:ext cx="741141" cy="461665"/>
          </a:xfrm>
          <a:prstGeom prst="rect">
            <a:avLst/>
          </a:prstGeom>
          <a:noFill/>
        </p:spPr>
        <p:txBody>
          <a:bodyPr wrap="square">
            <a:spAutoFit/>
          </a:bodyPr>
          <a:lstStyle/>
          <a:p>
            <a:r>
              <a:rPr lang="ja-JP" altLang="en-US" sz="2400">
                <a:solidFill>
                  <a:schemeClr val="bg1"/>
                </a:solidFill>
              </a:rPr>
              <a:t>とも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116632"/>
            <a:ext cx="8229600" cy="1143000"/>
          </a:xfrm>
        </p:spPr>
        <p:txBody>
          <a:bodyPr/>
          <a:lstStyle/>
          <a:p>
            <a:pPr eaLnBrk="1" hangingPunct="1"/>
            <a:r>
              <a:rPr lang="ja-JP" altLang="en-US" sz="4800" dirty="0">
                <a:solidFill>
                  <a:schemeClr val="bg1"/>
                </a:solidFill>
              </a:rPr>
              <a:t>設定</a:t>
            </a:r>
          </a:p>
        </p:txBody>
      </p:sp>
      <p:sp>
        <p:nvSpPr>
          <p:cNvPr id="3" name="コンテンツ プレースホルダー 2"/>
          <p:cNvSpPr>
            <a:spLocks noGrp="1"/>
          </p:cNvSpPr>
          <p:nvPr>
            <p:ph idx="1"/>
          </p:nvPr>
        </p:nvSpPr>
        <p:spPr>
          <a:xfrm>
            <a:off x="-21704" y="1124744"/>
            <a:ext cx="9058200" cy="5733256"/>
          </a:xfrm>
        </p:spPr>
        <p:txBody>
          <a:bodyPr>
            <a:noAutofit/>
          </a:bodyPr>
          <a:lstStyle/>
          <a:p>
            <a:pPr marL="0" indent="0" eaLnBrk="1" hangingPunct="1">
              <a:lnSpc>
                <a:spcPct val="120000"/>
              </a:lnSpc>
              <a:buNone/>
              <a:defRPr/>
            </a:pPr>
            <a:r>
              <a:rPr lang="ja-JP" altLang="ja-JP" sz="4400" dirty="0">
                <a:solidFill>
                  <a:srgbClr val="00FFFF"/>
                </a:solidFill>
              </a:rPr>
              <a:t>司）</a:t>
            </a:r>
            <a:r>
              <a:rPr lang="en-US" altLang="ja-JP" sz="4400" dirty="0">
                <a:solidFill>
                  <a:srgbClr val="00FFFF"/>
                </a:solidFill>
              </a:rPr>
              <a:t>	</a:t>
            </a:r>
            <a:r>
              <a:rPr lang="ja-JP" altLang="en-US" sz="4400" dirty="0">
                <a:solidFill>
                  <a:srgbClr val="00FFFF"/>
                </a:solidFill>
              </a:rPr>
              <a:t>私たちの主イエス・キリストは渡される夜、パンを取り、感謝し、これを裂き、弟子たちに与えて言われました。</a:t>
            </a:r>
            <a:endParaRPr lang="en-US" altLang="ja-JP" sz="4400" dirty="0">
              <a:solidFill>
                <a:srgbClr val="00FFFF"/>
              </a:solidFill>
            </a:endParaRPr>
          </a:p>
          <a:p>
            <a:pPr marL="0" indent="0" eaLnBrk="1" hangingPunct="1">
              <a:lnSpc>
                <a:spcPct val="120000"/>
              </a:lnSpc>
              <a:buNone/>
              <a:defRPr/>
            </a:pPr>
            <a:r>
              <a:rPr lang="ja-JP" altLang="en-US" sz="4400" dirty="0">
                <a:solidFill>
                  <a:srgbClr val="00FFFF"/>
                </a:solidFill>
              </a:rPr>
              <a:t>「取って食べなさい。これはあなたがたのために与えるわたしのからだである。わたしの記念のため、これを行いなさい」。</a:t>
            </a:r>
            <a:endParaRPr lang="en-US" altLang="ja-JP" sz="4400" dirty="0">
              <a:solidFill>
                <a:srgbClr val="00FFFF"/>
              </a:solidFill>
            </a:endParaRPr>
          </a:p>
        </p:txBody>
      </p:sp>
      <p:sp>
        <p:nvSpPr>
          <p:cNvPr id="8" name="テキスト ボックス 7">
            <a:extLst>
              <a:ext uri="{FF2B5EF4-FFF2-40B4-BE49-F238E27FC236}">
                <a16:creationId xmlns:a16="http://schemas.microsoft.com/office/drawing/2014/main" id="{64477D0D-DD66-4B1C-8476-A4C5317CB12D}"/>
              </a:ext>
            </a:extLst>
          </p:cNvPr>
          <p:cNvSpPr txBox="1"/>
          <p:nvPr/>
        </p:nvSpPr>
        <p:spPr>
          <a:xfrm>
            <a:off x="3970696" y="-9053"/>
            <a:ext cx="1440160" cy="461665"/>
          </a:xfrm>
          <a:prstGeom prst="rect">
            <a:avLst/>
          </a:prstGeom>
          <a:noFill/>
        </p:spPr>
        <p:txBody>
          <a:bodyPr wrap="square">
            <a:spAutoFit/>
          </a:bodyPr>
          <a:lstStyle/>
          <a:p>
            <a:r>
              <a:rPr lang="ja-JP" altLang="en-US" sz="2400" dirty="0">
                <a:solidFill>
                  <a:schemeClr val="bg1"/>
                </a:solidFill>
              </a:rPr>
              <a:t>せってい</a:t>
            </a:r>
          </a:p>
        </p:txBody>
      </p:sp>
    </p:spTree>
    <p:extLst>
      <p:ext uri="{BB962C8B-B14F-4D97-AF65-F5344CB8AC3E}">
        <p14:creationId xmlns:p14="http://schemas.microsoft.com/office/powerpoint/2010/main" val="2003913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116632"/>
            <a:ext cx="8229600" cy="1143000"/>
          </a:xfrm>
        </p:spPr>
        <p:txBody>
          <a:bodyPr/>
          <a:lstStyle/>
          <a:p>
            <a:pPr eaLnBrk="1" hangingPunct="1"/>
            <a:r>
              <a:rPr lang="ja-JP" altLang="en-US" sz="4800" dirty="0">
                <a:solidFill>
                  <a:schemeClr val="bg1"/>
                </a:solidFill>
              </a:rPr>
              <a:t>設定</a:t>
            </a:r>
          </a:p>
        </p:txBody>
      </p:sp>
      <p:sp>
        <p:nvSpPr>
          <p:cNvPr id="3" name="コンテンツ プレースホルダー 2"/>
          <p:cNvSpPr>
            <a:spLocks noGrp="1"/>
          </p:cNvSpPr>
          <p:nvPr>
            <p:ph idx="1"/>
          </p:nvPr>
        </p:nvSpPr>
        <p:spPr>
          <a:xfrm>
            <a:off x="28512" y="1052736"/>
            <a:ext cx="9324528" cy="5976664"/>
          </a:xfrm>
        </p:spPr>
        <p:txBody>
          <a:bodyPr>
            <a:noAutofit/>
          </a:bodyPr>
          <a:lstStyle/>
          <a:p>
            <a:pPr marL="0" indent="0" eaLnBrk="1" hangingPunct="1">
              <a:lnSpc>
                <a:spcPct val="120000"/>
              </a:lnSpc>
              <a:buNone/>
              <a:defRPr/>
            </a:pPr>
            <a:r>
              <a:rPr lang="ja-JP" altLang="en-US" sz="4400" dirty="0">
                <a:solidFill>
                  <a:srgbClr val="00FFFF"/>
                </a:solidFill>
              </a:rPr>
              <a:t>食事ののち、杯をも同じようにして言われました。「取って飲みなさい。これは罪の赦しのため、あなたがたと多くの人々のために流す、わたしの血による新しい契約である。わたしの記念のため、これを行いなさい」。</a:t>
            </a:r>
            <a:endParaRPr lang="en-US" altLang="ja-JP" sz="4400" dirty="0">
              <a:solidFill>
                <a:srgbClr val="00FFFF"/>
              </a:solidFill>
            </a:endParaRPr>
          </a:p>
          <a:p>
            <a:pPr marL="0" indent="0" eaLnBrk="1" hangingPunct="1">
              <a:lnSpc>
                <a:spcPct val="120000"/>
              </a:lnSpc>
              <a:buFont typeface="Arial" charset="0"/>
              <a:buNone/>
              <a:defRPr/>
            </a:pPr>
            <a:r>
              <a:rPr lang="ja-JP" altLang="en-US" sz="4400" dirty="0">
                <a:solidFill>
                  <a:schemeClr val="bg1"/>
                </a:solidFill>
              </a:rPr>
              <a:t>衆）</a:t>
            </a:r>
            <a:r>
              <a:rPr lang="en-US" altLang="ja-JP" sz="4400" dirty="0">
                <a:solidFill>
                  <a:schemeClr val="bg1"/>
                </a:solidFill>
              </a:rPr>
              <a:t>	</a:t>
            </a:r>
            <a:r>
              <a:rPr lang="ja-JP" altLang="en-US" sz="4400" dirty="0">
                <a:solidFill>
                  <a:schemeClr val="bg1"/>
                </a:solidFill>
              </a:rPr>
              <a:t>アーメン</a:t>
            </a:r>
            <a:endParaRPr lang="en-US" altLang="ja-JP" sz="4400" dirty="0">
              <a:solidFill>
                <a:schemeClr val="bg1"/>
              </a:solidFill>
            </a:endParaRPr>
          </a:p>
          <a:p>
            <a:pPr marL="0" indent="0" eaLnBrk="1" hangingPunct="1">
              <a:lnSpc>
                <a:spcPct val="120000"/>
              </a:lnSpc>
              <a:buNone/>
              <a:defRPr/>
            </a:pPr>
            <a:endParaRPr lang="en-US" altLang="ja-JP" sz="4400" dirty="0">
              <a:solidFill>
                <a:schemeClr val="bg1"/>
              </a:solidFill>
            </a:endParaRPr>
          </a:p>
        </p:txBody>
      </p:sp>
      <p:sp>
        <p:nvSpPr>
          <p:cNvPr id="5" name="テキスト ボックス 4">
            <a:extLst>
              <a:ext uri="{FF2B5EF4-FFF2-40B4-BE49-F238E27FC236}">
                <a16:creationId xmlns:a16="http://schemas.microsoft.com/office/drawing/2014/main" id="{675ED9D3-D5F4-41E2-BD08-4143EA1D5308}"/>
              </a:ext>
            </a:extLst>
          </p:cNvPr>
          <p:cNvSpPr txBox="1"/>
          <p:nvPr/>
        </p:nvSpPr>
        <p:spPr>
          <a:xfrm>
            <a:off x="3970696" y="-9053"/>
            <a:ext cx="1440160" cy="461665"/>
          </a:xfrm>
          <a:prstGeom prst="rect">
            <a:avLst/>
          </a:prstGeom>
          <a:noFill/>
        </p:spPr>
        <p:txBody>
          <a:bodyPr wrap="square">
            <a:spAutoFit/>
          </a:bodyPr>
          <a:lstStyle/>
          <a:p>
            <a:r>
              <a:rPr lang="ja-JP" altLang="en-US" sz="2400" dirty="0">
                <a:solidFill>
                  <a:schemeClr val="bg1"/>
                </a:solidFill>
              </a:rPr>
              <a:t>せってい</a:t>
            </a:r>
          </a:p>
        </p:txBody>
      </p:sp>
    </p:spTree>
    <p:extLst>
      <p:ext uri="{BB962C8B-B14F-4D97-AF65-F5344CB8AC3E}">
        <p14:creationId xmlns:p14="http://schemas.microsoft.com/office/powerpoint/2010/main" val="3864824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848122"/>
            <a:ext cx="9144000" cy="6009878"/>
          </a:xfrm>
        </p:spPr>
        <p:txBody>
          <a:bodyPr>
            <a:noAutofit/>
          </a:bodyPr>
          <a:lstStyle/>
          <a:p>
            <a:pPr marL="0" indent="0">
              <a:lnSpc>
                <a:spcPct val="120000"/>
              </a:lnSpc>
              <a:buNone/>
            </a:pPr>
            <a:r>
              <a:rPr lang="ja-JP" altLang="en-US" sz="4000" dirty="0">
                <a:solidFill>
                  <a:srgbClr val="00FFFF"/>
                </a:solidFill>
              </a:rPr>
              <a:t>司）祈りましょう。</a:t>
            </a:r>
            <a:endParaRPr lang="en-US" altLang="ja-JP" sz="4000" dirty="0">
              <a:solidFill>
                <a:srgbClr val="00FFFF"/>
              </a:solidFill>
            </a:endParaRPr>
          </a:p>
          <a:p>
            <a:pPr marL="0" indent="0">
              <a:lnSpc>
                <a:spcPct val="140000"/>
              </a:lnSpc>
              <a:buNone/>
            </a:pPr>
            <a:r>
              <a:rPr lang="ja-JP" altLang="en-US" sz="4400" dirty="0">
                <a:solidFill>
                  <a:schemeClr val="bg1"/>
                </a:solidFill>
              </a:rPr>
              <a:t>全）天の父よ。</a:t>
            </a:r>
            <a:endParaRPr lang="en-US" altLang="ja-JP" sz="4400" dirty="0">
              <a:solidFill>
                <a:schemeClr val="bg1"/>
              </a:solidFill>
            </a:endParaRPr>
          </a:p>
          <a:p>
            <a:pPr marL="0" indent="0">
              <a:lnSpc>
                <a:spcPct val="140000"/>
              </a:lnSpc>
              <a:buNone/>
            </a:pPr>
            <a:r>
              <a:rPr lang="ja-JP" altLang="en-US" sz="4400" dirty="0">
                <a:solidFill>
                  <a:schemeClr val="bg1"/>
                </a:solidFill>
              </a:rPr>
              <a:t>　　</a:t>
            </a:r>
            <a:r>
              <a:rPr lang="ja-JP" altLang="en-US" sz="4400" dirty="0" err="1">
                <a:solidFill>
                  <a:schemeClr val="bg1"/>
                </a:solidFill>
              </a:rPr>
              <a:t>み</a:t>
            </a:r>
            <a:r>
              <a:rPr lang="ja-JP" altLang="en-US" sz="4400" dirty="0">
                <a:solidFill>
                  <a:schemeClr val="bg1"/>
                </a:solidFill>
              </a:rPr>
              <a:t>名があがめられますように。</a:t>
            </a:r>
          </a:p>
          <a:p>
            <a:pPr marL="0" indent="0">
              <a:lnSpc>
                <a:spcPct val="140000"/>
              </a:lnSpc>
              <a:buNone/>
            </a:pPr>
            <a:r>
              <a:rPr lang="ja-JP" altLang="en-US" sz="4400" dirty="0">
                <a:solidFill>
                  <a:schemeClr val="bg1"/>
                </a:solidFill>
              </a:rPr>
              <a:t>　　</a:t>
            </a:r>
            <a:r>
              <a:rPr lang="ja-JP" altLang="en-US" sz="4400" dirty="0" err="1">
                <a:solidFill>
                  <a:schemeClr val="bg1"/>
                </a:solidFill>
              </a:rPr>
              <a:t>み</a:t>
            </a:r>
            <a:r>
              <a:rPr lang="ja-JP" altLang="en-US" sz="4400" dirty="0">
                <a:solidFill>
                  <a:schemeClr val="bg1"/>
                </a:solidFill>
              </a:rPr>
              <a:t>国が来ますように。</a:t>
            </a:r>
          </a:p>
          <a:p>
            <a:pPr marL="0" indent="0">
              <a:lnSpc>
                <a:spcPct val="140000"/>
              </a:lnSpc>
              <a:buNone/>
            </a:pPr>
            <a:r>
              <a:rPr lang="ja-JP" altLang="en-US" sz="4400" dirty="0">
                <a:solidFill>
                  <a:schemeClr val="bg1"/>
                </a:solidFill>
              </a:rPr>
              <a:t>　　</a:t>
            </a:r>
            <a:r>
              <a:rPr lang="ja-JP" altLang="en-US" sz="4400" dirty="0" err="1">
                <a:solidFill>
                  <a:schemeClr val="bg1"/>
                </a:solidFill>
              </a:rPr>
              <a:t>み</a:t>
            </a:r>
            <a:r>
              <a:rPr lang="ja-JP" altLang="en-US" sz="4400" dirty="0">
                <a:solidFill>
                  <a:schemeClr val="bg1"/>
                </a:solidFill>
              </a:rPr>
              <a:t>心が天で行なわれるように、　　　</a:t>
            </a:r>
            <a:endParaRPr lang="en-US" altLang="ja-JP" sz="4400" dirty="0">
              <a:solidFill>
                <a:schemeClr val="bg1"/>
              </a:solidFill>
            </a:endParaRPr>
          </a:p>
          <a:p>
            <a:pPr marL="0" indent="0">
              <a:lnSpc>
                <a:spcPct val="140000"/>
              </a:lnSpc>
              <a:buNone/>
            </a:pPr>
            <a:r>
              <a:rPr lang="ja-JP" altLang="en-US" sz="4400" dirty="0">
                <a:solidFill>
                  <a:schemeClr val="bg1"/>
                </a:solidFill>
              </a:rPr>
              <a:t>　　　地上でも行なわれますように。</a:t>
            </a:r>
            <a:endParaRPr lang="en-US" altLang="ja-JP" sz="4400" dirty="0">
              <a:solidFill>
                <a:schemeClr val="bg1"/>
              </a:solidFill>
            </a:endParaRPr>
          </a:p>
          <a:p>
            <a:pPr marL="0" indent="0">
              <a:lnSpc>
                <a:spcPct val="120000"/>
              </a:lnSpc>
              <a:buNone/>
            </a:pPr>
            <a:r>
              <a:rPr lang="ja-JP" altLang="en-US" sz="4400" dirty="0">
                <a:solidFill>
                  <a:schemeClr val="bg1"/>
                </a:solidFill>
              </a:rPr>
              <a:t>　　</a:t>
            </a:r>
          </a:p>
        </p:txBody>
      </p:sp>
      <p:sp>
        <p:nvSpPr>
          <p:cNvPr id="11" name="テキスト ボックス 5"/>
          <p:cNvSpPr txBox="1">
            <a:spLocks noChangeArrowheads="1"/>
          </p:cNvSpPr>
          <p:nvPr/>
        </p:nvSpPr>
        <p:spPr bwMode="auto">
          <a:xfrm>
            <a:off x="859241" y="1668810"/>
            <a:ext cx="792799"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てん</a:t>
            </a:r>
          </a:p>
        </p:txBody>
      </p:sp>
      <p:sp>
        <p:nvSpPr>
          <p:cNvPr id="12" name="テキスト ボックス 7"/>
          <p:cNvSpPr txBox="1">
            <a:spLocks noChangeArrowheads="1"/>
          </p:cNvSpPr>
          <p:nvPr/>
        </p:nvSpPr>
        <p:spPr bwMode="auto">
          <a:xfrm>
            <a:off x="1979712" y="1668810"/>
            <a:ext cx="719137"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ちち</a:t>
            </a:r>
          </a:p>
        </p:txBody>
      </p:sp>
      <p:sp>
        <p:nvSpPr>
          <p:cNvPr id="13" name="テキスト ボックス 8"/>
          <p:cNvSpPr txBox="1">
            <a:spLocks noChangeArrowheads="1"/>
          </p:cNvSpPr>
          <p:nvPr/>
        </p:nvSpPr>
        <p:spPr bwMode="auto">
          <a:xfrm>
            <a:off x="1475656" y="2740918"/>
            <a:ext cx="720725"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な</a:t>
            </a:r>
          </a:p>
        </p:txBody>
      </p:sp>
      <p:sp>
        <p:nvSpPr>
          <p:cNvPr id="14" name="テキスト ボックス 9"/>
          <p:cNvSpPr txBox="1">
            <a:spLocks noChangeArrowheads="1"/>
          </p:cNvSpPr>
          <p:nvPr/>
        </p:nvSpPr>
        <p:spPr bwMode="auto">
          <a:xfrm>
            <a:off x="1331640" y="3820978"/>
            <a:ext cx="720725"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くに</a:t>
            </a:r>
          </a:p>
        </p:txBody>
      </p:sp>
      <p:sp>
        <p:nvSpPr>
          <p:cNvPr id="15" name="テキスト ボックス 10"/>
          <p:cNvSpPr txBox="1">
            <a:spLocks noChangeArrowheads="1"/>
          </p:cNvSpPr>
          <p:nvPr/>
        </p:nvSpPr>
        <p:spPr bwMode="auto">
          <a:xfrm>
            <a:off x="1259632" y="4901158"/>
            <a:ext cx="936625" cy="400050"/>
          </a:xfrm>
          <a:prstGeom prst="rect">
            <a:avLst/>
          </a:prstGeom>
          <a:noFill/>
          <a:ln w="9525">
            <a:noFill/>
            <a:miter lim="800000"/>
            <a:headEnd/>
            <a:tailEnd/>
          </a:ln>
        </p:spPr>
        <p:txBody>
          <a:bodyPr>
            <a:spAutoFit/>
          </a:bodyPr>
          <a:lstStyle/>
          <a:p>
            <a:r>
              <a:rPr lang="ja-JP" altLang="en-US" sz="2000" b="1">
                <a:solidFill>
                  <a:schemeClr val="bg1"/>
                </a:solidFill>
                <a:latin typeface="Calibri" pitchFamily="34" charset="0"/>
              </a:rPr>
              <a:t>こころ</a:t>
            </a:r>
          </a:p>
        </p:txBody>
      </p:sp>
      <p:sp>
        <p:nvSpPr>
          <p:cNvPr id="16" name="テキスト ボックス 11"/>
          <p:cNvSpPr txBox="1">
            <a:spLocks noChangeArrowheads="1"/>
          </p:cNvSpPr>
          <p:nvPr/>
        </p:nvSpPr>
        <p:spPr bwMode="auto">
          <a:xfrm>
            <a:off x="2484190" y="4901158"/>
            <a:ext cx="720725"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てん</a:t>
            </a:r>
          </a:p>
        </p:txBody>
      </p:sp>
      <p:sp>
        <p:nvSpPr>
          <p:cNvPr id="17" name="テキスト ボックス 12"/>
          <p:cNvSpPr txBox="1">
            <a:spLocks noChangeArrowheads="1"/>
          </p:cNvSpPr>
          <p:nvPr/>
        </p:nvSpPr>
        <p:spPr bwMode="auto">
          <a:xfrm>
            <a:off x="3491880" y="4901158"/>
            <a:ext cx="719137"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おこ</a:t>
            </a:r>
          </a:p>
        </p:txBody>
      </p:sp>
      <p:sp>
        <p:nvSpPr>
          <p:cNvPr id="18" name="テキスト ボックス 13"/>
          <p:cNvSpPr txBox="1">
            <a:spLocks noChangeArrowheads="1"/>
          </p:cNvSpPr>
          <p:nvPr/>
        </p:nvSpPr>
        <p:spPr bwMode="auto">
          <a:xfrm>
            <a:off x="1272381" y="5981278"/>
            <a:ext cx="995363" cy="400050"/>
          </a:xfrm>
          <a:prstGeom prst="rect">
            <a:avLst/>
          </a:prstGeom>
          <a:noFill/>
          <a:ln w="9525">
            <a:noFill/>
            <a:miter lim="800000"/>
            <a:headEnd/>
            <a:tailEnd/>
          </a:ln>
        </p:spPr>
        <p:txBody>
          <a:bodyPr>
            <a:spAutoFit/>
          </a:bodyPr>
          <a:lstStyle/>
          <a:p>
            <a:r>
              <a:rPr lang="ja-JP" altLang="en-US" sz="2000" b="1">
                <a:solidFill>
                  <a:schemeClr val="bg1"/>
                </a:solidFill>
                <a:latin typeface="Calibri" pitchFamily="34" charset="0"/>
              </a:rPr>
              <a:t>ちじょう</a:t>
            </a:r>
          </a:p>
        </p:txBody>
      </p:sp>
      <p:sp>
        <p:nvSpPr>
          <p:cNvPr id="19" name="テキスト ボックス 15"/>
          <p:cNvSpPr txBox="1">
            <a:spLocks noChangeArrowheads="1"/>
          </p:cNvSpPr>
          <p:nvPr/>
        </p:nvSpPr>
        <p:spPr bwMode="auto">
          <a:xfrm>
            <a:off x="3203202" y="5981278"/>
            <a:ext cx="720726" cy="400050"/>
          </a:xfrm>
          <a:prstGeom prst="rect">
            <a:avLst/>
          </a:prstGeom>
          <a:noFill/>
          <a:ln w="9525">
            <a:noFill/>
            <a:miter lim="800000"/>
            <a:headEnd/>
            <a:tailEnd/>
          </a:ln>
        </p:spPr>
        <p:txBody>
          <a:bodyPr>
            <a:spAutoFit/>
          </a:bodyPr>
          <a:lstStyle/>
          <a:p>
            <a:r>
              <a:rPr lang="ja-JP" altLang="en-US" sz="2000" b="1">
                <a:solidFill>
                  <a:schemeClr val="bg1"/>
                </a:solidFill>
                <a:latin typeface="Calibri" pitchFamily="34" charset="0"/>
              </a:rPr>
              <a:t>おこ</a:t>
            </a:r>
          </a:p>
        </p:txBody>
      </p:sp>
      <p:sp>
        <p:nvSpPr>
          <p:cNvPr id="20" name="テキスト ボックス 9"/>
          <p:cNvSpPr txBox="1">
            <a:spLocks noChangeArrowheads="1"/>
          </p:cNvSpPr>
          <p:nvPr/>
        </p:nvSpPr>
        <p:spPr bwMode="auto">
          <a:xfrm>
            <a:off x="2555131" y="3820978"/>
            <a:ext cx="720725" cy="40011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き</a:t>
            </a:r>
            <a:endParaRPr lang="en-US" altLang="ja-JP" sz="2000" b="1" dirty="0">
              <a:solidFill>
                <a:schemeClr val="bg1"/>
              </a:solidFill>
              <a:latin typeface="Calibri" pitchFamily="34" charset="0"/>
            </a:endParaRPr>
          </a:p>
        </p:txBody>
      </p:sp>
      <p:sp>
        <p:nvSpPr>
          <p:cNvPr id="22" name="タイトル 1"/>
          <p:cNvSpPr txBox="1">
            <a:spLocks/>
          </p:cNvSpPr>
          <p:nvPr/>
        </p:nvSpPr>
        <p:spPr bwMode="auto">
          <a:xfrm>
            <a:off x="-8057" y="28774"/>
            <a:ext cx="9113747" cy="10849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u="sng" dirty="0">
                <a:solidFill>
                  <a:schemeClr val="bg1"/>
                </a:solidFill>
              </a:rPr>
              <a:t>主の祈り</a:t>
            </a:r>
            <a:endParaRPr lang="ja-JP" altLang="en-US" dirty="0">
              <a:solidFill>
                <a:schemeClr val="bg1"/>
              </a:solidFill>
            </a:endParaRPr>
          </a:p>
        </p:txBody>
      </p:sp>
      <p:sp>
        <p:nvSpPr>
          <p:cNvPr id="23" name="テキスト ボックス 22">
            <a:extLst>
              <a:ext uri="{FF2B5EF4-FFF2-40B4-BE49-F238E27FC236}">
                <a16:creationId xmlns:a16="http://schemas.microsoft.com/office/drawing/2014/main" id="{21FAC590-826E-42E9-848A-E3D3D3040BCB}"/>
              </a:ext>
            </a:extLst>
          </p:cNvPr>
          <p:cNvSpPr txBox="1"/>
          <p:nvPr/>
        </p:nvSpPr>
        <p:spPr>
          <a:xfrm>
            <a:off x="3491880" y="-20009"/>
            <a:ext cx="2376264" cy="461665"/>
          </a:xfrm>
          <a:prstGeom prst="rect">
            <a:avLst/>
          </a:prstGeom>
          <a:noFill/>
        </p:spPr>
        <p:txBody>
          <a:bodyPr wrap="square">
            <a:spAutoFit/>
          </a:bodyPr>
          <a:lstStyle/>
          <a:p>
            <a:r>
              <a:rPr lang="ja-JP" altLang="en-US" sz="2400" dirty="0">
                <a:solidFill>
                  <a:schemeClr val="bg1"/>
                </a:solidFill>
              </a:rPr>
              <a:t>しゅ　　　いのり</a:t>
            </a:r>
          </a:p>
        </p:txBody>
      </p:sp>
    </p:spTree>
    <p:extLst>
      <p:ext uri="{BB962C8B-B14F-4D97-AF65-F5344CB8AC3E}">
        <p14:creationId xmlns:p14="http://schemas.microsoft.com/office/powerpoint/2010/main" val="17361833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8520" y="1424186"/>
            <a:ext cx="9035480" cy="5433814"/>
          </a:xfrm>
        </p:spPr>
        <p:txBody>
          <a:bodyPr>
            <a:noAutofit/>
          </a:bodyPr>
          <a:lstStyle/>
          <a:p>
            <a:pPr marL="0" indent="0">
              <a:lnSpc>
                <a:spcPct val="140000"/>
              </a:lnSpc>
              <a:buNone/>
            </a:pPr>
            <a:r>
              <a:rPr lang="ja-JP" altLang="en-US" sz="4400" dirty="0">
                <a:solidFill>
                  <a:schemeClr val="bg1"/>
                </a:solidFill>
              </a:rPr>
              <a:t>私たちに今日もこの日の糧を</a:t>
            </a:r>
            <a:endParaRPr lang="en-US" altLang="ja-JP" sz="4400" dirty="0">
              <a:solidFill>
                <a:schemeClr val="bg1"/>
              </a:solidFill>
            </a:endParaRPr>
          </a:p>
          <a:p>
            <a:pPr marL="0" indent="0">
              <a:lnSpc>
                <a:spcPct val="140000"/>
              </a:lnSpc>
              <a:buNone/>
            </a:pPr>
            <a:r>
              <a:rPr lang="ja-JP" altLang="en-US" sz="4400" dirty="0">
                <a:solidFill>
                  <a:schemeClr val="bg1"/>
                </a:solidFill>
              </a:rPr>
              <a:t>　お与えください。</a:t>
            </a:r>
          </a:p>
          <a:p>
            <a:pPr marL="0" indent="0">
              <a:lnSpc>
                <a:spcPct val="140000"/>
              </a:lnSpc>
              <a:buNone/>
            </a:pPr>
            <a:r>
              <a:rPr lang="ja-JP" altLang="en-US" sz="4400" dirty="0">
                <a:solidFill>
                  <a:schemeClr val="bg1"/>
                </a:solidFill>
              </a:rPr>
              <a:t>私たちに罪を犯した者を</a:t>
            </a:r>
            <a:endParaRPr lang="en-US" altLang="ja-JP" sz="4400" dirty="0">
              <a:solidFill>
                <a:schemeClr val="bg1"/>
              </a:solidFill>
            </a:endParaRPr>
          </a:p>
          <a:p>
            <a:pPr marL="0" indent="0">
              <a:lnSpc>
                <a:spcPct val="140000"/>
              </a:lnSpc>
              <a:buNone/>
            </a:pPr>
            <a:r>
              <a:rPr lang="ja-JP" altLang="en-US" sz="4400" dirty="0">
                <a:solidFill>
                  <a:schemeClr val="bg1"/>
                </a:solidFill>
              </a:rPr>
              <a:t>　赦しましたから、</a:t>
            </a:r>
          </a:p>
          <a:p>
            <a:pPr marL="0" indent="0">
              <a:lnSpc>
                <a:spcPct val="140000"/>
              </a:lnSpc>
              <a:buNone/>
            </a:pPr>
            <a:r>
              <a:rPr lang="ja-JP" altLang="en-US" sz="4400" dirty="0">
                <a:solidFill>
                  <a:schemeClr val="bg1"/>
                </a:solidFill>
              </a:rPr>
              <a:t>私たちの犯した罪をお赦しください。</a:t>
            </a:r>
          </a:p>
          <a:p>
            <a:pPr>
              <a:lnSpc>
                <a:spcPct val="120000"/>
              </a:lnSpc>
            </a:pPr>
            <a:endParaRPr kumimoji="1" lang="ja-JP" altLang="en-US" dirty="0">
              <a:solidFill>
                <a:schemeClr val="bg1"/>
              </a:solidFill>
            </a:endParaRPr>
          </a:p>
        </p:txBody>
      </p:sp>
      <p:sp>
        <p:nvSpPr>
          <p:cNvPr id="4" name="テキスト ボックス 14"/>
          <p:cNvSpPr txBox="1">
            <a:spLocks noChangeArrowheads="1"/>
          </p:cNvSpPr>
          <p:nvPr/>
        </p:nvSpPr>
        <p:spPr bwMode="auto">
          <a:xfrm>
            <a:off x="35496" y="1372706"/>
            <a:ext cx="996951" cy="400050"/>
          </a:xfrm>
          <a:prstGeom prst="rect">
            <a:avLst/>
          </a:prstGeom>
          <a:noFill/>
          <a:ln w="9525">
            <a:noFill/>
            <a:miter lim="800000"/>
            <a:headEnd/>
            <a:tailEnd/>
          </a:ln>
        </p:spPr>
        <p:txBody>
          <a:bodyPr>
            <a:spAutoFit/>
          </a:bodyPr>
          <a:lstStyle/>
          <a:p>
            <a:r>
              <a:rPr lang="ja-JP" altLang="en-US" sz="2000" b="1">
                <a:solidFill>
                  <a:schemeClr val="bg1"/>
                </a:solidFill>
                <a:latin typeface="Calibri" pitchFamily="34" charset="0"/>
              </a:rPr>
              <a:t>わたし</a:t>
            </a:r>
          </a:p>
        </p:txBody>
      </p:sp>
      <p:sp>
        <p:nvSpPr>
          <p:cNvPr id="5" name="テキスト ボックス 16"/>
          <p:cNvSpPr txBox="1">
            <a:spLocks noChangeArrowheads="1"/>
          </p:cNvSpPr>
          <p:nvPr/>
        </p:nvSpPr>
        <p:spPr bwMode="auto">
          <a:xfrm>
            <a:off x="2376760" y="1372706"/>
            <a:ext cx="1007616" cy="400110"/>
          </a:xfrm>
          <a:prstGeom prst="rect">
            <a:avLst/>
          </a:prstGeom>
          <a:noFill/>
          <a:ln w="9525">
            <a:noFill/>
            <a:miter lim="800000"/>
            <a:headEnd/>
            <a:tailEnd/>
          </a:ln>
        </p:spPr>
        <p:txBody>
          <a:bodyPr wrap="square">
            <a:spAutoFit/>
          </a:bodyPr>
          <a:lstStyle/>
          <a:p>
            <a:r>
              <a:rPr lang="ja-JP" altLang="en-US" sz="2000" b="1" dirty="0">
                <a:solidFill>
                  <a:schemeClr val="bg1"/>
                </a:solidFill>
                <a:latin typeface="Calibri" pitchFamily="34" charset="0"/>
              </a:rPr>
              <a:t>き ょ う</a:t>
            </a:r>
          </a:p>
        </p:txBody>
      </p:sp>
      <p:sp>
        <p:nvSpPr>
          <p:cNvPr id="6" name="テキスト ボックス 17"/>
          <p:cNvSpPr txBox="1">
            <a:spLocks noChangeArrowheads="1"/>
          </p:cNvSpPr>
          <p:nvPr/>
        </p:nvSpPr>
        <p:spPr bwMode="auto">
          <a:xfrm>
            <a:off x="4860032" y="1372706"/>
            <a:ext cx="863600"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ひ</a:t>
            </a:r>
          </a:p>
        </p:txBody>
      </p:sp>
      <p:sp>
        <p:nvSpPr>
          <p:cNvPr id="7" name="テキスト ボックス 18"/>
          <p:cNvSpPr txBox="1">
            <a:spLocks noChangeArrowheads="1"/>
          </p:cNvSpPr>
          <p:nvPr/>
        </p:nvSpPr>
        <p:spPr bwMode="auto">
          <a:xfrm>
            <a:off x="5868144" y="1372706"/>
            <a:ext cx="865187"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かて</a:t>
            </a:r>
          </a:p>
        </p:txBody>
      </p:sp>
      <p:sp>
        <p:nvSpPr>
          <p:cNvPr id="8" name="テキスト ボックス 19"/>
          <p:cNvSpPr txBox="1">
            <a:spLocks noChangeArrowheads="1"/>
          </p:cNvSpPr>
          <p:nvPr/>
        </p:nvSpPr>
        <p:spPr bwMode="auto">
          <a:xfrm>
            <a:off x="1080616" y="2452886"/>
            <a:ext cx="863600"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あた</a:t>
            </a:r>
          </a:p>
        </p:txBody>
      </p:sp>
      <p:sp>
        <p:nvSpPr>
          <p:cNvPr id="9" name="テキスト ボックス 6"/>
          <p:cNvSpPr txBox="1">
            <a:spLocks noChangeArrowheads="1"/>
          </p:cNvSpPr>
          <p:nvPr/>
        </p:nvSpPr>
        <p:spPr bwMode="auto">
          <a:xfrm>
            <a:off x="35496" y="3533006"/>
            <a:ext cx="995363"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わたし</a:t>
            </a:r>
          </a:p>
        </p:txBody>
      </p:sp>
      <p:sp>
        <p:nvSpPr>
          <p:cNvPr id="10" name="テキスト ボックス 7"/>
          <p:cNvSpPr txBox="1">
            <a:spLocks noChangeArrowheads="1"/>
          </p:cNvSpPr>
          <p:nvPr/>
        </p:nvSpPr>
        <p:spPr bwMode="auto">
          <a:xfrm>
            <a:off x="2195736" y="3533006"/>
            <a:ext cx="996950"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つみ</a:t>
            </a:r>
          </a:p>
        </p:txBody>
      </p:sp>
      <p:sp>
        <p:nvSpPr>
          <p:cNvPr id="11" name="テキスト ボックス 8"/>
          <p:cNvSpPr txBox="1">
            <a:spLocks noChangeArrowheads="1"/>
          </p:cNvSpPr>
          <p:nvPr/>
        </p:nvSpPr>
        <p:spPr bwMode="auto">
          <a:xfrm>
            <a:off x="3203848" y="3533006"/>
            <a:ext cx="995362" cy="400050"/>
          </a:xfrm>
          <a:prstGeom prst="rect">
            <a:avLst/>
          </a:prstGeom>
          <a:noFill/>
          <a:ln w="9525">
            <a:noFill/>
            <a:miter lim="800000"/>
            <a:headEnd/>
            <a:tailEnd/>
          </a:ln>
        </p:spPr>
        <p:txBody>
          <a:bodyPr>
            <a:spAutoFit/>
          </a:bodyPr>
          <a:lstStyle/>
          <a:p>
            <a:r>
              <a:rPr lang="ja-JP" altLang="en-US" sz="2000" b="1">
                <a:solidFill>
                  <a:schemeClr val="bg1"/>
                </a:solidFill>
                <a:latin typeface="Calibri" pitchFamily="34" charset="0"/>
              </a:rPr>
              <a:t>おか</a:t>
            </a:r>
          </a:p>
        </p:txBody>
      </p:sp>
      <p:sp>
        <p:nvSpPr>
          <p:cNvPr id="12" name="テキスト ボックス 9"/>
          <p:cNvSpPr txBox="1">
            <a:spLocks noChangeArrowheads="1"/>
          </p:cNvSpPr>
          <p:nvPr/>
        </p:nvSpPr>
        <p:spPr bwMode="auto">
          <a:xfrm>
            <a:off x="4716016" y="3533006"/>
            <a:ext cx="996950"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もの</a:t>
            </a:r>
          </a:p>
        </p:txBody>
      </p:sp>
      <p:sp>
        <p:nvSpPr>
          <p:cNvPr id="13" name="テキスト ボックス 10"/>
          <p:cNvSpPr txBox="1">
            <a:spLocks noChangeArrowheads="1"/>
          </p:cNvSpPr>
          <p:nvPr/>
        </p:nvSpPr>
        <p:spPr bwMode="auto">
          <a:xfrm>
            <a:off x="515218" y="4581128"/>
            <a:ext cx="996950" cy="400050"/>
          </a:xfrm>
          <a:prstGeom prst="rect">
            <a:avLst/>
          </a:prstGeom>
          <a:noFill/>
          <a:ln w="9525">
            <a:noFill/>
            <a:miter lim="800000"/>
            <a:headEnd/>
            <a:tailEnd/>
          </a:ln>
        </p:spPr>
        <p:txBody>
          <a:bodyPr>
            <a:spAutoFit/>
          </a:bodyPr>
          <a:lstStyle/>
          <a:p>
            <a:r>
              <a:rPr lang="ja-JP" altLang="en-US" sz="2000" b="1">
                <a:solidFill>
                  <a:schemeClr val="bg1"/>
                </a:solidFill>
                <a:latin typeface="Calibri" pitchFamily="34" charset="0"/>
              </a:rPr>
              <a:t>ゆる</a:t>
            </a:r>
          </a:p>
        </p:txBody>
      </p:sp>
      <p:sp>
        <p:nvSpPr>
          <p:cNvPr id="14" name="テキスト ボックス 11"/>
          <p:cNvSpPr txBox="1">
            <a:spLocks noChangeArrowheads="1"/>
          </p:cNvSpPr>
          <p:nvPr/>
        </p:nvSpPr>
        <p:spPr bwMode="auto">
          <a:xfrm>
            <a:off x="12750" y="5661248"/>
            <a:ext cx="995362"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わたし</a:t>
            </a:r>
          </a:p>
        </p:txBody>
      </p:sp>
      <p:sp>
        <p:nvSpPr>
          <p:cNvPr id="15" name="テキスト ボックス 12"/>
          <p:cNvSpPr txBox="1">
            <a:spLocks noChangeArrowheads="1"/>
          </p:cNvSpPr>
          <p:nvPr/>
        </p:nvSpPr>
        <p:spPr bwMode="auto">
          <a:xfrm>
            <a:off x="2267744" y="5661248"/>
            <a:ext cx="996950"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おか</a:t>
            </a:r>
          </a:p>
        </p:txBody>
      </p:sp>
      <p:sp>
        <p:nvSpPr>
          <p:cNvPr id="16" name="テキスト ボックス 13"/>
          <p:cNvSpPr txBox="1">
            <a:spLocks noChangeArrowheads="1"/>
          </p:cNvSpPr>
          <p:nvPr/>
        </p:nvSpPr>
        <p:spPr bwMode="auto">
          <a:xfrm>
            <a:off x="3707904" y="5661248"/>
            <a:ext cx="996950"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つみ</a:t>
            </a:r>
          </a:p>
        </p:txBody>
      </p:sp>
      <p:sp>
        <p:nvSpPr>
          <p:cNvPr id="17" name="テキスト ボックス 14"/>
          <p:cNvSpPr txBox="1">
            <a:spLocks noChangeArrowheads="1"/>
          </p:cNvSpPr>
          <p:nvPr/>
        </p:nvSpPr>
        <p:spPr bwMode="auto">
          <a:xfrm>
            <a:off x="5260243" y="5661248"/>
            <a:ext cx="823925"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ゆる</a:t>
            </a:r>
          </a:p>
        </p:txBody>
      </p:sp>
      <p:sp>
        <p:nvSpPr>
          <p:cNvPr id="19" name="タイトル 1"/>
          <p:cNvSpPr txBox="1">
            <a:spLocks/>
          </p:cNvSpPr>
          <p:nvPr/>
        </p:nvSpPr>
        <p:spPr bwMode="auto">
          <a:xfrm>
            <a:off x="0" y="172616"/>
            <a:ext cx="911374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u="sng" dirty="0">
                <a:solidFill>
                  <a:schemeClr val="bg1"/>
                </a:solidFill>
              </a:rPr>
              <a:t>主の祈り</a:t>
            </a:r>
            <a:endParaRPr lang="ja-JP" altLang="en-US" sz="3600" dirty="0">
              <a:solidFill>
                <a:schemeClr val="bg1"/>
              </a:solidFill>
            </a:endParaRPr>
          </a:p>
        </p:txBody>
      </p:sp>
      <p:sp>
        <p:nvSpPr>
          <p:cNvPr id="18" name="テキスト ボックス 17">
            <a:extLst>
              <a:ext uri="{FF2B5EF4-FFF2-40B4-BE49-F238E27FC236}">
                <a16:creationId xmlns:a16="http://schemas.microsoft.com/office/drawing/2014/main" id="{7A1C5B7A-695E-44A3-B82C-12BE0E9CF5BA}"/>
              </a:ext>
            </a:extLst>
          </p:cNvPr>
          <p:cNvSpPr txBox="1"/>
          <p:nvPr/>
        </p:nvSpPr>
        <p:spPr>
          <a:xfrm>
            <a:off x="3488703" y="98425"/>
            <a:ext cx="2376264" cy="461665"/>
          </a:xfrm>
          <a:prstGeom prst="rect">
            <a:avLst/>
          </a:prstGeom>
          <a:noFill/>
        </p:spPr>
        <p:txBody>
          <a:bodyPr wrap="square">
            <a:spAutoFit/>
          </a:bodyPr>
          <a:lstStyle/>
          <a:p>
            <a:r>
              <a:rPr lang="ja-JP" altLang="en-US" sz="2400" dirty="0">
                <a:solidFill>
                  <a:schemeClr val="bg1"/>
                </a:solidFill>
              </a:rPr>
              <a:t>しゅ　　　いのり</a:t>
            </a:r>
          </a:p>
        </p:txBody>
      </p:sp>
    </p:spTree>
    <p:extLst>
      <p:ext uri="{BB962C8B-B14F-4D97-AF65-F5344CB8AC3E}">
        <p14:creationId xmlns:p14="http://schemas.microsoft.com/office/powerpoint/2010/main" val="1888979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484784"/>
            <a:ext cx="9036496" cy="5257800"/>
          </a:xfrm>
        </p:spPr>
        <p:txBody>
          <a:bodyPr/>
          <a:lstStyle/>
          <a:p>
            <a:pPr marL="0" indent="0">
              <a:lnSpc>
                <a:spcPct val="140000"/>
              </a:lnSpc>
              <a:buNone/>
            </a:pPr>
            <a:r>
              <a:rPr lang="ja-JP" altLang="en-US" sz="4400" dirty="0">
                <a:solidFill>
                  <a:schemeClr val="bg1"/>
                </a:solidFill>
              </a:rPr>
              <a:t>私たちを誘惑から導き出して、</a:t>
            </a:r>
            <a:endParaRPr lang="en-US" altLang="ja-JP" sz="4400" dirty="0">
              <a:solidFill>
                <a:schemeClr val="bg1"/>
              </a:solidFill>
            </a:endParaRPr>
          </a:p>
          <a:p>
            <a:pPr marL="0" indent="0">
              <a:lnSpc>
                <a:spcPct val="140000"/>
              </a:lnSpc>
              <a:buNone/>
            </a:pPr>
            <a:r>
              <a:rPr lang="en-US" altLang="ja-JP" sz="4400" dirty="0">
                <a:solidFill>
                  <a:schemeClr val="bg1"/>
                </a:solidFill>
              </a:rPr>
              <a:t>    </a:t>
            </a:r>
            <a:r>
              <a:rPr lang="ja-JP" altLang="en-US" sz="4400" dirty="0">
                <a:solidFill>
                  <a:schemeClr val="bg1"/>
                </a:solidFill>
              </a:rPr>
              <a:t>悪からお救いください。</a:t>
            </a:r>
          </a:p>
          <a:p>
            <a:pPr marL="0" indent="0">
              <a:lnSpc>
                <a:spcPct val="140000"/>
              </a:lnSpc>
              <a:buNone/>
            </a:pPr>
            <a:r>
              <a:rPr lang="ja-JP" altLang="en-US" sz="4400" dirty="0">
                <a:solidFill>
                  <a:schemeClr val="bg1"/>
                </a:solidFill>
              </a:rPr>
              <a:t>み国も力も栄光も　</a:t>
            </a:r>
            <a:endParaRPr lang="en-US" altLang="ja-JP" sz="4400" dirty="0">
              <a:solidFill>
                <a:schemeClr val="bg1"/>
              </a:solidFill>
            </a:endParaRPr>
          </a:p>
          <a:p>
            <a:pPr marL="0" indent="0">
              <a:lnSpc>
                <a:spcPct val="140000"/>
              </a:lnSpc>
              <a:buNone/>
            </a:pPr>
            <a:r>
              <a:rPr lang="en-US" altLang="ja-JP" sz="4400" dirty="0">
                <a:solidFill>
                  <a:schemeClr val="bg1"/>
                </a:solidFill>
              </a:rPr>
              <a:t>    </a:t>
            </a:r>
            <a:r>
              <a:rPr lang="ja-JP" altLang="en-US" sz="4400" dirty="0">
                <a:solidFill>
                  <a:schemeClr val="bg1"/>
                </a:solidFill>
              </a:rPr>
              <a:t>とこしえにあなたのものだからです。</a:t>
            </a:r>
            <a:endParaRPr lang="en-US" altLang="ja-JP" sz="4400" dirty="0">
              <a:solidFill>
                <a:schemeClr val="bg1"/>
              </a:solidFill>
            </a:endParaRPr>
          </a:p>
          <a:p>
            <a:pPr marL="0" indent="0" algn="r">
              <a:lnSpc>
                <a:spcPct val="140000"/>
              </a:lnSpc>
              <a:buNone/>
            </a:pPr>
            <a:r>
              <a:rPr lang="ja-JP" altLang="en-US" sz="4400" dirty="0">
                <a:solidFill>
                  <a:schemeClr val="bg1"/>
                </a:solidFill>
              </a:rPr>
              <a:t>アーメン</a:t>
            </a:r>
          </a:p>
          <a:p>
            <a:pPr>
              <a:lnSpc>
                <a:spcPct val="140000"/>
              </a:lnSpc>
            </a:pPr>
            <a:endParaRPr kumimoji="1" lang="ja-JP" altLang="en-US" dirty="0">
              <a:solidFill>
                <a:schemeClr val="bg1"/>
              </a:solidFill>
            </a:endParaRPr>
          </a:p>
        </p:txBody>
      </p:sp>
      <p:sp>
        <p:nvSpPr>
          <p:cNvPr id="4" name="テキスト ボックス 15"/>
          <p:cNvSpPr txBox="1">
            <a:spLocks noChangeArrowheads="1"/>
          </p:cNvSpPr>
          <p:nvPr/>
        </p:nvSpPr>
        <p:spPr bwMode="auto">
          <a:xfrm>
            <a:off x="2123728" y="1412776"/>
            <a:ext cx="1277937" cy="401638"/>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ゆ う わ く</a:t>
            </a:r>
          </a:p>
        </p:txBody>
      </p:sp>
      <p:sp>
        <p:nvSpPr>
          <p:cNvPr id="5" name="テキスト ボックス 16"/>
          <p:cNvSpPr txBox="1">
            <a:spLocks noChangeArrowheads="1"/>
          </p:cNvSpPr>
          <p:nvPr/>
        </p:nvSpPr>
        <p:spPr bwMode="auto">
          <a:xfrm>
            <a:off x="46657" y="1412776"/>
            <a:ext cx="996951"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わたし</a:t>
            </a:r>
          </a:p>
        </p:txBody>
      </p:sp>
      <p:sp>
        <p:nvSpPr>
          <p:cNvPr id="6" name="テキスト ボックス 17"/>
          <p:cNvSpPr txBox="1">
            <a:spLocks noChangeArrowheads="1"/>
          </p:cNvSpPr>
          <p:nvPr/>
        </p:nvSpPr>
        <p:spPr bwMode="auto">
          <a:xfrm>
            <a:off x="4139952" y="1414364"/>
            <a:ext cx="1277938"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みちび</a:t>
            </a:r>
          </a:p>
        </p:txBody>
      </p:sp>
      <p:sp>
        <p:nvSpPr>
          <p:cNvPr id="7" name="テキスト ボックス 18"/>
          <p:cNvSpPr txBox="1">
            <a:spLocks noChangeArrowheads="1"/>
          </p:cNvSpPr>
          <p:nvPr/>
        </p:nvSpPr>
        <p:spPr bwMode="auto">
          <a:xfrm>
            <a:off x="5383634" y="1414364"/>
            <a:ext cx="844550"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だ</a:t>
            </a:r>
          </a:p>
        </p:txBody>
      </p:sp>
      <p:sp>
        <p:nvSpPr>
          <p:cNvPr id="8" name="テキスト ボックス 19"/>
          <p:cNvSpPr txBox="1">
            <a:spLocks noChangeArrowheads="1"/>
          </p:cNvSpPr>
          <p:nvPr/>
        </p:nvSpPr>
        <p:spPr bwMode="auto">
          <a:xfrm>
            <a:off x="683568" y="2492896"/>
            <a:ext cx="842963" cy="40005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あく</a:t>
            </a:r>
          </a:p>
        </p:txBody>
      </p:sp>
      <p:sp>
        <p:nvSpPr>
          <p:cNvPr id="9" name="テキスト ボックス 20"/>
          <p:cNvSpPr txBox="1">
            <a:spLocks noChangeArrowheads="1"/>
          </p:cNvSpPr>
          <p:nvPr/>
        </p:nvSpPr>
        <p:spPr bwMode="auto">
          <a:xfrm>
            <a:off x="2738181" y="2492896"/>
            <a:ext cx="767773" cy="400050"/>
          </a:xfrm>
          <a:prstGeom prst="rect">
            <a:avLst/>
          </a:prstGeom>
          <a:noFill/>
          <a:ln w="9525">
            <a:noFill/>
            <a:miter lim="800000"/>
            <a:headEnd/>
            <a:tailEnd/>
          </a:ln>
        </p:spPr>
        <p:txBody>
          <a:bodyPr>
            <a:spAutoFit/>
          </a:bodyPr>
          <a:lstStyle/>
          <a:p>
            <a:r>
              <a:rPr lang="ja-JP" altLang="en-US" sz="2000" b="1">
                <a:solidFill>
                  <a:schemeClr val="bg1"/>
                </a:solidFill>
                <a:latin typeface="Calibri" pitchFamily="34" charset="0"/>
              </a:rPr>
              <a:t>すく</a:t>
            </a:r>
          </a:p>
        </p:txBody>
      </p:sp>
      <p:sp>
        <p:nvSpPr>
          <p:cNvPr id="10" name="テキスト ボックス 21"/>
          <p:cNvSpPr txBox="1">
            <a:spLocks noChangeArrowheads="1"/>
          </p:cNvSpPr>
          <p:nvPr/>
        </p:nvSpPr>
        <p:spPr bwMode="auto">
          <a:xfrm>
            <a:off x="683569" y="3578602"/>
            <a:ext cx="842962" cy="400110"/>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くに</a:t>
            </a:r>
          </a:p>
        </p:txBody>
      </p:sp>
      <p:sp>
        <p:nvSpPr>
          <p:cNvPr id="11" name="テキスト ボックス 22"/>
          <p:cNvSpPr txBox="1">
            <a:spLocks noChangeArrowheads="1"/>
          </p:cNvSpPr>
          <p:nvPr/>
        </p:nvSpPr>
        <p:spPr bwMode="auto">
          <a:xfrm>
            <a:off x="1619672" y="3603426"/>
            <a:ext cx="920750" cy="401638"/>
          </a:xfrm>
          <a:prstGeom prst="rect">
            <a:avLst/>
          </a:prstGeom>
          <a:noFill/>
          <a:ln w="9525">
            <a:noFill/>
            <a:miter lim="800000"/>
            <a:headEnd/>
            <a:tailEnd/>
          </a:ln>
        </p:spPr>
        <p:txBody>
          <a:bodyPr>
            <a:spAutoFit/>
          </a:bodyPr>
          <a:lstStyle/>
          <a:p>
            <a:r>
              <a:rPr lang="ja-JP" altLang="en-US" sz="2000" b="1" dirty="0">
                <a:solidFill>
                  <a:schemeClr val="bg1"/>
                </a:solidFill>
                <a:latin typeface="Calibri" pitchFamily="34" charset="0"/>
              </a:rPr>
              <a:t>ちから</a:t>
            </a:r>
          </a:p>
        </p:txBody>
      </p:sp>
      <p:sp>
        <p:nvSpPr>
          <p:cNvPr id="12" name="テキスト ボックス 23"/>
          <p:cNvSpPr txBox="1">
            <a:spLocks noChangeArrowheads="1"/>
          </p:cNvSpPr>
          <p:nvPr/>
        </p:nvSpPr>
        <p:spPr bwMode="auto">
          <a:xfrm>
            <a:off x="2699792" y="3603426"/>
            <a:ext cx="1656184" cy="400110"/>
          </a:xfrm>
          <a:prstGeom prst="rect">
            <a:avLst/>
          </a:prstGeom>
          <a:noFill/>
          <a:ln w="9525">
            <a:noFill/>
            <a:miter lim="800000"/>
            <a:headEnd/>
            <a:tailEnd/>
          </a:ln>
        </p:spPr>
        <p:txBody>
          <a:bodyPr wrap="square">
            <a:spAutoFit/>
          </a:bodyPr>
          <a:lstStyle/>
          <a:p>
            <a:r>
              <a:rPr lang="ja-JP" altLang="en-US" sz="2000" b="1" dirty="0">
                <a:solidFill>
                  <a:schemeClr val="bg1"/>
                </a:solidFill>
                <a:latin typeface="Calibri" pitchFamily="34" charset="0"/>
              </a:rPr>
              <a:t>え い こ う</a:t>
            </a:r>
          </a:p>
        </p:txBody>
      </p:sp>
      <p:sp>
        <p:nvSpPr>
          <p:cNvPr id="13" name="タイトル 1"/>
          <p:cNvSpPr txBox="1">
            <a:spLocks/>
          </p:cNvSpPr>
          <p:nvPr/>
        </p:nvSpPr>
        <p:spPr bwMode="auto">
          <a:xfrm>
            <a:off x="0" y="91209"/>
            <a:ext cx="911374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u="sng" dirty="0">
                <a:solidFill>
                  <a:schemeClr val="bg1"/>
                </a:solidFill>
              </a:rPr>
              <a:t>主の祈り</a:t>
            </a:r>
            <a:endParaRPr lang="ja-JP" altLang="en-US" sz="3600" dirty="0">
              <a:solidFill>
                <a:schemeClr val="bg1"/>
              </a:solidFill>
            </a:endParaRPr>
          </a:p>
        </p:txBody>
      </p:sp>
      <p:sp>
        <p:nvSpPr>
          <p:cNvPr id="14" name="テキスト ボックス 13">
            <a:extLst>
              <a:ext uri="{FF2B5EF4-FFF2-40B4-BE49-F238E27FC236}">
                <a16:creationId xmlns:a16="http://schemas.microsoft.com/office/drawing/2014/main" id="{FD3C43EE-87C0-4962-B209-CA9B565100A9}"/>
              </a:ext>
            </a:extLst>
          </p:cNvPr>
          <p:cNvSpPr txBox="1"/>
          <p:nvPr/>
        </p:nvSpPr>
        <p:spPr>
          <a:xfrm>
            <a:off x="3491880" y="-20009"/>
            <a:ext cx="2376264" cy="461665"/>
          </a:xfrm>
          <a:prstGeom prst="rect">
            <a:avLst/>
          </a:prstGeom>
          <a:noFill/>
        </p:spPr>
        <p:txBody>
          <a:bodyPr wrap="square">
            <a:spAutoFit/>
          </a:bodyPr>
          <a:lstStyle/>
          <a:p>
            <a:r>
              <a:rPr lang="ja-JP" altLang="en-US" sz="2400" dirty="0">
                <a:solidFill>
                  <a:schemeClr val="bg1"/>
                </a:solidFill>
              </a:rPr>
              <a:t>しゅ　　　いのり</a:t>
            </a:r>
          </a:p>
        </p:txBody>
      </p:sp>
    </p:spTree>
    <p:extLst>
      <p:ext uri="{BB962C8B-B14F-4D97-AF65-F5344CB8AC3E}">
        <p14:creationId xmlns:p14="http://schemas.microsoft.com/office/powerpoint/2010/main" val="318973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0012"/>
            <a:ext cx="9144000" cy="1143000"/>
          </a:xfrm>
        </p:spPr>
        <p:txBody>
          <a:bodyPr>
            <a:noAutofit/>
          </a:bodyPr>
          <a:lstStyle/>
          <a:p>
            <a:r>
              <a:rPr kumimoji="1" lang="ja-JP" altLang="en-US" sz="6000" dirty="0">
                <a:solidFill>
                  <a:schemeClr val="bg1"/>
                </a:solidFill>
              </a:rPr>
              <a:t>聖餐への招きと配餐</a:t>
            </a:r>
          </a:p>
        </p:txBody>
      </p:sp>
      <p:sp>
        <p:nvSpPr>
          <p:cNvPr id="5" name="テキスト ボックス 4">
            <a:extLst>
              <a:ext uri="{FF2B5EF4-FFF2-40B4-BE49-F238E27FC236}">
                <a16:creationId xmlns:a16="http://schemas.microsoft.com/office/drawing/2014/main" id="{BE34BF21-2828-4764-B286-4C5D1AA62DBA}"/>
              </a:ext>
            </a:extLst>
          </p:cNvPr>
          <p:cNvSpPr txBox="1"/>
          <p:nvPr/>
        </p:nvSpPr>
        <p:spPr>
          <a:xfrm>
            <a:off x="288032" y="2053088"/>
            <a:ext cx="8784976" cy="1717393"/>
          </a:xfrm>
          <a:prstGeom prst="rect">
            <a:avLst/>
          </a:prstGeom>
          <a:noFill/>
        </p:spPr>
        <p:txBody>
          <a:bodyPr wrap="square">
            <a:spAutoFit/>
          </a:bodyPr>
          <a:lstStyle/>
          <a:p>
            <a:pPr>
              <a:lnSpc>
                <a:spcPct val="120000"/>
              </a:lnSpc>
            </a:pPr>
            <a:r>
              <a:rPr lang="ja-JP" altLang="en-US" sz="4400" dirty="0">
                <a:solidFill>
                  <a:schemeClr val="bg1"/>
                </a:solidFill>
              </a:rPr>
              <a:t>洗礼の礼典にあずかった方は、前にお進みになり配餐をお受け下さい。</a:t>
            </a:r>
          </a:p>
        </p:txBody>
      </p:sp>
      <p:sp>
        <p:nvSpPr>
          <p:cNvPr id="7" name="テキスト ボックス 6">
            <a:extLst>
              <a:ext uri="{FF2B5EF4-FFF2-40B4-BE49-F238E27FC236}">
                <a16:creationId xmlns:a16="http://schemas.microsoft.com/office/drawing/2014/main" id="{4C272292-E2A8-468E-BD4A-68529BCB290C}"/>
              </a:ext>
            </a:extLst>
          </p:cNvPr>
          <p:cNvSpPr txBox="1"/>
          <p:nvPr/>
        </p:nvSpPr>
        <p:spPr>
          <a:xfrm>
            <a:off x="259554" y="3911040"/>
            <a:ext cx="7920880" cy="1717393"/>
          </a:xfrm>
          <a:prstGeom prst="rect">
            <a:avLst/>
          </a:prstGeom>
          <a:noFill/>
        </p:spPr>
        <p:txBody>
          <a:bodyPr wrap="square">
            <a:spAutoFit/>
          </a:bodyPr>
          <a:lstStyle/>
          <a:p>
            <a:pPr>
              <a:lnSpc>
                <a:spcPct val="120000"/>
              </a:lnSpc>
            </a:pPr>
            <a:r>
              <a:rPr lang="ja-JP" altLang="en-US" sz="4400" dirty="0">
                <a:solidFill>
                  <a:schemeClr val="bg1"/>
                </a:solidFill>
              </a:rPr>
              <a:t>求道中の方も前にお進みになり、</a:t>
            </a:r>
            <a:endParaRPr lang="en-US" altLang="ja-JP" sz="4400" dirty="0">
              <a:solidFill>
                <a:schemeClr val="bg1"/>
              </a:solidFill>
            </a:endParaRPr>
          </a:p>
          <a:p>
            <a:pPr>
              <a:lnSpc>
                <a:spcPct val="120000"/>
              </a:lnSpc>
            </a:pPr>
            <a:r>
              <a:rPr lang="ja-JP" altLang="en-US" sz="4400" dirty="0">
                <a:solidFill>
                  <a:schemeClr val="bg1"/>
                </a:solidFill>
              </a:rPr>
              <a:t>祝福をお受けください。</a:t>
            </a:r>
          </a:p>
        </p:txBody>
      </p:sp>
      <p:sp>
        <p:nvSpPr>
          <p:cNvPr id="9" name="テキスト ボックス 8">
            <a:extLst>
              <a:ext uri="{FF2B5EF4-FFF2-40B4-BE49-F238E27FC236}">
                <a16:creationId xmlns:a16="http://schemas.microsoft.com/office/drawing/2014/main" id="{54D9625F-D7BF-46B5-A1D8-BBCAEB0016A0}"/>
              </a:ext>
            </a:extLst>
          </p:cNvPr>
          <p:cNvSpPr txBox="1"/>
          <p:nvPr/>
        </p:nvSpPr>
        <p:spPr>
          <a:xfrm>
            <a:off x="179512" y="6123471"/>
            <a:ext cx="10009112" cy="646331"/>
          </a:xfrm>
          <a:prstGeom prst="rect">
            <a:avLst/>
          </a:prstGeom>
          <a:noFill/>
        </p:spPr>
        <p:txBody>
          <a:bodyPr wrap="square">
            <a:spAutoFit/>
          </a:bodyPr>
          <a:lstStyle/>
          <a:p>
            <a:r>
              <a:rPr lang="ja-JP" altLang="en-US" sz="3600" dirty="0">
                <a:solidFill>
                  <a:schemeClr val="bg1"/>
                </a:solidFill>
              </a:rPr>
              <a:t>（前方の方とは間隔を空けて、お並びください）</a:t>
            </a:r>
          </a:p>
        </p:txBody>
      </p:sp>
      <p:sp>
        <p:nvSpPr>
          <p:cNvPr id="8" name="テキスト ボックス 7">
            <a:extLst>
              <a:ext uri="{FF2B5EF4-FFF2-40B4-BE49-F238E27FC236}">
                <a16:creationId xmlns:a16="http://schemas.microsoft.com/office/drawing/2014/main" id="{8F9DC538-7645-4BBF-9E81-2BA6F198494D}"/>
              </a:ext>
            </a:extLst>
          </p:cNvPr>
          <p:cNvSpPr txBox="1"/>
          <p:nvPr/>
        </p:nvSpPr>
        <p:spPr>
          <a:xfrm>
            <a:off x="1187624" y="44624"/>
            <a:ext cx="7056784" cy="461665"/>
          </a:xfrm>
          <a:prstGeom prst="rect">
            <a:avLst/>
          </a:prstGeom>
          <a:noFill/>
        </p:spPr>
        <p:txBody>
          <a:bodyPr wrap="square">
            <a:spAutoFit/>
          </a:bodyPr>
          <a:lstStyle/>
          <a:p>
            <a:r>
              <a:rPr lang="ja-JP" altLang="en-US" sz="2400" dirty="0">
                <a:solidFill>
                  <a:schemeClr val="bg1"/>
                </a:solidFill>
              </a:rPr>
              <a:t> せ い さ ん                    まね                は い さ ん</a:t>
            </a:r>
          </a:p>
        </p:txBody>
      </p:sp>
      <p:sp>
        <p:nvSpPr>
          <p:cNvPr id="10" name="テキスト ボックス 9">
            <a:extLst>
              <a:ext uri="{FF2B5EF4-FFF2-40B4-BE49-F238E27FC236}">
                <a16:creationId xmlns:a16="http://schemas.microsoft.com/office/drawing/2014/main" id="{D4C090AD-64FC-4884-8697-0414DC46D759}"/>
              </a:ext>
            </a:extLst>
          </p:cNvPr>
          <p:cNvSpPr txBox="1"/>
          <p:nvPr/>
        </p:nvSpPr>
        <p:spPr>
          <a:xfrm>
            <a:off x="288032" y="1855339"/>
            <a:ext cx="8460432" cy="461665"/>
          </a:xfrm>
          <a:prstGeom prst="rect">
            <a:avLst/>
          </a:prstGeom>
          <a:noFill/>
        </p:spPr>
        <p:txBody>
          <a:bodyPr wrap="square">
            <a:spAutoFit/>
          </a:bodyPr>
          <a:lstStyle/>
          <a:p>
            <a:r>
              <a:rPr lang="ja-JP" altLang="en-US" sz="2400" dirty="0">
                <a:solidFill>
                  <a:schemeClr val="bg1"/>
                </a:solidFill>
              </a:rPr>
              <a:t>せんれい　　 れいてん　                                  かた           まえ</a:t>
            </a:r>
          </a:p>
        </p:txBody>
      </p:sp>
      <p:sp>
        <p:nvSpPr>
          <p:cNvPr id="11" name="テキスト ボックス 10">
            <a:extLst>
              <a:ext uri="{FF2B5EF4-FFF2-40B4-BE49-F238E27FC236}">
                <a16:creationId xmlns:a16="http://schemas.microsoft.com/office/drawing/2014/main" id="{E9370B7E-244B-49E0-8055-100A04287920}"/>
              </a:ext>
            </a:extLst>
          </p:cNvPr>
          <p:cNvSpPr txBox="1"/>
          <p:nvPr/>
        </p:nvSpPr>
        <p:spPr>
          <a:xfrm>
            <a:off x="288032" y="2694461"/>
            <a:ext cx="7380312" cy="461665"/>
          </a:xfrm>
          <a:prstGeom prst="rect">
            <a:avLst/>
          </a:prstGeom>
          <a:noFill/>
        </p:spPr>
        <p:txBody>
          <a:bodyPr wrap="square">
            <a:spAutoFit/>
          </a:bodyPr>
          <a:lstStyle/>
          <a:p>
            <a:r>
              <a:rPr lang="ja-JP" altLang="en-US" sz="2400" dirty="0">
                <a:solidFill>
                  <a:schemeClr val="bg1"/>
                </a:solidFill>
              </a:rPr>
              <a:t>      すす　 　　　　　　　　 はいさん              う</a:t>
            </a:r>
          </a:p>
        </p:txBody>
      </p:sp>
      <p:sp>
        <p:nvSpPr>
          <p:cNvPr id="13" name="テキスト ボックス 12">
            <a:extLst>
              <a:ext uri="{FF2B5EF4-FFF2-40B4-BE49-F238E27FC236}">
                <a16:creationId xmlns:a16="http://schemas.microsoft.com/office/drawing/2014/main" id="{CCF8F81E-C802-4963-B3E1-01FFA09DCC4D}"/>
              </a:ext>
            </a:extLst>
          </p:cNvPr>
          <p:cNvSpPr txBox="1"/>
          <p:nvPr/>
        </p:nvSpPr>
        <p:spPr>
          <a:xfrm>
            <a:off x="288032" y="3725735"/>
            <a:ext cx="5868144" cy="461665"/>
          </a:xfrm>
          <a:prstGeom prst="rect">
            <a:avLst/>
          </a:prstGeom>
          <a:noFill/>
        </p:spPr>
        <p:txBody>
          <a:bodyPr wrap="square">
            <a:spAutoFit/>
          </a:bodyPr>
          <a:lstStyle/>
          <a:p>
            <a:r>
              <a:rPr lang="ja-JP" altLang="en-US" sz="2400" dirty="0">
                <a:solidFill>
                  <a:schemeClr val="bg1"/>
                </a:solidFill>
              </a:rPr>
              <a:t>きゅうどうちゅう　 かた　　まえ　　　　　すす</a:t>
            </a:r>
          </a:p>
        </p:txBody>
      </p:sp>
      <p:sp>
        <p:nvSpPr>
          <p:cNvPr id="15" name="テキスト ボックス 14">
            <a:extLst>
              <a:ext uri="{FF2B5EF4-FFF2-40B4-BE49-F238E27FC236}">
                <a16:creationId xmlns:a16="http://schemas.microsoft.com/office/drawing/2014/main" id="{54762F2C-3615-42D8-940A-27EAB73F91F2}"/>
              </a:ext>
            </a:extLst>
          </p:cNvPr>
          <p:cNvSpPr txBox="1"/>
          <p:nvPr/>
        </p:nvSpPr>
        <p:spPr>
          <a:xfrm>
            <a:off x="248582" y="4519329"/>
            <a:ext cx="3243298" cy="461665"/>
          </a:xfrm>
          <a:prstGeom prst="rect">
            <a:avLst/>
          </a:prstGeom>
          <a:noFill/>
        </p:spPr>
        <p:txBody>
          <a:bodyPr wrap="square">
            <a:spAutoFit/>
          </a:bodyPr>
          <a:lstStyle/>
          <a:p>
            <a:r>
              <a:rPr lang="ja-JP" altLang="en-US" sz="2400" dirty="0">
                <a:solidFill>
                  <a:schemeClr val="bg1"/>
                </a:solidFill>
              </a:rPr>
              <a:t>しゅくふく              う</a:t>
            </a:r>
          </a:p>
        </p:txBody>
      </p:sp>
      <p:sp>
        <p:nvSpPr>
          <p:cNvPr id="17" name="テキスト ボックス 16">
            <a:extLst>
              <a:ext uri="{FF2B5EF4-FFF2-40B4-BE49-F238E27FC236}">
                <a16:creationId xmlns:a16="http://schemas.microsoft.com/office/drawing/2014/main" id="{AA88E071-77D0-4947-A9CB-3BEF34BCF9A3}"/>
              </a:ext>
            </a:extLst>
          </p:cNvPr>
          <p:cNvSpPr txBox="1"/>
          <p:nvPr/>
        </p:nvSpPr>
        <p:spPr>
          <a:xfrm>
            <a:off x="345801" y="5899902"/>
            <a:ext cx="6900568" cy="400110"/>
          </a:xfrm>
          <a:prstGeom prst="rect">
            <a:avLst/>
          </a:prstGeom>
          <a:noFill/>
        </p:spPr>
        <p:txBody>
          <a:bodyPr wrap="square">
            <a:spAutoFit/>
          </a:bodyPr>
          <a:lstStyle/>
          <a:p>
            <a:r>
              <a:rPr lang="ja-JP" altLang="en-US" sz="2000" dirty="0">
                <a:solidFill>
                  <a:schemeClr val="bg1"/>
                </a:solidFill>
              </a:rPr>
              <a:t>ぜんぽう　　　かた           かんかく　　　あ　　　　　 　　　　　なら</a:t>
            </a:r>
          </a:p>
        </p:txBody>
      </p:sp>
    </p:spTree>
    <p:extLst>
      <p:ext uri="{BB962C8B-B14F-4D97-AF65-F5344CB8AC3E}">
        <p14:creationId xmlns:p14="http://schemas.microsoft.com/office/powerpoint/2010/main" val="1717121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a:solidFill>
                  <a:schemeClr val="bg1"/>
                </a:solidFill>
              </a:rPr>
              <a:t>配餐後の祝福</a:t>
            </a:r>
            <a:endParaRPr kumimoji="1" lang="ja-JP" altLang="en-US" dirty="0">
              <a:solidFill>
                <a:schemeClr val="bg1"/>
              </a:solidFill>
            </a:endParaRPr>
          </a:p>
        </p:txBody>
      </p:sp>
      <p:sp>
        <p:nvSpPr>
          <p:cNvPr id="3" name="コンテンツ プレースホルダー 2"/>
          <p:cNvSpPr>
            <a:spLocks noGrp="1"/>
          </p:cNvSpPr>
          <p:nvPr>
            <p:ph idx="1"/>
          </p:nvPr>
        </p:nvSpPr>
        <p:spPr>
          <a:xfrm>
            <a:off x="0" y="1556792"/>
            <a:ext cx="9144000" cy="5256584"/>
          </a:xfrm>
        </p:spPr>
        <p:txBody>
          <a:bodyPr>
            <a:noAutofit/>
          </a:bodyPr>
          <a:lstStyle/>
          <a:p>
            <a:pPr marL="0" indent="0">
              <a:lnSpc>
                <a:spcPct val="150000"/>
              </a:lnSpc>
              <a:buNone/>
            </a:pPr>
            <a:r>
              <a:rPr lang="ja-JP" altLang="en-US" sz="4400" dirty="0">
                <a:solidFill>
                  <a:srgbClr val="00FFFF"/>
                </a:solidFill>
                <a:effectLst>
                  <a:outerShdw blurRad="38100" dist="38100" dir="2700000" algn="tl">
                    <a:srgbClr val="000000">
                      <a:alpha val="43137"/>
                    </a:srgbClr>
                  </a:outerShdw>
                </a:effectLst>
              </a:rPr>
              <a:t>司）私たちの主イエス・キリストの体と血とは、信仰によって、あなたがたを強め、守り、永遠のいのちに至らせてくださいます。</a:t>
            </a:r>
            <a:endParaRPr lang="en-US" altLang="ja-JP" sz="4400" dirty="0">
              <a:solidFill>
                <a:srgbClr val="00FFFF"/>
              </a:solidFill>
              <a:effectLst>
                <a:outerShdw blurRad="38100" dist="38100" dir="2700000" algn="tl">
                  <a:srgbClr val="000000">
                    <a:alpha val="43137"/>
                  </a:srgbClr>
                </a:outerShdw>
              </a:effectLst>
            </a:endParaRPr>
          </a:p>
          <a:p>
            <a:pPr marL="0" indent="0">
              <a:lnSpc>
                <a:spcPct val="150000"/>
              </a:lnSpc>
              <a:buNone/>
            </a:pPr>
            <a:r>
              <a:rPr lang="ja-JP" altLang="en-US" sz="4400" dirty="0">
                <a:solidFill>
                  <a:prstClr val="white"/>
                </a:solidFill>
                <a:effectLst>
                  <a:outerShdw blurRad="38100" dist="38100" dir="2700000" algn="tl">
                    <a:srgbClr val="000000">
                      <a:alpha val="43137"/>
                    </a:srgbClr>
                  </a:outerShdw>
                </a:effectLst>
              </a:rPr>
              <a:t>衆） </a:t>
            </a:r>
            <a:r>
              <a:rPr lang="ja-JP" altLang="en-US" sz="4400" dirty="0">
                <a:solidFill>
                  <a:prstClr val="white"/>
                </a:solidFill>
              </a:rPr>
              <a:t>アーメン</a:t>
            </a:r>
          </a:p>
          <a:p>
            <a:pPr marL="0" indent="0">
              <a:lnSpc>
                <a:spcPct val="150000"/>
              </a:lnSpc>
              <a:buNone/>
            </a:pPr>
            <a:endParaRPr lang="en-US" altLang="ja-JP" sz="4400" dirty="0">
              <a:solidFill>
                <a:srgbClr val="C6D9F1"/>
              </a:solidFill>
              <a:effectLst>
                <a:outerShdw blurRad="38100" dist="38100" dir="2700000" algn="tl">
                  <a:srgbClr val="000000">
                    <a:alpha val="43137"/>
                  </a:srgbClr>
                </a:outerShdw>
              </a:effectLst>
            </a:endParaRPr>
          </a:p>
        </p:txBody>
      </p:sp>
      <p:sp>
        <p:nvSpPr>
          <p:cNvPr id="6" name="テキスト ボックス 5">
            <a:extLst>
              <a:ext uri="{FF2B5EF4-FFF2-40B4-BE49-F238E27FC236}">
                <a16:creationId xmlns:a16="http://schemas.microsoft.com/office/drawing/2014/main" id="{E980F577-8F73-4A36-975E-368E68FCFD93}"/>
              </a:ext>
            </a:extLst>
          </p:cNvPr>
          <p:cNvSpPr txBox="1"/>
          <p:nvPr/>
        </p:nvSpPr>
        <p:spPr>
          <a:xfrm>
            <a:off x="2915816" y="115206"/>
            <a:ext cx="3600400" cy="461665"/>
          </a:xfrm>
          <a:prstGeom prst="rect">
            <a:avLst/>
          </a:prstGeom>
          <a:noFill/>
        </p:spPr>
        <p:txBody>
          <a:bodyPr wrap="square">
            <a:spAutoFit/>
          </a:bodyPr>
          <a:lstStyle/>
          <a:p>
            <a:r>
              <a:rPr lang="ja-JP" altLang="en-US" sz="2400" dirty="0">
                <a:solidFill>
                  <a:schemeClr val="bg1"/>
                </a:solidFill>
              </a:rPr>
              <a:t>はいさんご　　　 しゅくふく</a:t>
            </a:r>
          </a:p>
        </p:txBody>
      </p:sp>
    </p:spTree>
    <p:extLst>
      <p:ext uri="{BB962C8B-B14F-4D97-AF65-F5344CB8AC3E}">
        <p14:creationId xmlns:p14="http://schemas.microsoft.com/office/powerpoint/2010/main" val="49121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476672"/>
            <a:ext cx="8229600" cy="1143000"/>
          </a:xfrm>
        </p:spPr>
        <p:txBody>
          <a:bodyPr/>
          <a:lstStyle/>
          <a:p>
            <a:pPr eaLnBrk="1" hangingPunct="1"/>
            <a:r>
              <a:rPr lang="ja-JP" altLang="en-US" sz="4800" u="sng">
                <a:solidFill>
                  <a:schemeClr val="bg1"/>
                </a:solidFill>
              </a:rPr>
              <a:t>赦　し</a:t>
            </a:r>
            <a:endParaRPr lang="ja-JP" altLang="en-US" sz="4800">
              <a:solidFill>
                <a:schemeClr val="bg1"/>
              </a:solidFill>
            </a:endParaRPr>
          </a:p>
        </p:txBody>
      </p:sp>
      <p:sp>
        <p:nvSpPr>
          <p:cNvPr id="3" name="コンテンツ プレースホルダー 2"/>
          <p:cNvSpPr>
            <a:spLocks noGrp="1"/>
          </p:cNvSpPr>
          <p:nvPr>
            <p:ph idx="1"/>
          </p:nvPr>
        </p:nvSpPr>
        <p:spPr>
          <a:xfrm>
            <a:off x="9160" y="1467640"/>
            <a:ext cx="9144000" cy="4464496"/>
          </a:xfrm>
        </p:spPr>
        <p:txBody>
          <a:bodyPr>
            <a:noAutofit/>
          </a:bodyPr>
          <a:lstStyle/>
          <a:p>
            <a:pPr marL="0" indent="0" eaLnBrk="1" hangingPunct="1">
              <a:lnSpc>
                <a:spcPct val="120000"/>
              </a:lnSpc>
              <a:buNone/>
              <a:defRPr/>
            </a:pPr>
            <a:endParaRPr lang="en-US" altLang="ja-JP" sz="4400">
              <a:solidFill>
                <a:schemeClr val="accent1">
                  <a:lumMod val="40000"/>
                  <a:lumOff val="60000"/>
                </a:schemeClr>
              </a:solidFill>
            </a:endParaRPr>
          </a:p>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恵みの神さま</a:t>
            </a:r>
            <a:endParaRPr lang="en-US" altLang="ja-JP" sz="4400">
              <a:solidFill>
                <a:srgbClr val="00FFFF"/>
              </a:solidFill>
            </a:endParaRPr>
          </a:p>
          <a:p>
            <a:pPr marL="0" indent="0" eaLnBrk="1" hangingPunct="1">
              <a:lnSpc>
                <a:spcPct val="120000"/>
              </a:lnSpc>
              <a:buNone/>
              <a:defRPr/>
            </a:pPr>
            <a:endParaRPr lang="en-US" altLang="ja-JP" sz="2000">
              <a:solidFill>
                <a:schemeClr val="accent1">
                  <a:lumMod val="40000"/>
                  <a:lumOff val="60000"/>
                </a:schemeClr>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私たちを赦してください。</a:t>
            </a:r>
            <a:endParaRPr lang="en-US" altLang="ja-JP" sz="4400">
              <a:solidFill>
                <a:schemeClr val="bg1"/>
              </a:solidFill>
            </a:endParaRPr>
          </a:p>
          <a:p>
            <a:pPr marL="0" indent="0" eaLnBrk="1" hangingPunct="1">
              <a:lnSpc>
                <a:spcPct val="120000"/>
              </a:lnSpc>
              <a:buNone/>
              <a:defRPr/>
            </a:pPr>
            <a:endParaRPr lang="en-US" altLang="ja-JP" sz="4400">
              <a:solidFill>
                <a:schemeClr val="bg1"/>
              </a:solidFill>
            </a:endParaRPr>
          </a:p>
          <a:p>
            <a:pPr marL="0" indent="0" eaLnBrk="1" hangingPunct="1">
              <a:lnSpc>
                <a:spcPct val="120000"/>
              </a:lnSpc>
              <a:buNone/>
              <a:defRPr/>
            </a:pPr>
            <a:endParaRPr lang="en-US" altLang="ja-JP" sz="4400">
              <a:solidFill>
                <a:schemeClr val="bg1"/>
              </a:solidFill>
            </a:endParaRPr>
          </a:p>
        </p:txBody>
      </p:sp>
      <p:sp>
        <p:nvSpPr>
          <p:cNvPr id="5" name="テキスト ボックス 4"/>
          <p:cNvSpPr txBox="1"/>
          <p:nvPr/>
        </p:nvSpPr>
        <p:spPr>
          <a:xfrm>
            <a:off x="3851920" y="281987"/>
            <a:ext cx="1813950" cy="461665"/>
          </a:xfrm>
          <a:prstGeom prst="rect">
            <a:avLst/>
          </a:prstGeom>
          <a:noFill/>
        </p:spPr>
        <p:txBody>
          <a:bodyPr wrap="square">
            <a:spAutoFit/>
          </a:bodyPr>
          <a:lstStyle/>
          <a:p>
            <a:r>
              <a:rPr lang="ja-JP" altLang="en-US" sz="2400">
                <a:solidFill>
                  <a:schemeClr val="bg1"/>
                </a:solidFill>
              </a:rPr>
              <a:t>ゆ　る　し</a:t>
            </a:r>
          </a:p>
        </p:txBody>
      </p:sp>
      <p:sp>
        <p:nvSpPr>
          <p:cNvPr id="7" name="テキスト ボックス 6"/>
          <p:cNvSpPr txBox="1"/>
          <p:nvPr/>
        </p:nvSpPr>
        <p:spPr>
          <a:xfrm>
            <a:off x="683568" y="3469055"/>
            <a:ext cx="3196821" cy="461665"/>
          </a:xfrm>
          <a:prstGeom prst="rect">
            <a:avLst/>
          </a:prstGeom>
          <a:noFill/>
        </p:spPr>
        <p:txBody>
          <a:bodyPr wrap="square">
            <a:spAutoFit/>
          </a:bodyPr>
          <a:lstStyle/>
          <a:p>
            <a:r>
              <a:rPr lang="ja-JP" altLang="en-US" sz="2400">
                <a:solidFill>
                  <a:schemeClr val="bg1"/>
                </a:solidFill>
              </a:rPr>
              <a:t>　わたし               ゆる</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a:solidFill>
                  <a:schemeClr val="bg1"/>
                </a:solidFill>
              </a:rPr>
              <a:t>聖餐の感謝</a:t>
            </a:r>
            <a:endParaRPr kumimoji="1" lang="ja-JP" altLang="en-US" dirty="0">
              <a:solidFill>
                <a:schemeClr val="bg1"/>
              </a:solidFill>
            </a:endParaRPr>
          </a:p>
        </p:txBody>
      </p:sp>
      <p:sp>
        <p:nvSpPr>
          <p:cNvPr id="3" name="コンテンツ プレースホルダー 2"/>
          <p:cNvSpPr>
            <a:spLocks noGrp="1"/>
          </p:cNvSpPr>
          <p:nvPr>
            <p:ph idx="1"/>
          </p:nvPr>
        </p:nvSpPr>
        <p:spPr>
          <a:xfrm>
            <a:off x="0" y="1484784"/>
            <a:ext cx="9144000" cy="5323730"/>
          </a:xfrm>
        </p:spPr>
        <p:txBody>
          <a:bodyPr>
            <a:noAutofit/>
          </a:bodyPr>
          <a:lstStyle/>
          <a:p>
            <a:pPr marL="0" indent="0">
              <a:lnSpc>
                <a:spcPct val="150000"/>
              </a:lnSpc>
              <a:buNone/>
            </a:pPr>
            <a:r>
              <a:rPr lang="ja-JP" altLang="en-US" sz="4400" dirty="0">
                <a:solidFill>
                  <a:srgbClr val="00FFFF"/>
                </a:solidFill>
                <a:effectLst>
                  <a:outerShdw blurRad="38100" dist="38100" dir="2700000" algn="tl">
                    <a:srgbClr val="000000">
                      <a:alpha val="43137"/>
                    </a:srgbClr>
                  </a:outerShdw>
                </a:effectLst>
              </a:rPr>
              <a:t>司）憐れみ深い神様。この救いの賜物により、新たに力を与えてくださったことを感謝します。   私たちがますます主を信じ、互いに愛し、仕え合うことができるようにしてください。</a:t>
            </a:r>
            <a:endParaRPr lang="en-US" altLang="ja-JP" sz="4400" dirty="0">
              <a:solidFill>
                <a:srgbClr val="00FFFF"/>
              </a:solidFill>
              <a:effectLst>
                <a:outerShdw blurRad="38100" dist="38100" dir="2700000" algn="tl">
                  <a:srgbClr val="000000">
                    <a:alpha val="43137"/>
                  </a:srgbClr>
                </a:outerShdw>
              </a:effectLst>
            </a:endParaRPr>
          </a:p>
        </p:txBody>
      </p:sp>
      <p:sp>
        <p:nvSpPr>
          <p:cNvPr id="5" name="テキスト ボックス 4">
            <a:extLst>
              <a:ext uri="{FF2B5EF4-FFF2-40B4-BE49-F238E27FC236}">
                <a16:creationId xmlns:a16="http://schemas.microsoft.com/office/drawing/2014/main" id="{B44652AA-5490-4C8E-92E1-AAA507D14C88}"/>
              </a:ext>
            </a:extLst>
          </p:cNvPr>
          <p:cNvSpPr txBox="1"/>
          <p:nvPr/>
        </p:nvSpPr>
        <p:spPr>
          <a:xfrm>
            <a:off x="3059832" y="153641"/>
            <a:ext cx="3168352" cy="461665"/>
          </a:xfrm>
          <a:prstGeom prst="rect">
            <a:avLst/>
          </a:prstGeom>
          <a:noFill/>
        </p:spPr>
        <p:txBody>
          <a:bodyPr wrap="square">
            <a:spAutoFit/>
          </a:bodyPr>
          <a:lstStyle/>
          <a:p>
            <a:r>
              <a:rPr lang="ja-JP" altLang="en-US" sz="2400" dirty="0">
                <a:solidFill>
                  <a:schemeClr val="bg1"/>
                </a:solidFill>
              </a:rPr>
              <a:t>せいさん　　　かんしゃ</a:t>
            </a:r>
          </a:p>
        </p:txBody>
      </p:sp>
    </p:spTree>
    <p:extLst>
      <p:ext uri="{BB962C8B-B14F-4D97-AF65-F5344CB8AC3E}">
        <p14:creationId xmlns:p14="http://schemas.microsoft.com/office/powerpoint/2010/main" val="3231663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a:solidFill>
                  <a:schemeClr val="bg1"/>
                </a:solidFill>
              </a:rPr>
              <a:t>聖餐の感謝</a:t>
            </a:r>
            <a:endParaRPr kumimoji="1" lang="ja-JP" altLang="en-US" dirty="0">
              <a:solidFill>
                <a:schemeClr val="bg1"/>
              </a:solidFill>
            </a:endParaRPr>
          </a:p>
        </p:txBody>
      </p:sp>
      <p:sp>
        <p:nvSpPr>
          <p:cNvPr id="3" name="コンテンツ プレースホルダー 2"/>
          <p:cNvSpPr>
            <a:spLocks noGrp="1"/>
          </p:cNvSpPr>
          <p:nvPr>
            <p:ph idx="1"/>
          </p:nvPr>
        </p:nvSpPr>
        <p:spPr>
          <a:xfrm>
            <a:off x="0" y="1417638"/>
            <a:ext cx="9144000" cy="3379514"/>
          </a:xfrm>
        </p:spPr>
        <p:txBody>
          <a:bodyPr>
            <a:noAutofit/>
          </a:bodyPr>
          <a:lstStyle/>
          <a:p>
            <a:pPr marL="0" indent="0">
              <a:lnSpc>
                <a:spcPct val="150000"/>
              </a:lnSpc>
              <a:buNone/>
            </a:pPr>
            <a:r>
              <a:rPr lang="ja-JP" altLang="en-US" sz="4400" dirty="0">
                <a:solidFill>
                  <a:srgbClr val="00FFFF"/>
                </a:solidFill>
                <a:effectLst>
                  <a:outerShdw blurRad="38100" dist="38100" dir="2700000" algn="tl">
                    <a:srgbClr val="000000">
                      <a:alpha val="43137"/>
                    </a:srgbClr>
                  </a:outerShdw>
                </a:effectLst>
              </a:rPr>
              <a:t>　あなたと聖霊と共にただ独りの神であり、永遠に生きて治められる御子、</a:t>
            </a:r>
            <a:endParaRPr lang="en-US" altLang="ja-JP" sz="4400" dirty="0">
              <a:solidFill>
                <a:srgbClr val="00FFFF"/>
              </a:solidFill>
              <a:effectLst>
                <a:outerShdw blurRad="38100" dist="38100" dir="2700000" algn="tl">
                  <a:srgbClr val="000000">
                    <a:alpha val="43137"/>
                  </a:srgbClr>
                </a:outerShdw>
              </a:effectLst>
            </a:endParaRPr>
          </a:p>
          <a:p>
            <a:pPr marL="0" indent="0">
              <a:lnSpc>
                <a:spcPct val="150000"/>
              </a:lnSpc>
              <a:buNone/>
            </a:pPr>
            <a:r>
              <a:rPr lang="ja-JP" altLang="en-US" sz="4400" dirty="0">
                <a:solidFill>
                  <a:srgbClr val="00FFFF"/>
                </a:solidFill>
                <a:effectLst>
                  <a:outerShdw blurRad="38100" dist="38100" dir="2700000" algn="tl">
                    <a:srgbClr val="000000">
                      <a:alpha val="43137"/>
                    </a:srgbClr>
                  </a:outerShdw>
                </a:effectLst>
              </a:rPr>
              <a:t>主イエス・キリストによって祈ります。</a:t>
            </a:r>
            <a:endParaRPr lang="en-US" altLang="ja-JP" sz="4400" dirty="0">
              <a:solidFill>
                <a:srgbClr val="00FFFF"/>
              </a:solidFill>
              <a:effectLst>
                <a:outerShdw blurRad="38100" dist="38100" dir="2700000" algn="tl">
                  <a:srgbClr val="000000">
                    <a:alpha val="43137"/>
                  </a:srgbClr>
                </a:outerShdw>
              </a:effectLst>
            </a:endParaRPr>
          </a:p>
          <a:p>
            <a:pPr marL="0" indent="0">
              <a:lnSpc>
                <a:spcPct val="150000"/>
              </a:lnSpc>
              <a:buNone/>
            </a:pPr>
            <a:r>
              <a:rPr lang="ja-JP" altLang="en-US" sz="4400" dirty="0">
                <a:solidFill>
                  <a:prstClr val="white"/>
                </a:solidFill>
                <a:effectLst>
                  <a:outerShdw blurRad="38100" dist="38100" dir="2700000" algn="tl">
                    <a:srgbClr val="000000">
                      <a:alpha val="43137"/>
                    </a:srgbClr>
                  </a:outerShdw>
                </a:effectLst>
              </a:rPr>
              <a:t>衆） </a:t>
            </a:r>
            <a:r>
              <a:rPr lang="ja-JP" altLang="en-US" sz="4400" dirty="0">
                <a:solidFill>
                  <a:prstClr val="white"/>
                </a:solidFill>
              </a:rPr>
              <a:t>アーメン</a:t>
            </a:r>
          </a:p>
        </p:txBody>
      </p:sp>
      <p:sp>
        <p:nvSpPr>
          <p:cNvPr id="6" name="テキスト ボックス 5">
            <a:extLst>
              <a:ext uri="{FF2B5EF4-FFF2-40B4-BE49-F238E27FC236}">
                <a16:creationId xmlns:a16="http://schemas.microsoft.com/office/drawing/2014/main" id="{13120A14-0250-41A1-AAFE-3FB55E7C1A34}"/>
              </a:ext>
            </a:extLst>
          </p:cNvPr>
          <p:cNvSpPr txBox="1"/>
          <p:nvPr/>
        </p:nvSpPr>
        <p:spPr>
          <a:xfrm>
            <a:off x="3059832" y="153641"/>
            <a:ext cx="3168352" cy="461665"/>
          </a:xfrm>
          <a:prstGeom prst="rect">
            <a:avLst/>
          </a:prstGeom>
          <a:noFill/>
        </p:spPr>
        <p:txBody>
          <a:bodyPr wrap="square">
            <a:spAutoFit/>
          </a:bodyPr>
          <a:lstStyle/>
          <a:p>
            <a:r>
              <a:rPr lang="ja-JP" altLang="en-US" sz="2400" dirty="0">
                <a:solidFill>
                  <a:schemeClr val="bg1"/>
                </a:solidFill>
              </a:rPr>
              <a:t>せいさん　　　かんしゃ</a:t>
            </a:r>
          </a:p>
        </p:txBody>
      </p:sp>
    </p:spTree>
    <p:extLst>
      <p:ext uri="{BB962C8B-B14F-4D97-AF65-F5344CB8AC3E}">
        <p14:creationId xmlns:p14="http://schemas.microsoft.com/office/powerpoint/2010/main" val="2172578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348880"/>
            <a:ext cx="9144000" cy="1143000"/>
          </a:xfrm>
        </p:spPr>
        <p:txBody>
          <a:bodyPr>
            <a:noAutofit/>
          </a:bodyPr>
          <a:lstStyle/>
          <a:p>
            <a:r>
              <a:rPr lang="ja-JP" altLang="en-US" sz="5400">
                <a:solidFill>
                  <a:schemeClr val="bg1"/>
                </a:solidFill>
              </a:rPr>
              <a:t>感謝のささげもの</a:t>
            </a:r>
            <a:endParaRPr kumimoji="1" lang="ja-JP" altLang="en-US" sz="2800">
              <a:solidFill>
                <a:schemeClr val="bg1"/>
              </a:solidFill>
            </a:endParaRPr>
          </a:p>
        </p:txBody>
      </p:sp>
      <p:sp>
        <p:nvSpPr>
          <p:cNvPr id="4" name="テキスト ボックス 3"/>
          <p:cNvSpPr txBox="1"/>
          <p:nvPr/>
        </p:nvSpPr>
        <p:spPr>
          <a:xfrm>
            <a:off x="1979712" y="2118047"/>
            <a:ext cx="1944216" cy="461665"/>
          </a:xfrm>
          <a:prstGeom prst="rect">
            <a:avLst/>
          </a:prstGeom>
          <a:noFill/>
        </p:spPr>
        <p:txBody>
          <a:bodyPr wrap="square">
            <a:spAutoFit/>
          </a:bodyPr>
          <a:lstStyle/>
          <a:p>
            <a:r>
              <a:rPr lang="ja-JP" altLang="en-US" sz="2400">
                <a:solidFill>
                  <a:schemeClr val="bg1"/>
                </a:solidFill>
              </a:rPr>
              <a:t>か ん し ゃ</a:t>
            </a:r>
          </a:p>
        </p:txBody>
      </p:sp>
      <p:sp>
        <p:nvSpPr>
          <p:cNvPr id="5" name="タイトル 1"/>
          <p:cNvSpPr txBox="1"/>
          <p:nvPr/>
        </p:nvSpPr>
        <p:spPr bwMode="auto">
          <a:xfrm>
            <a:off x="0" y="3726160"/>
            <a:ext cx="9144000" cy="1143000"/>
          </a:xfrm>
          <a:prstGeom prst="rect">
            <a:avLst/>
          </a:prstGeom>
          <a:noFill/>
          <a:ln w="9525">
            <a:noFill/>
            <a:miter lim="800000"/>
          </a:ln>
        </p:spPr>
        <p:txBody>
          <a:bodyPr vert="horz" wrap="square" lIns="91440" tIns="45720" rIns="91440" bIns="45720" numCol="1" anchor="ctr" anchorCtr="0" compatLnSpc="1">
            <a:no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sz="3600">
                <a:solidFill>
                  <a:schemeClr val="bg1"/>
                </a:solidFill>
              </a:rPr>
              <a:t>（献金と感謝の祈り）</a:t>
            </a:r>
          </a:p>
        </p:txBody>
      </p:sp>
      <p:sp>
        <p:nvSpPr>
          <p:cNvPr id="6" name="テキスト ボックス 5"/>
          <p:cNvSpPr txBox="1"/>
          <p:nvPr/>
        </p:nvSpPr>
        <p:spPr>
          <a:xfrm>
            <a:off x="2699792" y="3573016"/>
            <a:ext cx="3672408" cy="400110"/>
          </a:xfrm>
          <a:prstGeom prst="rect">
            <a:avLst/>
          </a:prstGeom>
          <a:noFill/>
        </p:spPr>
        <p:txBody>
          <a:bodyPr wrap="square">
            <a:spAutoFit/>
          </a:bodyPr>
          <a:lstStyle/>
          <a:p>
            <a:r>
              <a:rPr lang="ja-JP" altLang="en-US" sz="2000">
                <a:solidFill>
                  <a:schemeClr val="bg1"/>
                </a:solidFill>
              </a:rPr>
              <a:t>けんきん      かんしゃ       いの</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派遣の祈り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052736"/>
            <a:ext cx="9143999" cy="5780044"/>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a:t>
            </a:r>
            <a:r>
              <a:rPr lang="ja-JP" altLang="en-US" sz="4400" noProof="0">
                <a:solidFill>
                  <a:srgbClr val="00FFFF"/>
                </a:solidFill>
                <a:latin typeface="Calibri" panose="020F0502020204030204" pitchFamily="34" charset="0"/>
              </a:rPr>
              <a:t>世界の創り主、全能の神様。</a:t>
            </a:r>
            <a:endParaRPr lang="en-US" altLang="ja-JP" sz="4400" noProof="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a:t>
            </a:r>
            <a:r>
              <a:rPr kumimoji="1" lang="ja-JP" altLang="en-US" sz="4400" b="0" i="0" u="none" strike="noStrike" kern="1200" cap="none" spc="0" normalizeH="0" baseline="0">
                <a:ln>
                  <a:noFill/>
                </a:ln>
                <a:solidFill>
                  <a:srgbClr val="00FFFF"/>
                </a:solidFill>
                <a:effectLst/>
                <a:uLnTx/>
                <a:uFillTx/>
                <a:latin typeface="Calibri" panose="020F0502020204030204" pitchFamily="34" charset="0"/>
                <a:ea typeface="ＭＳ Ｐゴシック" panose="020B0600070205080204" charset="-128"/>
                <a:cs typeface="+mn-cs"/>
              </a:rPr>
              <a:t>イエス・キリストにより私たちを一つの体として結び合わせてくださり感謝</a:t>
            </a:r>
            <a:r>
              <a:rPr lang="ja-JP" altLang="en-US" sz="4400">
                <a:solidFill>
                  <a:srgbClr val="00FFFF"/>
                </a:solidFill>
                <a:latin typeface="Calibri" panose="020F0502020204030204" pitchFamily="34" charset="0"/>
              </a:rPr>
              <a:t>致します。</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私たちを希望と忍耐と勇気で満たし、隣人を愛することができるようにしてください。</a:t>
            </a:r>
            <a:endParaRPr lang="en-US" altLang="ja-JP" sz="4400">
              <a:solidFill>
                <a:srgbClr val="00FFFF"/>
              </a:solidFill>
              <a:latin typeface="Calibri" panose="020F0502020204030204" pitchFamily="34" charset="0"/>
            </a:endParaRPr>
          </a:p>
        </p:txBody>
      </p:sp>
      <p:sp>
        <p:nvSpPr>
          <p:cNvPr id="4" name="テキスト ボックス 3"/>
          <p:cNvSpPr txBox="1">
            <a:spLocks noChangeArrowheads="1"/>
          </p:cNvSpPr>
          <p:nvPr/>
        </p:nvSpPr>
        <p:spPr bwMode="auto">
          <a:xfrm>
            <a:off x="3131840"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  は け ん             いの</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派遣の祈り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980728"/>
            <a:ext cx="9143999" cy="6038576"/>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1" lang="ja-JP" altLang="en-US" sz="1800" b="0" i="0" u="none" strike="noStrike" kern="1200" cap="none" spc="0" normalizeH="0" baseline="0" noProof="0">
                <a:ln>
                  <a:noFill/>
                </a:ln>
                <a:solidFill>
                  <a:schemeClr val="tx2">
                    <a:lumMod val="60000"/>
                    <a:lumOff val="40000"/>
                  </a:schemeClr>
                </a:solidFill>
                <a:effectLst/>
                <a:uLnTx/>
                <a:uFillTx/>
                <a:latin typeface="Calibri" panose="020F0502020204030204" pitchFamily="34" charset="0"/>
                <a:ea typeface="ＭＳ Ｐゴシック" panose="020B0600070205080204" charset="-128"/>
                <a:cs typeface="+mn-cs"/>
              </a:rPr>
              <a:t>　</a:t>
            </a:r>
            <a:r>
              <a:rPr lang="ja-JP" altLang="en-US" sz="4400">
                <a:solidFill>
                  <a:schemeClr val="accent1">
                    <a:lumMod val="40000"/>
                    <a:lumOff val="60000"/>
                  </a:schemeClr>
                </a:solidFill>
                <a:latin typeface="Calibri" panose="020F0502020204030204" pitchFamily="34" charset="0"/>
              </a:rPr>
              <a:t>　</a:t>
            </a:r>
            <a:r>
              <a:rPr lang="ja-JP" altLang="en-US" sz="4400">
                <a:solidFill>
                  <a:srgbClr val="00FFFF"/>
                </a:solidFill>
                <a:latin typeface="Calibri" panose="020F0502020204030204" pitchFamily="34" charset="0"/>
              </a:rPr>
              <a:t>今、捧げられたものがあなたを証し、世界の人々に届けられますように。</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痛み悲しむ人々の隣人として、私たちを聖霊によって送り出してください。　</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主イエス・キリストの御名によって祈ります。</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endParaRPr lang="en-US" altLang="ja-JP" sz="1400">
              <a:solidFill>
                <a:srgbClr val="4F81BD">
                  <a:lumMod val="40000"/>
                  <a:lumOff val="60000"/>
                </a:srgbClr>
              </a:solidFill>
              <a:latin typeface="Calibri" panose="020F0502020204030204" pitchFamily="34" charset="0"/>
            </a:endParaRPr>
          </a:p>
          <a:p>
            <a:pPr>
              <a:lnSpc>
                <a:spcPct val="120000"/>
              </a:lnSpc>
              <a:defRPr/>
            </a:pPr>
            <a:r>
              <a:rPr lang="ja-JP" altLang="en-US" sz="4400">
                <a:solidFill>
                  <a:schemeClr val="bg1"/>
                </a:solidFill>
                <a:latin typeface="Calibri" panose="020F0502020204030204" pitchFamily="34" charset="0"/>
              </a:rPr>
              <a:t>衆）アーメン</a:t>
            </a:r>
          </a:p>
        </p:txBody>
      </p:sp>
      <p:sp>
        <p:nvSpPr>
          <p:cNvPr id="4" name="テキスト ボックス 3"/>
          <p:cNvSpPr txBox="1">
            <a:spLocks noChangeArrowheads="1"/>
          </p:cNvSpPr>
          <p:nvPr/>
        </p:nvSpPr>
        <p:spPr bwMode="auto">
          <a:xfrm>
            <a:off x="3131840"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  は け ん             いの</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タイトル 1"/>
          <p:cNvSpPr>
            <a:spLocks noGrp="1"/>
          </p:cNvSpPr>
          <p:nvPr>
            <p:ph type="title"/>
          </p:nvPr>
        </p:nvSpPr>
        <p:spPr/>
        <p:txBody>
          <a:bodyPr/>
          <a:lstStyle/>
          <a:p>
            <a:pPr eaLnBrk="1" hangingPunct="1"/>
            <a:r>
              <a:rPr lang="ja-JP" altLang="en-US" u="sng" dirty="0">
                <a:solidFill>
                  <a:schemeClr val="bg1"/>
                </a:solidFill>
              </a:rPr>
              <a:t>教会讃美歌 ４１４番</a:t>
            </a:r>
          </a:p>
        </p:txBody>
      </p:sp>
      <p:sp>
        <p:nvSpPr>
          <p:cNvPr id="106498" name="コンテンツ プレースホルダー 2"/>
          <p:cNvSpPr>
            <a:spLocks noGrp="1"/>
          </p:cNvSpPr>
          <p:nvPr>
            <p:ph idx="1"/>
          </p:nvPr>
        </p:nvSpPr>
        <p:spPr>
          <a:xfrm>
            <a:off x="0" y="1484784"/>
            <a:ext cx="9144000" cy="5373216"/>
          </a:xfrm>
        </p:spPr>
        <p:txBody>
          <a:bodyPr/>
          <a:lstStyle/>
          <a:p>
            <a:pPr marL="742950" indent="-742950" eaLnBrk="1" hangingPunct="1">
              <a:lnSpc>
                <a:spcPct val="150000"/>
              </a:lnSpc>
              <a:buAutoNum type="arabicDbPeriod"/>
            </a:pPr>
            <a:r>
              <a:rPr lang="ja-JP" altLang="en-US" sz="4400" dirty="0">
                <a:solidFill>
                  <a:schemeClr val="bg1"/>
                </a:solidFill>
              </a:rPr>
              <a:t>やさしき道しる</a:t>
            </a:r>
            <a:r>
              <a:rPr lang="ja-JP" altLang="en-US" sz="4400" dirty="0" err="1">
                <a:solidFill>
                  <a:schemeClr val="bg1"/>
                </a:solidFill>
              </a:rPr>
              <a:t>べの</a:t>
            </a:r>
            <a:r>
              <a:rPr lang="ja-JP" altLang="en-US" sz="4400" dirty="0">
                <a:solidFill>
                  <a:schemeClr val="bg1"/>
                </a:solidFill>
              </a:rPr>
              <a:t>　光よ、</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家路はなおも遠く　日は暮れ、</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さびしくさすらう身の　</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行く</a:t>
            </a:r>
            <a:r>
              <a:rPr lang="ja-JP" altLang="en-US" sz="4400" dirty="0" err="1">
                <a:solidFill>
                  <a:schemeClr val="bg1"/>
                </a:solidFill>
              </a:rPr>
              <a:t>てを</a:t>
            </a:r>
            <a:r>
              <a:rPr lang="ja-JP" altLang="en-US" sz="4400" dirty="0">
                <a:solidFill>
                  <a:schemeClr val="bg1"/>
                </a:solidFill>
              </a:rPr>
              <a:t>照らしたまえ。</a:t>
            </a:r>
            <a:endParaRPr lang="en-US" altLang="ja-JP" sz="4400"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タイトル 1"/>
          <p:cNvSpPr>
            <a:spLocks noGrp="1"/>
          </p:cNvSpPr>
          <p:nvPr>
            <p:ph type="title"/>
          </p:nvPr>
        </p:nvSpPr>
        <p:spPr/>
        <p:txBody>
          <a:bodyPr/>
          <a:lstStyle/>
          <a:p>
            <a:pPr eaLnBrk="1" hangingPunct="1"/>
            <a:r>
              <a:rPr lang="ja-JP" altLang="en-US" u="sng" dirty="0">
                <a:solidFill>
                  <a:schemeClr val="bg1"/>
                </a:solidFill>
              </a:rPr>
              <a:t>教会讃美歌 ４１４番</a:t>
            </a:r>
          </a:p>
        </p:txBody>
      </p:sp>
      <p:sp>
        <p:nvSpPr>
          <p:cNvPr id="106498" name="コンテンツ プレースホルダー 2"/>
          <p:cNvSpPr>
            <a:spLocks noGrp="1"/>
          </p:cNvSpPr>
          <p:nvPr>
            <p:ph idx="1"/>
          </p:nvPr>
        </p:nvSpPr>
        <p:spPr>
          <a:xfrm>
            <a:off x="0" y="1484784"/>
            <a:ext cx="9144000" cy="5373216"/>
          </a:xfrm>
        </p:spPr>
        <p:txBody>
          <a:bodyPr/>
          <a:lstStyle/>
          <a:p>
            <a:pPr marL="0" indent="0" eaLnBrk="1" hangingPunct="1">
              <a:lnSpc>
                <a:spcPct val="150000"/>
              </a:lnSpc>
              <a:buNone/>
            </a:pPr>
            <a:r>
              <a:rPr lang="ja-JP" altLang="en-US" sz="4400" dirty="0">
                <a:solidFill>
                  <a:schemeClr val="bg1"/>
                </a:solidFill>
              </a:rPr>
              <a:t>２．行くすえ遠く見</a:t>
            </a:r>
            <a:r>
              <a:rPr lang="ja-JP" altLang="en-US" sz="4400" dirty="0" err="1">
                <a:solidFill>
                  <a:schemeClr val="bg1"/>
                </a:solidFill>
              </a:rPr>
              <a:t>るを</a:t>
            </a:r>
            <a:r>
              <a:rPr lang="ja-JP" altLang="en-US" sz="4400" dirty="0">
                <a:solidFill>
                  <a:schemeClr val="bg1"/>
                </a:solidFill>
              </a:rPr>
              <a:t>　願わず。</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よろめくわが歩みを　まもり</a:t>
            </a:r>
            <a:r>
              <a:rPr lang="ja-JP" altLang="en-US" sz="4400" dirty="0" err="1">
                <a:solidFill>
                  <a:schemeClr val="bg1"/>
                </a:solidFill>
              </a:rPr>
              <a:t>て</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ひと足　またひと足　</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導き　行かせたまえ。</a:t>
            </a:r>
            <a:endParaRPr lang="en-US" altLang="ja-JP" sz="4400"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タイトル 1"/>
          <p:cNvSpPr>
            <a:spLocks noGrp="1"/>
          </p:cNvSpPr>
          <p:nvPr>
            <p:ph type="title"/>
          </p:nvPr>
        </p:nvSpPr>
        <p:spPr/>
        <p:txBody>
          <a:bodyPr/>
          <a:lstStyle/>
          <a:p>
            <a:pPr eaLnBrk="1" hangingPunct="1"/>
            <a:r>
              <a:rPr lang="ja-JP" altLang="en-US" u="sng" dirty="0">
                <a:solidFill>
                  <a:schemeClr val="bg1"/>
                </a:solidFill>
              </a:rPr>
              <a:t>教会讃美歌 ４１４番</a:t>
            </a:r>
          </a:p>
        </p:txBody>
      </p:sp>
      <p:sp>
        <p:nvSpPr>
          <p:cNvPr id="106498" name="コンテンツ プレースホルダー 2"/>
          <p:cNvSpPr>
            <a:spLocks noGrp="1"/>
          </p:cNvSpPr>
          <p:nvPr>
            <p:ph idx="1"/>
          </p:nvPr>
        </p:nvSpPr>
        <p:spPr>
          <a:xfrm>
            <a:off x="0" y="1484784"/>
            <a:ext cx="9144000" cy="5373216"/>
          </a:xfrm>
        </p:spPr>
        <p:txBody>
          <a:bodyPr/>
          <a:lstStyle/>
          <a:p>
            <a:pPr marL="742950" indent="-742950" eaLnBrk="1" hangingPunct="1">
              <a:lnSpc>
                <a:spcPct val="150000"/>
              </a:lnSpc>
              <a:buAutoNum type="arabicDbPeriod" startAt="3"/>
            </a:pPr>
            <a:r>
              <a:rPr lang="ja-JP" altLang="en-US" sz="4400" dirty="0">
                <a:solidFill>
                  <a:schemeClr val="bg1"/>
                </a:solidFill>
              </a:rPr>
              <a:t>世の栄えとちからを　よろこび、　　</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ほこらかにわが道を　急ぎ</a:t>
            </a:r>
            <a:r>
              <a:rPr lang="ja-JP" altLang="en-US" sz="4400" dirty="0" err="1">
                <a:solidFill>
                  <a:schemeClr val="bg1"/>
                </a:solidFill>
              </a:rPr>
              <a:t>て</a:t>
            </a:r>
            <a:r>
              <a:rPr lang="ja-JP" altLang="en-US" sz="4400" dirty="0">
                <a:solidFill>
                  <a:schemeClr val="bg1"/>
                </a:solidFill>
              </a:rPr>
              <a:t>、</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むなしく　過ごしし日を</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わが主よ、忘れたまえ。</a:t>
            </a:r>
            <a:endParaRPr lang="en-US" altLang="ja-JP" sz="4400"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タイトル 1"/>
          <p:cNvSpPr>
            <a:spLocks noGrp="1"/>
          </p:cNvSpPr>
          <p:nvPr>
            <p:ph type="title"/>
          </p:nvPr>
        </p:nvSpPr>
        <p:spPr/>
        <p:txBody>
          <a:bodyPr/>
          <a:lstStyle/>
          <a:p>
            <a:pPr eaLnBrk="1" hangingPunct="1"/>
            <a:r>
              <a:rPr lang="ja-JP" altLang="en-US" u="sng" dirty="0">
                <a:solidFill>
                  <a:schemeClr val="bg1"/>
                </a:solidFill>
              </a:rPr>
              <a:t>教会讃美歌 ４１４番</a:t>
            </a:r>
          </a:p>
        </p:txBody>
      </p:sp>
      <p:sp>
        <p:nvSpPr>
          <p:cNvPr id="106498" name="コンテンツ プレースホルダー 2"/>
          <p:cNvSpPr>
            <a:spLocks noGrp="1"/>
          </p:cNvSpPr>
          <p:nvPr>
            <p:ph idx="1"/>
          </p:nvPr>
        </p:nvSpPr>
        <p:spPr>
          <a:xfrm>
            <a:off x="0" y="1412776"/>
            <a:ext cx="9144000" cy="5373216"/>
          </a:xfrm>
        </p:spPr>
        <p:txBody>
          <a:bodyPr/>
          <a:lstStyle/>
          <a:p>
            <a:pPr marL="742950" indent="-742950" eaLnBrk="1" hangingPunct="1">
              <a:lnSpc>
                <a:spcPct val="150000"/>
              </a:lnSpc>
              <a:buAutoNum type="arabicDbPeriod" startAt="4"/>
            </a:pPr>
            <a:r>
              <a:rPr lang="ja-JP" altLang="en-US" sz="4400" dirty="0">
                <a:solidFill>
                  <a:schemeClr val="bg1"/>
                </a:solidFill>
              </a:rPr>
              <a:t>み恵みたしかなれば、今なお</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わが主は導きたもう　旅路を、</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a:t>
            </a:r>
            <a:r>
              <a:rPr lang="ja-JP" altLang="en-US" sz="4400" dirty="0" err="1">
                <a:solidFill>
                  <a:schemeClr val="bg1"/>
                </a:solidFill>
              </a:rPr>
              <a:t>み</a:t>
            </a:r>
            <a:r>
              <a:rPr lang="ja-JP" altLang="en-US" sz="4400" dirty="0">
                <a:solidFill>
                  <a:schemeClr val="bg1"/>
                </a:solidFill>
              </a:rPr>
              <a:t>国の朝　あけ初め　み顔を</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仰ぐ日まで。　</a:t>
            </a:r>
            <a:endParaRPr lang="en-US" altLang="ja-JP" sz="4400"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タイトル 1"/>
          <p:cNvSpPr>
            <a:spLocks noGrp="1"/>
          </p:cNvSpPr>
          <p:nvPr>
            <p:ph type="title"/>
          </p:nvPr>
        </p:nvSpPr>
        <p:spPr/>
        <p:txBody>
          <a:bodyPr/>
          <a:lstStyle/>
          <a:p>
            <a:pPr eaLnBrk="1" hangingPunct="1"/>
            <a:r>
              <a:rPr lang="ja-JP" altLang="en-US" u="sng" dirty="0">
                <a:solidFill>
                  <a:schemeClr val="bg1"/>
                </a:solidFill>
              </a:rPr>
              <a:t>教会讃美歌 ４１４番</a:t>
            </a:r>
          </a:p>
        </p:txBody>
      </p:sp>
      <p:sp>
        <p:nvSpPr>
          <p:cNvPr id="106498" name="コンテンツ プレースホルダー 2"/>
          <p:cNvSpPr>
            <a:spLocks noGrp="1"/>
          </p:cNvSpPr>
          <p:nvPr>
            <p:ph idx="1"/>
          </p:nvPr>
        </p:nvSpPr>
        <p:spPr>
          <a:xfrm>
            <a:off x="0" y="1340768"/>
            <a:ext cx="9144000" cy="5517232"/>
          </a:xfrm>
        </p:spPr>
        <p:txBody>
          <a:bodyPr>
            <a:normAutofit lnSpcReduction="10000"/>
          </a:bodyPr>
          <a:lstStyle/>
          <a:p>
            <a:pPr marL="742950" indent="-742950" eaLnBrk="1" hangingPunct="1">
              <a:lnSpc>
                <a:spcPct val="150000"/>
              </a:lnSpc>
              <a:buAutoNum type="arabicDbPeriod" startAt="5"/>
            </a:pPr>
            <a:r>
              <a:rPr lang="ja-JP" altLang="en-US" sz="4400" dirty="0">
                <a:solidFill>
                  <a:schemeClr val="bg1"/>
                </a:solidFill>
              </a:rPr>
              <a:t>み使いらとみ前に　立つとき、</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しばしの別れをさえ　なげきし</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愛するものの笑顔　ふたたび</a:t>
            </a:r>
            <a:endParaRPr lang="en-US" altLang="ja-JP" sz="4400" dirty="0">
              <a:solidFill>
                <a:schemeClr val="bg1"/>
              </a:solidFill>
            </a:endParaRPr>
          </a:p>
          <a:p>
            <a:pPr marL="0" indent="0" eaLnBrk="1" hangingPunct="1">
              <a:lnSpc>
                <a:spcPct val="150000"/>
              </a:lnSpc>
              <a:buNone/>
            </a:pPr>
            <a:r>
              <a:rPr lang="ja-JP" altLang="en-US" sz="4400" dirty="0">
                <a:solidFill>
                  <a:schemeClr val="bg1"/>
                </a:solidFill>
              </a:rPr>
              <a:t>　　会ううれしさ。　アーメン</a:t>
            </a:r>
            <a:endParaRPr lang="en-US" altLang="ja-JP" sz="4400" dirty="0">
              <a:solidFill>
                <a:schemeClr val="bg1"/>
              </a:solidFill>
            </a:endParaRPr>
          </a:p>
          <a:p>
            <a:pPr marL="0" indent="0" algn="r" eaLnBrk="1" hangingPunct="1">
              <a:lnSpc>
                <a:spcPct val="150000"/>
              </a:lnSpc>
              <a:buNone/>
            </a:pPr>
            <a:r>
              <a:rPr lang="en-US" altLang="ja-JP" sz="4400" dirty="0">
                <a:solidFill>
                  <a:schemeClr val="bg1"/>
                </a:solidFill>
              </a:rPr>
              <a:t>					</a:t>
            </a:r>
            <a:r>
              <a:rPr lang="ja-JP" altLang="en-US" sz="3600" dirty="0">
                <a:solidFill>
                  <a:schemeClr val="bg1"/>
                </a:solidFill>
              </a:rPr>
              <a:t>（イザヤ</a:t>
            </a:r>
            <a:r>
              <a:rPr lang="en-US" altLang="ja-JP" sz="3600" dirty="0">
                <a:solidFill>
                  <a:schemeClr val="bg1"/>
                </a:solidFill>
              </a:rPr>
              <a:t>60</a:t>
            </a:r>
            <a:r>
              <a:rPr lang="ja-JP" altLang="en-US" sz="3600" dirty="0">
                <a:solidFill>
                  <a:schemeClr val="bg1"/>
                </a:solidFill>
              </a:rPr>
              <a:t>・</a:t>
            </a:r>
            <a:r>
              <a:rPr lang="en-US" altLang="ja-JP" sz="3600" dirty="0">
                <a:solidFill>
                  <a:schemeClr val="bg1"/>
                </a:solidFill>
              </a:rPr>
              <a:t>20</a:t>
            </a:r>
            <a:r>
              <a:rPr lang="ja-JP" altLang="en-US" sz="3600" dirty="0">
                <a:solidFill>
                  <a:schemeClr val="bg1"/>
                </a:solidFill>
              </a:rPr>
              <a:t>）</a:t>
            </a:r>
            <a:endParaRPr lang="en-US" altLang="ja-JP" sz="4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260648"/>
            <a:ext cx="8229600" cy="1143000"/>
          </a:xfrm>
        </p:spPr>
        <p:txBody>
          <a:bodyPr/>
          <a:lstStyle/>
          <a:p>
            <a:pPr eaLnBrk="1" hangingPunct="1"/>
            <a:r>
              <a:rPr lang="ja-JP" altLang="en-US" sz="4800" u="sng">
                <a:solidFill>
                  <a:schemeClr val="bg1"/>
                </a:solidFill>
              </a:rPr>
              <a:t>赦　し</a:t>
            </a:r>
            <a:endParaRPr lang="ja-JP" altLang="en-US" sz="4800">
              <a:solidFill>
                <a:schemeClr val="bg1"/>
              </a:solidFill>
            </a:endParaRPr>
          </a:p>
        </p:txBody>
      </p:sp>
      <p:sp>
        <p:nvSpPr>
          <p:cNvPr id="3" name="コンテンツ プレースホルダー 2"/>
          <p:cNvSpPr>
            <a:spLocks noGrp="1"/>
          </p:cNvSpPr>
          <p:nvPr>
            <p:ph idx="1"/>
          </p:nvPr>
        </p:nvSpPr>
        <p:spPr>
          <a:xfrm>
            <a:off x="36512" y="1564904"/>
            <a:ext cx="9144000" cy="5293096"/>
          </a:xfrm>
        </p:spPr>
        <p:txBody>
          <a:bodyPr>
            <a:noAutofit/>
          </a:bodyPr>
          <a:lstStyle/>
          <a:p>
            <a:pPr marL="0" indent="0" eaLnBrk="1" hangingPunct="1">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神は、御子イエス・キリストの十字</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架によって私たちを赦し、洗礼の</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約束により新たに生まれさせ、</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永遠の命へと導いてくださいます。</a:t>
            </a:r>
            <a:endParaRPr lang="en-US" altLang="ja-JP" sz="4400">
              <a:solidFill>
                <a:srgbClr val="00FFFF"/>
              </a:solidFill>
            </a:endParaRPr>
          </a:p>
          <a:p>
            <a:pPr marL="0" indent="0" eaLnBrk="1" hangingPunct="1">
              <a:buNone/>
              <a:defRPr/>
            </a:pPr>
            <a:r>
              <a:rPr lang="ja-JP" altLang="en-US" sz="4400">
                <a:solidFill>
                  <a:srgbClr val="00FFFF"/>
                </a:solidFill>
              </a:rPr>
              <a:t>　</a:t>
            </a:r>
            <a:r>
              <a:rPr lang="en-US" altLang="ja-JP" sz="4400">
                <a:solidFill>
                  <a:srgbClr val="00FFFF"/>
                </a:solidFill>
              </a:rPr>
              <a:t>	</a:t>
            </a:r>
            <a:r>
              <a:rPr lang="ja-JP" altLang="en-US" sz="4400">
                <a:solidFill>
                  <a:srgbClr val="00FFFF"/>
                </a:solidFill>
              </a:rPr>
              <a:t>父と子と聖霊の御名によって</a:t>
            </a:r>
            <a:endParaRPr lang="en-US" altLang="ja-JP" sz="4400">
              <a:solidFill>
                <a:srgbClr val="00FFFF"/>
              </a:solidFill>
            </a:endParaRPr>
          </a:p>
          <a:p>
            <a:pPr marL="0" indent="0" eaLnBrk="1" hangingPunct="1">
              <a:lnSpc>
                <a:spcPct val="120000"/>
              </a:lnSpc>
              <a:buNone/>
              <a:defRPr/>
            </a:pPr>
            <a:endParaRPr lang="en-US" altLang="ja-JP" sz="1400">
              <a:solidFill>
                <a:srgbClr val="00FFFF"/>
              </a:solidFill>
            </a:endParaRPr>
          </a:p>
          <a:p>
            <a:pPr marL="0" indent="0" eaLnBrk="1" hangingPunct="1">
              <a:lnSpc>
                <a:spcPct val="120000"/>
              </a:lnSpc>
              <a:buNone/>
              <a:defRPr/>
            </a:pPr>
            <a:r>
              <a:rPr lang="ja-JP" altLang="en-US" sz="4400">
                <a:solidFill>
                  <a:schemeClr val="bg1"/>
                </a:solidFill>
              </a:rPr>
              <a:t>衆） アーメン</a:t>
            </a:r>
            <a:endParaRPr lang="en-US" altLang="ja-JP" sz="4400">
              <a:solidFill>
                <a:schemeClr val="bg1"/>
              </a:solidFill>
            </a:endParaRPr>
          </a:p>
          <a:p>
            <a:pPr marL="0" indent="0" eaLnBrk="1" hangingPunct="1">
              <a:lnSpc>
                <a:spcPct val="120000"/>
              </a:lnSpc>
              <a:buNone/>
              <a:defRPr/>
            </a:pPr>
            <a:endParaRPr lang="en-US" altLang="ja-JP" sz="4400">
              <a:solidFill>
                <a:schemeClr val="accent5">
                  <a:lumMod val="60000"/>
                  <a:lumOff val="40000"/>
                </a:schemeClr>
              </a:solidFill>
            </a:endParaRPr>
          </a:p>
        </p:txBody>
      </p:sp>
      <p:sp>
        <p:nvSpPr>
          <p:cNvPr id="5" name="テキスト ボックス 4"/>
          <p:cNvSpPr txBox="1"/>
          <p:nvPr/>
        </p:nvSpPr>
        <p:spPr>
          <a:xfrm>
            <a:off x="3865628" y="99392"/>
            <a:ext cx="1642476" cy="461665"/>
          </a:xfrm>
          <a:prstGeom prst="rect">
            <a:avLst/>
          </a:prstGeom>
          <a:noFill/>
        </p:spPr>
        <p:txBody>
          <a:bodyPr wrap="square">
            <a:spAutoFit/>
          </a:bodyPr>
          <a:lstStyle/>
          <a:p>
            <a:r>
              <a:rPr lang="ja-JP" altLang="en-US" sz="2400">
                <a:solidFill>
                  <a:schemeClr val="bg1"/>
                </a:solidFill>
              </a:rPr>
              <a:t>ゆ　る　し</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368153"/>
            <a:ext cx="9144000" cy="5489847"/>
          </a:xfrm>
        </p:spPr>
        <p:txBody>
          <a:bodyPr>
            <a:noAutofit/>
          </a:bodyPr>
          <a:lstStyle/>
          <a:p>
            <a:pPr marL="0" indent="0">
              <a:lnSpc>
                <a:spcPct val="120000"/>
              </a:lnSpc>
              <a:buFont typeface="Arial" panose="020B0604020202020204" pitchFamily="34" charset="0"/>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主があなたを祝福し、</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あなたを守られます。</a:t>
            </a: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主が御顔を向けてあなたを照らし、</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あなたに恵みを与えられます。</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主が御顔をあなたに向け、</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あなたに平安を賜ります。</a:t>
            </a:r>
            <a:endParaRPr lang="en-US" altLang="ja-JP" sz="4400">
              <a:solidFill>
                <a:srgbClr val="00FFFF"/>
              </a:solidFill>
            </a:endParaRPr>
          </a:p>
        </p:txBody>
      </p:sp>
      <p:sp>
        <p:nvSpPr>
          <p:cNvPr id="11" name="タイトル 1"/>
          <p:cNvSpPr>
            <a:spLocks noGrp="1"/>
          </p:cNvSpPr>
          <p:nvPr>
            <p:ph type="title"/>
          </p:nvPr>
        </p:nvSpPr>
        <p:spPr>
          <a:xfrm>
            <a:off x="457200" y="197768"/>
            <a:ext cx="8229600" cy="1143000"/>
          </a:xfrm>
        </p:spPr>
        <p:txBody>
          <a:bodyPr/>
          <a:lstStyle/>
          <a:p>
            <a:r>
              <a:rPr lang="ja-JP" altLang="en-US" sz="5400" u="sng">
                <a:solidFill>
                  <a:schemeClr val="bg1"/>
                </a:solidFill>
              </a:rPr>
              <a:t>祝福</a:t>
            </a:r>
            <a:endParaRPr kumimoji="1" lang="ja-JP" altLang="en-US" sz="5400">
              <a:solidFill>
                <a:schemeClr val="bg1"/>
              </a:solidFill>
            </a:endParaRPr>
          </a:p>
        </p:txBody>
      </p:sp>
      <p:sp>
        <p:nvSpPr>
          <p:cNvPr id="17" name="テキスト ボックス 16"/>
          <p:cNvSpPr txBox="1"/>
          <p:nvPr/>
        </p:nvSpPr>
        <p:spPr>
          <a:xfrm>
            <a:off x="3851920" y="-30783"/>
            <a:ext cx="1656184" cy="523220"/>
          </a:xfrm>
          <a:prstGeom prst="rect">
            <a:avLst/>
          </a:prstGeom>
          <a:noFill/>
        </p:spPr>
        <p:txBody>
          <a:bodyPr wrap="square">
            <a:spAutoFit/>
          </a:bodyPr>
          <a:lstStyle/>
          <a:p>
            <a:r>
              <a:rPr lang="ja-JP" altLang="en-US" sz="2800">
                <a:solidFill>
                  <a:schemeClr val="bg1"/>
                </a:solidFill>
              </a:rPr>
              <a:t>しゅくふく</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74638"/>
            <a:ext cx="8277793" cy="1143000"/>
          </a:xfrm>
        </p:spPr>
        <p:txBody>
          <a:bodyPr/>
          <a:lstStyle/>
          <a:p>
            <a:r>
              <a:rPr lang="ja-JP" altLang="en-US" sz="5400" u="sng">
                <a:solidFill>
                  <a:schemeClr val="bg1"/>
                </a:solidFill>
              </a:rPr>
              <a:t>祝福</a:t>
            </a:r>
            <a:endParaRPr kumimoji="1" lang="ja-JP" altLang="en-US" sz="5400">
              <a:solidFill>
                <a:schemeClr val="bg1"/>
              </a:solidFill>
            </a:endParaRPr>
          </a:p>
        </p:txBody>
      </p:sp>
      <p:sp>
        <p:nvSpPr>
          <p:cNvPr id="3" name="コンテンツ プレースホルダー 2"/>
          <p:cNvSpPr>
            <a:spLocks noGrp="1"/>
          </p:cNvSpPr>
          <p:nvPr>
            <p:ph idx="1"/>
          </p:nvPr>
        </p:nvSpPr>
        <p:spPr>
          <a:xfrm>
            <a:off x="0" y="2332836"/>
            <a:ext cx="9144000" cy="4525164"/>
          </a:xfrm>
        </p:spPr>
        <p:txBody>
          <a:bodyPr>
            <a:normAutofit/>
          </a:bodyPr>
          <a:lstStyle/>
          <a:p>
            <a:pPr marL="0" indent="0">
              <a:buNone/>
            </a:pPr>
            <a:r>
              <a:rPr lang="ja-JP" altLang="en-US" sz="4400">
                <a:solidFill>
                  <a:srgbClr val="00FFFF"/>
                </a:solidFill>
                <a:effectLst>
                  <a:outerShdw blurRad="38100" dist="38100" dir="2700000" algn="tl">
                    <a:srgbClr val="000000">
                      <a:alpha val="43137"/>
                    </a:srgbClr>
                  </a:outerShdw>
                </a:effectLst>
              </a:rPr>
              <a:t>司）</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父と子と聖霊のみ名によって</a:t>
            </a:r>
            <a:endParaRPr lang="en-US" altLang="ja-JP" sz="4400">
              <a:solidFill>
                <a:srgbClr val="00FFFF"/>
              </a:solidFill>
              <a:effectLst>
                <a:outerShdw blurRad="38100" dist="38100" dir="2700000" algn="tl">
                  <a:srgbClr val="000000">
                    <a:alpha val="43137"/>
                  </a:srgbClr>
                </a:outerShdw>
              </a:effectLst>
            </a:endParaRPr>
          </a:p>
          <a:p>
            <a:pPr marL="0" indent="0">
              <a:buNone/>
            </a:pPr>
            <a:endParaRPr lang="en-US" altLang="ja-JP" sz="2000">
              <a:solidFill>
                <a:srgbClr val="C6D9F1"/>
              </a:solidFill>
              <a:effectLst>
                <a:outerShdw blurRad="38100" dist="38100" dir="2700000" algn="tl">
                  <a:srgbClr val="000000">
                    <a:alpha val="43137"/>
                  </a:srgbClr>
                </a:outerShdw>
              </a:effectLst>
            </a:endParaRPr>
          </a:p>
          <a:p>
            <a:pPr marL="0" indent="0">
              <a:buNone/>
            </a:pPr>
            <a:r>
              <a:rPr lang="ja-JP" altLang="en-US" sz="4400">
                <a:solidFill>
                  <a:schemeClr val="bg1"/>
                </a:solidFill>
                <a:effectLst>
                  <a:outerShdw blurRad="38100" dist="38100" dir="2700000" algn="tl">
                    <a:srgbClr val="000000">
                      <a:alpha val="43137"/>
                    </a:srgbClr>
                  </a:outerShdw>
                </a:effectLst>
              </a:rPr>
              <a:t>衆） </a:t>
            </a:r>
            <a:r>
              <a:rPr lang="ja-JP" altLang="en-US" sz="4400">
                <a:solidFill>
                  <a:schemeClr val="bg1"/>
                </a:solidFill>
              </a:rPr>
              <a:t>アーメン</a:t>
            </a: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p:txBody>
      </p:sp>
      <p:sp>
        <p:nvSpPr>
          <p:cNvPr id="5" name="コンテンツ プレースホルダー 2"/>
          <p:cNvSpPr txBox="1"/>
          <p:nvPr/>
        </p:nvSpPr>
        <p:spPr bwMode="auto">
          <a:xfrm>
            <a:off x="428576" y="4293096"/>
            <a:ext cx="8229600" cy="864096"/>
          </a:xfrm>
          <a:prstGeom prst="rect">
            <a:avLst/>
          </a:prstGeom>
          <a:noFill/>
          <a:ln w="9525">
            <a:noFill/>
            <a:miter lim="800000"/>
          </a:ln>
        </p:spPr>
        <p:txBody>
          <a:bodyPr vert="horz" wrap="square" lIns="91440" tIns="45720" rIns="91440" bIns="45720" numCol="1" anchor="t" anchorCtr="0" compatLnSpc="1">
            <a:normAutofit/>
          </a:bodyPr>
          <a:lst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400">
              <a:solidFill>
                <a:schemeClr val="bg1"/>
              </a:solidFill>
            </a:endParaRPr>
          </a:p>
        </p:txBody>
      </p:sp>
      <p:sp>
        <p:nvSpPr>
          <p:cNvPr id="6" name="テキスト ボックス 5"/>
          <p:cNvSpPr txBox="1"/>
          <p:nvPr/>
        </p:nvSpPr>
        <p:spPr>
          <a:xfrm>
            <a:off x="3851920" y="17190"/>
            <a:ext cx="1656184" cy="523220"/>
          </a:xfrm>
          <a:prstGeom prst="rect">
            <a:avLst/>
          </a:prstGeom>
          <a:noFill/>
        </p:spPr>
        <p:txBody>
          <a:bodyPr wrap="square">
            <a:spAutoFit/>
          </a:bodyPr>
          <a:lstStyle/>
          <a:p>
            <a:r>
              <a:rPr lang="ja-JP" altLang="en-US" sz="2800">
                <a:solidFill>
                  <a:schemeClr val="bg1"/>
                </a:solidFill>
              </a:rPr>
              <a:t>しゅくふく</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a:solidFill>
                  <a:schemeClr val="bg1"/>
                </a:solidFill>
              </a:rPr>
              <a:t>派遣の言葉</a:t>
            </a:r>
            <a:endParaRPr kumimoji="1" lang="ja-JP" altLang="en-US">
              <a:solidFill>
                <a:schemeClr val="bg1"/>
              </a:solidFill>
            </a:endParaRPr>
          </a:p>
        </p:txBody>
      </p:sp>
      <p:sp>
        <p:nvSpPr>
          <p:cNvPr id="3" name="コンテンツ プレースホルダー 2"/>
          <p:cNvSpPr>
            <a:spLocks noGrp="1"/>
          </p:cNvSpPr>
          <p:nvPr>
            <p:ph idx="1"/>
          </p:nvPr>
        </p:nvSpPr>
        <p:spPr>
          <a:xfrm>
            <a:off x="0" y="1700808"/>
            <a:ext cx="9144000" cy="5157192"/>
          </a:xfrm>
        </p:spPr>
        <p:txBody>
          <a:bodyPr>
            <a:noAutofit/>
          </a:bodyPr>
          <a:lstStyle/>
          <a:p>
            <a:pPr marL="0" indent="0">
              <a:lnSpc>
                <a:spcPct val="120000"/>
              </a:lnSpc>
              <a:buNone/>
            </a:pPr>
            <a:r>
              <a:rPr lang="ja-JP" altLang="en-US" sz="4400">
                <a:solidFill>
                  <a:srgbClr val="00FFFF"/>
                </a:solidFill>
                <a:effectLst>
                  <a:outerShdw blurRad="38100" dist="38100" dir="2700000" algn="tl">
                    <a:srgbClr val="000000">
                      <a:alpha val="43137"/>
                    </a:srgbClr>
                  </a:outerShdw>
                </a:effectLst>
              </a:rPr>
              <a:t>司）</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行きましょう。主の平和のうちに</a:t>
            </a:r>
            <a:endParaRPr lang="en-US" altLang="ja-JP" sz="4400">
              <a:solidFill>
                <a:srgbClr val="00FFFF"/>
              </a:solidFill>
              <a:effectLst>
                <a:outerShdw blurRad="38100" dist="38100" dir="2700000" algn="tl">
                  <a:srgbClr val="000000">
                    <a:alpha val="43137"/>
                  </a:srgbClr>
                </a:outerShdw>
              </a:effectLst>
            </a:endParaRPr>
          </a:p>
          <a:p>
            <a:pPr marL="0" indent="0">
              <a:lnSpc>
                <a:spcPct val="120000"/>
              </a:lnSpc>
              <a:buNone/>
            </a:pPr>
            <a:r>
              <a:rPr lang="ja-JP" altLang="en-US" sz="4400">
                <a:solidFill>
                  <a:srgbClr val="00FFFF"/>
                </a:solidFill>
                <a:effectLst>
                  <a:outerShdw blurRad="38100" dist="38100" dir="2700000" algn="tl">
                    <a:srgbClr val="000000">
                      <a:alpha val="43137"/>
                    </a:srgbClr>
                  </a:outerShdw>
                </a:effectLst>
              </a:rPr>
              <a:t>　　</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仕えましょう。主と隣人に。</a:t>
            </a:r>
            <a:endParaRPr lang="en-US" altLang="ja-JP" sz="4400">
              <a:solidFill>
                <a:srgbClr val="00FFFF"/>
              </a:solidFill>
              <a:effectLst>
                <a:outerShdw blurRad="38100" dist="38100" dir="2700000" algn="tl">
                  <a:srgbClr val="000000">
                    <a:alpha val="43137"/>
                  </a:srgbClr>
                </a:outerShdw>
              </a:effectLst>
            </a:endParaRPr>
          </a:p>
          <a:p>
            <a:pPr marL="0" indent="0">
              <a:lnSpc>
                <a:spcPct val="120000"/>
              </a:lnSpc>
              <a:buNone/>
            </a:pPr>
            <a:endParaRPr lang="en-US" altLang="ja-JP" sz="2000">
              <a:solidFill>
                <a:srgbClr val="C6D9F1"/>
              </a:solidFill>
              <a:effectLst>
                <a:outerShdw blurRad="38100" dist="38100" dir="2700000" algn="tl">
                  <a:srgbClr val="000000">
                    <a:alpha val="43137"/>
                  </a:srgbClr>
                </a:outerShdw>
              </a:effectLst>
            </a:endParaRPr>
          </a:p>
          <a:p>
            <a:pPr marL="0" lvl="0" indent="0">
              <a:lnSpc>
                <a:spcPct val="120000"/>
              </a:lnSpc>
              <a:buNone/>
              <a:defRPr/>
            </a:pPr>
            <a:r>
              <a:rPr lang="ja-JP" altLang="en-US" sz="4400">
                <a:solidFill>
                  <a:prstClr val="white"/>
                </a:solidFill>
                <a:effectLst>
                  <a:outerShdw blurRad="38100" dist="38100" dir="2700000" algn="tl">
                    <a:srgbClr val="000000">
                      <a:alpha val="43137"/>
                    </a:srgbClr>
                  </a:outerShdw>
                </a:effectLst>
              </a:rPr>
              <a:t>衆）</a:t>
            </a:r>
            <a:r>
              <a:rPr lang="en-US" altLang="ja-JP" sz="4400">
                <a:solidFill>
                  <a:prstClr val="white"/>
                </a:solidFill>
                <a:effectLst>
                  <a:outerShdw blurRad="38100" dist="38100" dir="2700000" algn="tl">
                    <a:srgbClr val="000000">
                      <a:alpha val="43137"/>
                    </a:srgbClr>
                  </a:outerShdw>
                </a:effectLst>
              </a:rPr>
              <a:t>	</a:t>
            </a:r>
            <a:r>
              <a:rPr lang="ja-JP" altLang="en-US" sz="4400">
                <a:solidFill>
                  <a:prstClr val="white"/>
                </a:solidFill>
              </a:rPr>
              <a:t>アーメン。</a:t>
            </a:r>
            <a:endParaRPr lang="en-US" altLang="ja-JP" sz="4400">
              <a:solidFill>
                <a:prstClr val="white"/>
              </a:solidFill>
            </a:endParaRPr>
          </a:p>
          <a:p>
            <a:pPr marL="0" lvl="0" indent="0">
              <a:lnSpc>
                <a:spcPct val="120000"/>
              </a:lnSpc>
              <a:buNone/>
              <a:defRPr/>
            </a:pPr>
            <a:r>
              <a:rPr lang="en-US" altLang="ja-JP" sz="4400">
                <a:solidFill>
                  <a:prstClr val="white"/>
                </a:solidFill>
              </a:rPr>
              <a:t>	</a:t>
            </a:r>
            <a:r>
              <a:rPr lang="ja-JP" altLang="en-US" sz="4400">
                <a:solidFill>
                  <a:prstClr val="white"/>
                </a:solidFill>
              </a:rPr>
              <a:t>私たちは行きます。</a:t>
            </a:r>
            <a:endParaRPr lang="en-US" altLang="ja-JP" sz="4400">
              <a:solidFill>
                <a:prstClr val="white"/>
              </a:solidFill>
            </a:endParaRPr>
          </a:p>
          <a:p>
            <a:pPr marL="0" lvl="0" indent="0">
              <a:lnSpc>
                <a:spcPct val="120000"/>
              </a:lnSpc>
              <a:buNone/>
              <a:defRPr/>
            </a:pPr>
            <a:r>
              <a:rPr lang="en-US" altLang="ja-JP" sz="4400">
                <a:solidFill>
                  <a:prstClr val="white"/>
                </a:solidFill>
              </a:rPr>
              <a:t>	</a:t>
            </a:r>
            <a:r>
              <a:rPr lang="ja-JP" altLang="en-US" sz="4400">
                <a:solidFill>
                  <a:prstClr val="white"/>
                </a:solidFill>
              </a:rPr>
              <a:t>神の助けによって。</a:t>
            </a: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p:txBody>
      </p:sp>
      <p:sp>
        <p:nvSpPr>
          <p:cNvPr id="6" name="テキスト ボックス 5"/>
          <p:cNvSpPr txBox="1"/>
          <p:nvPr/>
        </p:nvSpPr>
        <p:spPr>
          <a:xfrm>
            <a:off x="3203848" y="181249"/>
            <a:ext cx="2736304" cy="461665"/>
          </a:xfrm>
          <a:prstGeom prst="rect">
            <a:avLst/>
          </a:prstGeom>
          <a:noFill/>
        </p:spPr>
        <p:txBody>
          <a:bodyPr wrap="square">
            <a:spAutoFit/>
          </a:bodyPr>
          <a:lstStyle/>
          <a:p>
            <a:r>
              <a:rPr lang="ja-JP" altLang="en-US" sz="2400">
                <a:solidFill>
                  <a:schemeClr val="bg1"/>
                </a:solidFill>
              </a:rPr>
              <a:t>はけん　　　　ことば</a:t>
            </a:r>
          </a:p>
        </p:txBody>
      </p:sp>
      <p:sp>
        <p:nvSpPr>
          <p:cNvPr id="8" name="テキスト ボックス 7"/>
          <p:cNvSpPr txBox="1"/>
          <p:nvPr/>
        </p:nvSpPr>
        <p:spPr>
          <a:xfrm>
            <a:off x="827584" y="4725144"/>
            <a:ext cx="3240360" cy="461665"/>
          </a:xfrm>
          <a:prstGeom prst="rect">
            <a:avLst/>
          </a:prstGeom>
          <a:noFill/>
        </p:spPr>
        <p:txBody>
          <a:bodyPr wrap="square">
            <a:spAutoFit/>
          </a:bodyPr>
          <a:lstStyle/>
          <a:p>
            <a:r>
              <a:rPr lang="ja-JP" altLang="en-US" sz="2400">
                <a:solidFill>
                  <a:schemeClr val="bg1"/>
                </a:solidFill>
              </a:rPr>
              <a:t>わたし                  い</a:t>
            </a:r>
          </a:p>
        </p:txBody>
      </p:sp>
      <p:sp>
        <p:nvSpPr>
          <p:cNvPr id="10" name="テキスト ボックス 9"/>
          <p:cNvSpPr txBox="1"/>
          <p:nvPr/>
        </p:nvSpPr>
        <p:spPr>
          <a:xfrm>
            <a:off x="862484" y="5661248"/>
            <a:ext cx="2526097" cy="461665"/>
          </a:xfrm>
          <a:prstGeom prst="rect">
            <a:avLst/>
          </a:prstGeom>
          <a:noFill/>
        </p:spPr>
        <p:txBody>
          <a:bodyPr wrap="square">
            <a:spAutoFit/>
          </a:bodyPr>
          <a:lstStyle/>
          <a:p>
            <a:r>
              <a:rPr lang="ja-JP" altLang="en-US" sz="2400">
                <a:solidFill>
                  <a:schemeClr val="bg1"/>
                </a:solidFill>
              </a:rPr>
              <a:t>かみ       たす</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088" y="2430463"/>
            <a:ext cx="8229600" cy="1143000"/>
          </a:xfrm>
        </p:spPr>
        <p:txBody>
          <a:bodyPr rtlCol="0">
            <a:normAutofit/>
          </a:bodyPr>
          <a:lstStyle/>
          <a:p>
            <a:pPr eaLnBrk="1" fontAlgn="auto" hangingPunct="1">
              <a:spcAft>
                <a:spcPts val="0"/>
              </a:spcAft>
              <a:defRPr/>
            </a:pPr>
            <a:r>
              <a:rPr lang="ja-JP" altLang="en-US" sz="6600">
                <a:solidFill>
                  <a:schemeClr val="bg1"/>
                </a:solidFill>
              </a:rPr>
              <a:t>後  </a:t>
            </a:r>
            <a:r>
              <a:rPr lang="ja-JP" altLang="ja-JP" sz="6600">
                <a:solidFill>
                  <a:schemeClr val="bg1"/>
                </a:solidFill>
              </a:rPr>
              <a:t>奏</a:t>
            </a:r>
            <a:endParaRPr lang="ja-JP" altLang="en-US" sz="2800">
              <a:solidFill>
                <a:schemeClr val="bg1"/>
              </a:solidFill>
            </a:endParaRPr>
          </a:p>
        </p:txBody>
      </p:sp>
      <p:sp>
        <p:nvSpPr>
          <p:cNvPr id="76803" name="テキスト ボックス 4"/>
          <p:cNvSpPr txBox="1">
            <a:spLocks noChangeArrowheads="1"/>
          </p:cNvSpPr>
          <p:nvPr/>
        </p:nvSpPr>
        <p:spPr bwMode="auto">
          <a:xfrm>
            <a:off x="0" y="2103239"/>
            <a:ext cx="9144000" cy="461665"/>
          </a:xfrm>
          <a:prstGeom prst="rect">
            <a:avLst/>
          </a:prstGeom>
          <a:noFill/>
          <a:ln w="9525">
            <a:noFill/>
            <a:miter lim="800000"/>
          </a:ln>
        </p:spPr>
        <p:txBody>
          <a:bodyPr wrap="square">
            <a:spAutoFit/>
          </a:bodyPr>
          <a:lstStyle/>
          <a:p>
            <a:pPr algn="ctr" eaLnBrk="1" hangingPunct="1"/>
            <a:r>
              <a:rPr lang="ja-JP" altLang="en-US" sz="2400" b="1">
                <a:solidFill>
                  <a:schemeClr val="bg1"/>
                </a:solidFill>
                <a:latin typeface="Calibri" panose="020F0502020204030204" pitchFamily="34" charset="0"/>
              </a:rPr>
              <a:t>こ　う　  　そ　う</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サブタイトル 2"/>
          <p:cNvSpPr>
            <a:spLocks noGrp="1"/>
          </p:cNvSpPr>
          <p:nvPr>
            <p:ph type="subTitle" idx="1"/>
          </p:nvPr>
        </p:nvSpPr>
        <p:spPr>
          <a:xfrm>
            <a:off x="1331913" y="6116638"/>
            <a:ext cx="6400800" cy="625475"/>
          </a:xfrm>
        </p:spPr>
        <p:txBody>
          <a:bodyPr/>
          <a:lstStyle/>
          <a:p>
            <a:r>
              <a:rPr lang="en-US" altLang="ja-JP">
                <a:solidFill>
                  <a:schemeClr val="bg1"/>
                </a:solidFill>
                <a:ea typeface="ＭＳ Ｐゴシック" panose="020B0600070205080204" charset="-128"/>
              </a:rPr>
              <a:t>2022</a:t>
            </a:r>
            <a:r>
              <a:rPr lang="ja-JP" altLang="en-US">
                <a:solidFill>
                  <a:schemeClr val="bg1"/>
                </a:solidFill>
                <a:ea typeface="ＭＳ Ｐゴシック" panose="020B0600070205080204" charset="-128"/>
              </a:rPr>
              <a:t>年</a:t>
            </a:r>
            <a:r>
              <a:rPr lang="en-US" altLang="ja-JP">
                <a:solidFill>
                  <a:schemeClr val="bg1"/>
                </a:solidFill>
                <a:ea typeface="ＭＳ Ｐゴシック" panose="020B0600070205080204" charset="-128"/>
              </a:rPr>
              <a:t>7</a:t>
            </a:r>
            <a:r>
              <a:rPr lang="ja-JP" altLang="en-US">
                <a:solidFill>
                  <a:schemeClr val="bg1"/>
                </a:solidFill>
                <a:ea typeface="ＭＳ Ｐゴシック" panose="020B0600070205080204" charset="-128"/>
              </a:rPr>
              <a:t>月</a:t>
            </a:r>
            <a:r>
              <a:rPr lang="en-US" altLang="ja-JP">
                <a:solidFill>
                  <a:schemeClr val="bg1"/>
                </a:solidFill>
                <a:ea typeface="ＭＳ Ｐゴシック" panose="020B0600070205080204" charset="-128"/>
              </a:rPr>
              <a:t>3</a:t>
            </a:r>
            <a:r>
              <a:rPr lang="ja-JP" altLang="en-US">
                <a:solidFill>
                  <a:schemeClr val="bg1"/>
                </a:solidFill>
                <a:ea typeface="ＭＳ Ｐゴシック" panose="020B0600070205080204" charset="-128"/>
              </a:rPr>
              <a:t>日</a:t>
            </a:r>
          </a:p>
        </p:txBody>
      </p:sp>
      <p:sp>
        <p:nvSpPr>
          <p:cNvPr id="3075" name="タイトル 3"/>
          <p:cNvSpPr>
            <a:spLocks noGrp="1"/>
          </p:cNvSpPr>
          <p:nvPr>
            <p:ph type="ctrTitle"/>
          </p:nvPr>
        </p:nvSpPr>
        <p:spPr>
          <a:xfrm>
            <a:off x="687388" y="44624"/>
            <a:ext cx="7772400" cy="1470025"/>
          </a:xfrm>
        </p:spPr>
        <p:txBody>
          <a:bodyPr/>
          <a:lstStyle/>
          <a:p>
            <a:r>
              <a:rPr lang="ja-JP" altLang="en-US" sz="4800">
                <a:solidFill>
                  <a:schemeClr val="bg1"/>
                </a:solidFill>
                <a:ea typeface="ＭＳ Ｐゴシック" panose="020B0600070205080204" charset="-128"/>
              </a:rPr>
              <a:t>聖霊降臨後第四主日</a:t>
            </a:r>
          </a:p>
        </p:txBody>
      </p:sp>
      <p:sp>
        <p:nvSpPr>
          <p:cNvPr id="7" name="テキスト ボックス 6"/>
          <p:cNvSpPr txBox="1"/>
          <p:nvPr/>
        </p:nvSpPr>
        <p:spPr>
          <a:xfrm>
            <a:off x="1422400" y="44450"/>
            <a:ext cx="5960110" cy="460375"/>
          </a:xfrm>
          <a:prstGeom prst="rect">
            <a:avLst/>
          </a:prstGeom>
          <a:noFill/>
        </p:spPr>
        <p:txBody>
          <a:bodyPr wrap="square" lIns="91440" tIns="45720" rIns="91440" bIns="45720" anchor="t">
            <a:spAutoFit/>
          </a:bodyPr>
          <a:lstStyle/>
          <a:p>
            <a:pPr algn="ctr"/>
            <a:r>
              <a:rPr lang="ja-JP" altLang="en-US" sz="2400">
                <a:solidFill>
                  <a:schemeClr val="bg1"/>
                </a:solidFill>
                <a:latin typeface="Arial" panose="020B0604020202020204"/>
                <a:ea typeface="ＭＳ Ｐゴシック" panose="020B0600070205080204" charset="-128"/>
                <a:cs typeface="Arial" panose="020B0604020202020204"/>
              </a:rPr>
              <a:t>せいれいこうりんごだいよんしゅじつ</a:t>
            </a:r>
          </a:p>
        </p:txBody>
      </p:sp>
      <p:pic>
        <p:nvPicPr>
          <p:cNvPr id="5" name="図 4"/>
          <p:cNvPicPr>
            <a:picLocks noChangeAspect="1"/>
          </p:cNvPicPr>
          <p:nvPr/>
        </p:nvPicPr>
        <p:blipFill>
          <a:blip r:embed="rId3"/>
          <a:stretch>
            <a:fillRect/>
          </a:stretch>
        </p:blipFill>
        <p:spPr>
          <a:xfrm>
            <a:off x="1183941" y="1196752"/>
            <a:ext cx="6696744" cy="4980323"/>
          </a:xfrm>
          <a:prstGeom prst="rect">
            <a:avLst/>
          </a:prstGeom>
          <a:effectLst>
            <a:softEdge rad="508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kumimoji="1" lang="ja-JP" altLang="en-US" u="sng" dirty="0">
                <a:solidFill>
                  <a:schemeClr val="bg1"/>
                </a:solidFill>
              </a:rPr>
              <a:t>教会讃美歌 </a:t>
            </a:r>
            <a:r>
              <a:rPr lang="en-US" altLang="ja-JP" u="sng" dirty="0">
                <a:solidFill>
                  <a:schemeClr val="bg1"/>
                </a:solidFill>
              </a:rPr>
              <a:t>171</a:t>
            </a:r>
            <a:r>
              <a:rPr kumimoji="1" lang="ja-JP" altLang="en-US" u="sng" dirty="0">
                <a:solidFill>
                  <a:schemeClr val="bg1"/>
                </a:solidFill>
              </a:rPr>
              <a:t>番</a:t>
            </a:r>
            <a:endParaRPr kumimoji="1" lang="ja-JP" altLang="en-US" dirty="0">
              <a:solidFill>
                <a:schemeClr val="bg1"/>
              </a:solidFill>
            </a:endParaRPr>
          </a:p>
        </p:txBody>
      </p:sp>
      <p:sp>
        <p:nvSpPr>
          <p:cNvPr id="3" name="コンテンツ プレースホルダー 2"/>
          <p:cNvSpPr>
            <a:spLocks noGrp="1"/>
          </p:cNvSpPr>
          <p:nvPr>
            <p:ph idx="1"/>
          </p:nvPr>
        </p:nvSpPr>
        <p:spPr>
          <a:xfrm>
            <a:off x="0" y="1008112"/>
            <a:ext cx="9144000" cy="6741368"/>
          </a:xfrm>
        </p:spPr>
        <p:txBody>
          <a:bodyPr>
            <a:noAutofit/>
          </a:bodyPr>
          <a:lstStyle/>
          <a:p>
            <a:pPr marL="0" indent="0" fontAlgn="t">
              <a:lnSpc>
                <a:spcPct val="120000"/>
              </a:lnSpc>
              <a:buNone/>
            </a:pPr>
            <a:r>
              <a:rPr lang="ja-JP" altLang="en-US" sz="4400" dirty="0">
                <a:solidFill>
                  <a:schemeClr val="bg1"/>
                </a:solidFill>
              </a:rPr>
              <a:t>１．</a:t>
            </a:r>
            <a:r>
              <a:rPr lang="en-US" altLang="ja-JP" sz="4400" dirty="0">
                <a:solidFill>
                  <a:schemeClr val="bg1"/>
                </a:solidFill>
              </a:rPr>
              <a:t>	</a:t>
            </a:r>
            <a:r>
              <a:rPr lang="ja-JP" altLang="en-US" sz="4400" dirty="0">
                <a:solidFill>
                  <a:schemeClr val="bg1"/>
                </a:solidFill>
              </a:rPr>
              <a:t>かがやく　日を仰ぐとき　</a:t>
            </a:r>
            <a:endParaRPr lang="en-US" altLang="ja-JP" sz="44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月星　</a:t>
            </a:r>
            <a:r>
              <a:rPr lang="ja-JP" altLang="en-US" sz="4400" dirty="0" err="1">
                <a:solidFill>
                  <a:schemeClr val="bg1"/>
                </a:solidFill>
              </a:rPr>
              <a:t>ながむる</a:t>
            </a:r>
            <a:r>
              <a:rPr lang="ja-JP" altLang="en-US" sz="4400" dirty="0">
                <a:solidFill>
                  <a:schemeClr val="bg1"/>
                </a:solidFill>
              </a:rPr>
              <a:t>とき、　</a:t>
            </a:r>
            <a:endParaRPr lang="en-US" altLang="ja-JP" sz="44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いかずち　鳴りわたるとき　</a:t>
            </a:r>
            <a:endParaRPr lang="en-US" altLang="ja-JP" sz="44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まことの　み神をおもう。</a:t>
            </a:r>
            <a:endParaRPr lang="en-US" altLang="ja-JP" sz="18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わがたま　いざたたえよ</a:t>
            </a:r>
            <a:endParaRPr lang="en-US" altLang="ja-JP" sz="4400" dirty="0">
              <a:solidFill>
                <a:schemeClr val="bg1"/>
              </a:solidFill>
            </a:endParaRPr>
          </a:p>
          <a:p>
            <a:pPr marL="0" indent="0" fontAlgn="t">
              <a:lnSpc>
                <a:spcPct val="120000"/>
              </a:lnSpc>
              <a:buNone/>
            </a:pPr>
            <a:r>
              <a:rPr lang="ja-JP" altLang="en-US" sz="4400" dirty="0">
                <a:solidFill>
                  <a:schemeClr val="bg1"/>
                </a:solidFill>
              </a:rPr>
              <a:t>　　　　　　　　　　　　大いなる　</a:t>
            </a:r>
            <a:r>
              <a:rPr lang="ja-JP" altLang="en-US" sz="4400" dirty="0" err="1">
                <a:solidFill>
                  <a:schemeClr val="bg1"/>
                </a:solidFill>
              </a:rPr>
              <a:t>み</a:t>
            </a:r>
            <a:r>
              <a:rPr lang="ja-JP" altLang="en-US" sz="4400" dirty="0">
                <a:solidFill>
                  <a:schemeClr val="bg1"/>
                </a:solidFill>
              </a:rPr>
              <a:t>神を、</a:t>
            </a:r>
            <a:endParaRPr lang="en-US" altLang="ja-JP" sz="4400" dirty="0">
              <a:solidFill>
                <a:schemeClr val="bg1"/>
              </a:solidFill>
            </a:endParaRPr>
          </a:p>
        </p:txBody>
      </p:sp>
      <p:sp>
        <p:nvSpPr>
          <p:cNvPr id="4" name="テキスト ボックス 3"/>
          <p:cNvSpPr txBox="1"/>
          <p:nvPr/>
        </p:nvSpPr>
        <p:spPr>
          <a:xfrm>
            <a:off x="971600" y="1844824"/>
            <a:ext cx="1296144" cy="369332"/>
          </a:xfrm>
          <a:prstGeom prst="rect">
            <a:avLst/>
          </a:prstGeom>
          <a:noFill/>
        </p:spPr>
        <p:txBody>
          <a:bodyPr wrap="square" rtlCol="0">
            <a:spAutoFit/>
          </a:bodyPr>
          <a:lstStyle/>
          <a:p>
            <a:r>
              <a:rPr kumimoji="1" lang="ja-JP" altLang="en-US" b="1" dirty="0">
                <a:solidFill>
                  <a:schemeClr val="bg1"/>
                </a:solidFill>
              </a:rPr>
              <a:t>つ き ほ し</a:t>
            </a:r>
          </a:p>
        </p:txBody>
      </p:sp>
      <p:sp>
        <p:nvSpPr>
          <p:cNvPr id="5" name="テキスト ボックス 4"/>
          <p:cNvSpPr txBox="1"/>
          <p:nvPr/>
        </p:nvSpPr>
        <p:spPr>
          <a:xfrm>
            <a:off x="4427984" y="908720"/>
            <a:ext cx="1008112" cy="369332"/>
          </a:xfrm>
          <a:prstGeom prst="rect">
            <a:avLst/>
          </a:prstGeom>
          <a:noFill/>
        </p:spPr>
        <p:txBody>
          <a:bodyPr wrap="square" rtlCol="0">
            <a:spAutoFit/>
          </a:bodyPr>
          <a:lstStyle/>
          <a:p>
            <a:r>
              <a:rPr kumimoji="1" lang="ja-JP" altLang="en-US" b="1" dirty="0" err="1">
                <a:solidFill>
                  <a:schemeClr val="bg1"/>
                </a:solidFill>
              </a:rPr>
              <a:t>あお</a:t>
            </a:r>
            <a:endParaRPr kumimoji="1" lang="ja-JP" altLang="en-US" b="1" dirty="0">
              <a:solidFill>
                <a:schemeClr val="bg1"/>
              </a:solidFill>
            </a:endParaRPr>
          </a:p>
        </p:txBody>
      </p:sp>
      <p:sp>
        <p:nvSpPr>
          <p:cNvPr id="7" name="テキスト ボックス 6"/>
          <p:cNvSpPr txBox="1"/>
          <p:nvPr/>
        </p:nvSpPr>
        <p:spPr>
          <a:xfrm>
            <a:off x="4499992" y="5589240"/>
            <a:ext cx="1008112" cy="369332"/>
          </a:xfrm>
          <a:prstGeom prst="rect">
            <a:avLst/>
          </a:prstGeom>
          <a:noFill/>
        </p:spPr>
        <p:txBody>
          <a:bodyPr wrap="square" rtlCol="0">
            <a:spAutoFit/>
          </a:bodyPr>
          <a:lstStyle/>
          <a:p>
            <a:r>
              <a:rPr kumimoji="1" lang="ja-JP" altLang="en-US" b="1" dirty="0">
                <a:solidFill>
                  <a:schemeClr val="bg1"/>
                </a:solidFill>
              </a:rPr>
              <a:t>おお</a:t>
            </a:r>
          </a:p>
        </p:txBody>
      </p:sp>
      <p:sp>
        <p:nvSpPr>
          <p:cNvPr id="8" name="テキスト ボックス 7"/>
          <p:cNvSpPr txBox="1"/>
          <p:nvPr/>
        </p:nvSpPr>
        <p:spPr>
          <a:xfrm>
            <a:off x="3491880" y="908720"/>
            <a:ext cx="648072" cy="369332"/>
          </a:xfrm>
          <a:prstGeom prst="rect">
            <a:avLst/>
          </a:prstGeom>
          <a:noFill/>
        </p:spPr>
        <p:txBody>
          <a:bodyPr wrap="square" rtlCol="0">
            <a:spAutoFit/>
          </a:bodyPr>
          <a:lstStyle/>
          <a:p>
            <a:r>
              <a:rPr lang="ja-JP" altLang="en-US" b="1" dirty="0">
                <a:solidFill>
                  <a:schemeClr val="bg1"/>
                </a:solidFill>
              </a:rPr>
              <a:t>ひ</a:t>
            </a:r>
            <a:endParaRPr kumimoji="1" lang="ja-JP" altLang="en-US" b="1" dirty="0">
              <a:solidFill>
                <a:schemeClr val="bg1"/>
              </a:solidFill>
            </a:endParaRPr>
          </a:p>
        </p:txBody>
      </p:sp>
      <p:sp>
        <p:nvSpPr>
          <p:cNvPr id="9" name="テキスト ボックス 8"/>
          <p:cNvSpPr txBox="1"/>
          <p:nvPr/>
        </p:nvSpPr>
        <p:spPr>
          <a:xfrm>
            <a:off x="3563888" y="2771636"/>
            <a:ext cx="648072" cy="369332"/>
          </a:xfrm>
          <a:prstGeom prst="rect">
            <a:avLst/>
          </a:prstGeom>
          <a:noFill/>
        </p:spPr>
        <p:txBody>
          <a:bodyPr wrap="square" rtlCol="0">
            <a:spAutoFit/>
          </a:bodyPr>
          <a:lstStyle/>
          <a:p>
            <a:r>
              <a:rPr lang="ja-JP" altLang="en-US" b="1" dirty="0">
                <a:solidFill>
                  <a:schemeClr val="bg1"/>
                </a:solidFill>
              </a:rPr>
              <a:t>な</a:t>
            </a:r>
            <a:endParaRPr kumimoji="1" lang="ja-JP" altLang="en-US" b="1" dirty="0">
              <a:solidFill>
                <a:schemeClr val="bg1"/>
              </a:solidFill>
            </a:endParaRPr>
          </a:p>
        </p:txBody>
      </p:sp>
      <p:sp>
        <p:nvSpPr>
          <p:cNvPr id="10" name="テキスト ボックス 9"/>
          <p:cNvSpPr txBox="1"/>
          <p:nvPr/>
        </p:nvSpPr>
        <p:spPr>
          <a:xfrm>
            <a:off x="3851920" y="3707740"/>
            <a:ext cx="1008112" cy="369332"/>
          </a:xfrm>
          <a:prstGeom prst="rect">
            <a:avLst/>
          </a:prstGeom>
          <a:noFill/>
        </p:spPr>
        <p:txBody>
          <a:bodyPr wrap="square" rtlCol="0">
            <a:spAutoFit/>
          </a:bodyPr>
          <a:lstStyle/>
          <a:p>
            <a:r>
              <a:rPr kumimoji="1" lang="ja-JP" altLang="en-US" b="1" dirty="0">
                <a:solidFill>
                  <a:schemeClr val="bg1"/>
                </a:solidFill>
              </a:rPr>
              <a:t>かみ</a:t>
            </a:r>
          </a:p>
        </p:txBody>
      </p:sp>
      <p:sp>
        <p:nvSpPr>
          <p:cNvPr id="11" name="テキスト ボックス 10"/>
          <p:cNvSpPr txBox="1"/>
          <p:nvPr/>
        </p:nvSpPr>
        <p:spPr>
          <a:xfrm>
            <a:off x="7524328" y="5579948"/>
            <a:ext cx="1008112" cy="369332"/>
          </a:xfrm>
          <a:prstGeom prst="rect">
            <a:avLst/>
          </a:prstGeom>
          <a:noFill/>
        </p:spPr>
        <p:txBody>
          <a:bodyPr wrap="square" rtlCol="0">
            <a:spAutoFit/>
          </a:bodyPr>
          <a:lstStyle/>
          <a:p>
            <a:r>
              <a:rPr kumimoji="1" lang="ja-JP" altLang="en-US" b="1" dirty="0">
                <a:solidFill>
                  <a:schemeClr val="bg1"/>
                </a:solidFill>
              </a:rPr>
              <a:t>かみ</a:t>
            </a:r>
          </a:p>
        </p:txBody>
      </p:sp>
      <p:sp>
        <p:nvSpPr>
          <p:cNvPr id="12" name="テキスト ボックス 11"/>
          <p:cNvSpPr txBox="1"/>
          <p:nvPr/>
        </p:nvSpPr>
        <p:spPr>
          <a:xfrm>
            <a:off x="2267744" y="35332"/>
            <a:ext cx="1489339" cy="369332"/>
          </a:xfrm>
          <a:prstGeom prst="rect">
            <a:avLst/>
          </a:prstGeom>
          <a:noFill/>
        </p:spPr>
        <p:txBody>
          <a:bodyPr wrap="square" rtlCol="0">
            <a:spAutoFit/>
          </a:bodyPr>
          <a:lstStyle/>
          <a:p>
            <a:r>
              <a:rPr lang="ja-JP" altLang="en-US" b="1" dirty="0">
                <a:solidFill>
                  <a:schemeClr val="bg1"/>
                </a:solidFill>
              </a:rPr>
              <a:t>き ょ う か い</a:t>
            </a:r>
            <a:endParaRPr kumimoji="1" lang="ja-JP" altLang="en-US" b="1" dirty="0">
              <a:solidFill>
                <a:schemeClr val="bg1"/>
              </a:solidFill>
            </a:endParaRPr>
          </a:p>
        </p:txBody>
      </p:sp>
      <p:sp>
        <p:nvSpPr>
          <p:cNvPr id="13" name="テキスト ボックス 12"/>
          <p:cNvSpPr txBox="1"/>
          <p:nvPr/>
        </p:nvSpPr>
        <p:spPr>
          <a:xfrm>
            <a:off x="3563888" y="35332"/>
            <a:ext cx="1800200" cy="369332"/>
          </a:xfrm>
          <a:prstGeom prst="rect">
            <a:avLst/>
          </a:prstGeom>
          <a:noFill/>
        </p:spPr>
        <p:txBody>
          <a:bodyPr wrap="square" rtlCol="0">
            <a:spAutoFit/>
          </a:bodyPr>
          <a:lstStyle/>
          <a:p>
            <a:r>
              <a:rPr lang="ja-JP" altLang="en-US" b="1" dirty="0">
                <a:solidFill>
                  <a:schemeClr val="bg1"/>
                </a:solidFill>
              </a:rPr>
              <a:t>さ　ん　び　か</a:t>
            </a:r>
            <a:endParaRPr kumimoji="1" lang="ja-JP" altLang="en-US" b="1" dirty="0">
              <a:solidFill>
                <a:schemeClr val="bg1"/>
              </a:solidFill>
            </a:endParaRPr>
          </a:p>
        </p:txBody>
      </p:sp>
      <p:sp>
        <p:nvSpPr>
          <p:cNvPr id="14" name="テキスト ボックス 13"/>
          <p:cNvSpPr txBox="1"/>
          <p:nvPr/>
        </p:nvSpPr>
        <p:spPr>
          <a:xfrm>
            <a:off x="6156176" y="35332"/>
            <a:ext cx="1800200" cy="369332"/>
          </a:xfrm>
          <a:prstGeom prst="rect">
            <a:avLst/>
          </a:prstGeom>
          <a:noFill/>
        </p:spPr>
        <p:txBody>
          <a:bodyPr wrap="square" rtlCol="0">
            <a:spAutoFit/>
          </a:bodyPr>
          <a:lstStyle/>
          <a:p>
            <a:r>
              <a:rPr lang="ja-JP" altLang="en-US" b="1" dirty="0">
                <a:solidFill>
                  <a:schemeClr val="bg1"/>
                </a:solidFill>
              </a:rPr>
              <a:t>ばん</a:t>
            </a:r>
            <a:endParaRPr kumimoji="1" lang="ja-JP" altLang="en-US"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kumimoji="1" lang="ja-JP" altLang="en-US" u="sng" dirty="0">
                <a:solidFill>
                  <a:schemeClr val="bg1"/>
                </a:solidFill>
              </a:rPr>
              <a:t>教会讃美歌 </a:t>
            </a:r>
            <a:r>
              <a:rPr lang="en-US" altLang="ja-JP" u="sng" dirty="0">
                <a:solidFill>
                  <a:schemeClr val="bg1"/>
                </a:solidFill>
              </a:rPr>
              <a:t>171</a:t>
            </a:r>
            <a:r>
              <a:rPr kumimoji="1" lang="ja-JP" altLang="en-US" u="sng" dirty="0">
                <a:solidFill>
                  <a:schemeClr val="bg1"/>
                </a:solidFill>
              </a:rPr>
              <a:t>番</a:t>
            </a:r>
            <a:endParaRPr kumimoji="1" lang="ja-JP" altLang="en-US" dirty="0">
              <a:solidFill>
                <a:schemeClr val="bg1"/>
              </a:solidFill>
            </a:endParaRPr>
          </a:p>
        </p:txBody>
      </p:sp>
      <p:sp>
        <p:nvSpPr>
          <p:cNvPr id="3" name="コンテンツ プレースホルダー 2"/>
          <p:cNvSpPr>
            <a:spLocks noGrp="1"/>
          </p:cNvSpPr>
          <p:nvPr>
            <p:ph idx="1"/>
          </p:nvPr>
        </p:nvSpPr>
        <p:spPr>
          <a:xfrm>
            <a:off x="0" y="1008112"/>
            <a:ext cx="9144000" cy="5949280"/>
          </a:xfrm>
        </p:spPr>
        <p:txBody>
          <a:bodyPr>
            <a:noAutofit/>
          </a:bodyPr>
          <a:lstStyle/>
          <a:p>
            <a:pPr marL="0" indent="0" fontAlgn="t">
              <a:lnSpc>
                <a:spcPct val="120000"/>
              </a:lnSpc>
              <a:buNone/>
            </a:pPr>
            <a:r>
              <a:rPr lang="ja-JP" altLang="en-US" sz="4400" dirty="0">
                <a:solidFill>
                  <a:schemeClr val="bg1"/>
                </a:solidFill>
              </a:rPr>
              <a:t>２．</a:t>
            </a:r>
            <a:r>
              <a:rPr lang="en-US" altLang="ja-JP" sz="4400" dirty="0">
                <a:solidFill>
                  <a:schemeClr val="bg1"/>
                </a:solidFill>
              </a:rPr>
              <a:t>	</a:t>
            </a:r>
            <a:r>
              <a:rPr lang="ja-JP" altLang="en-US" sz="4400" dirty="0">
                <a:solidFill>
                  <a:schemeClr val="bg1"/>
                </a:solidFill>
              </a:rPr>
              <a:t>森にて　鳥の音を聞き　</a:t>
            </a:r>
            <a:endParaRPr lang="en-US" altLang="ja-JP" sz="44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そびゆる　山にのぼり　</a:t>
            </a:r>
            <a:endParaRPr lang="en-US" altLang="ja-JP" sz="44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谷間の　流れの声に　</a:t>
            </a:r>
            <a:endParaRPr lang="en-US" altLang="ja-JP" sz="44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まことの　</a:t>
            </a:r>
            <a:r>
              <a:rPr lang="ja-JP" altLang="en-US" sz="4400" dirty="0" err="1">
                <a:solidFill>
                  <a:schemeClr val="bg1"/>
                </a:solidFill>
              </a:rPr>
              <a:t>み</a:t>
            </a:r>
            <a:r>
              <a:rPr lang="ja-JP" altLang="en-US" sz="4400" dirty="0">
                <a:solidFill>
                  <a:schemeClr val="bg1"/>
                </a:solidFill>
              </a:rPr>
              <a:t>神をおもう。　</a:t>
            </a:r>
            <a:endParaRPr lang="en-US" altLang="ja-JP" sz="18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わがたま　いざたたえよ</a:t>
            </a:r>
            <a:endParaRPr lang="en-US" altLang="ja-JP" sz="4400" dirty="0">
              <a:solidFill>
                <a:schemeClr val="bg1"/>
              </a:solidFill>
            </a:endParaRPr>
          </a:p>
          <a:p>
            <a:pPr marL="0" indent="0" fontAlgn="t">
              <a:lnSpc>
                <a:spcPct val="120000"/>
              </a:lnSpc>
              <a:buNone/>
            </a:pPr>
            <a:r>
              <a:rPr lang="ja-JP" altLang="en-US" sz="4400" dirty="0">
                <a:solidFill>
                  <a:schemeClr val="bg1"/>
                </a:solidFill>
              </a:rPr>
              <a:t>　　　　　　　　　　　　大いなる　</a:t>
            </a:r>
            <a:r>
              <a:rPr lang="ja-JP" altLang="en-US" sz="4400" dirty="0" err="1">
                <a:solidFill>
                  <a:schemeClr val="bg1"/>
                </a:solidFill>
              </a:rPr>
              <a:t>み</a:t>
            </a:r>
            <a:r>
              <a:rPr lang="ja-JP" altLang="en-US" sz="4400" dirty="0">
                <a:solidFill>
                  <a:schemeClr val="bg1"/>
                </a:solidFill>
              </a:rPr>
              <a:t>神を、</a:t>
            </a:r>
            <a:endParaRPr lang="en-US" altLang="ja-JP" sz="4400" dirty="0">
              <a:solidFill>
                <a:schemeClr val="bg1"/>
              </a:solidFill>
            </a:endParaRPr>
          </a:p>
        </p:txBody>
      </p:sp>
      <p:sp>
        <p:nvSpPr>
          <p:cNvPr id="4" name="テキスト ボックス 3"/>
          <p:cNvSpPr txBox="1"/>
          <p:nvPr/>
        </p:nvSpPr>
        <p:spPr>
          <a:xfrm>
            <a:off x="4139952" y="908720"/>
            <a:ext cx="1008112" cy="369332"/>
          </a:xfrm>
          <a:prstGeom prst="rect">
            <a:avLst/>
          </a:prstGeom>
          <a:noFill/>
        </p:spPr>
        <p:txBody>
          <a:bodyPr wrap="square" rtlCol="0">
            <a:spAutoFit/>
          </a:bodyPr>
          <a:lstStyle/>
          <a:p>
            <a:r>
              <a:rPr lang="ja-JP" altLang="en-US" b="1" dirty="0">
                <a:solidFill>
                  <a:schemeClr val="bg1"/>
                </a:solidFill>
              </a:rPr>
              <a:t>ね</a:t>
            </a:r>
            <a:endParaRPr kumimoji="1" lang="ja-JP" altLang="en-US" b="1" dirty="0">
              <a:solidFill>
                <a:schemeClr val="bg1"/>
              </a:solidFill>
            </a:endParaRPr>
          </a:p>
        </p:txBody>
      </p:sp>
      <p:sp>
        <p:nvSpPr>
          <p:cNvPr id="6" name="テキスト ボックス 5"/>
          <p:cNvSpPr txBox="1"/>
          <p:nvPr/>
        </p:nvSpPr>
        <p:spPr>
          <a:xfrm>
            <a:off x="1043608" y="2780928"/>
            <a:ext cx="1008112" cy="369332"/>
          </a:xfrm>
          <a:prstGeom prst="rect">
            <a:avLst/>
          </a:prstGeom>
          <a:noFill/>
        </p:spPr>
        <p:txBody>
          <a:bodyPr wrap="square" rtlCol="0">
            <a:spAutoFit/>
          </a:bodyPr>
          <a:lstStyle/>
          <a:p>
            <a:r>
              <a:rPr lang="ja-JP" altLang="en-US" b="1" dirty="0">
                <a:solidFill>
                  <a:schemeClr val="bg1"/>
                </a:solidFill>
              </a:rPr>
              <a:t>たに ま</a:t>
            </a:r>
            <a:endParaRPr kumimoji="1" lang="ja-JP" altLang="en-US" b="1" dirty="0">
              <a:solidFill>
                <a:schemeClr val="bg1"/>
              </a:solidFill>
            </a:endParaRPr>
          </a:p>
        </p:txBody>
      </p:sp>
      <p:sp>
        <p:nvSpPr>
          <p:cNvPr id="7" name="テキスト ボックス 6"/>
          <p:cNvSpPr txBox="1"/>
          <p:nvPr/>
        </p:nvSpPr>
        <p:spPr>
          <a:xfrm>
            <a:off x="4499992" y="5589240"/>
            <a:ext cx="1008112" cy="369332"/>
          </a:xfrm>
          <a:prstGeom prst="rect">
            <a:avLst/>
          </a:prstGeom>
          <a:noFill/>
        </p:spPr>
        <p:txBody>
          <a:bodyPr wrap="square" rtlCol="0">
            <a:spAutoFit/>
          </a:bodyPr>
          <a:lstStyle/>
          <a:p>
            <a:r>
              <a:rPr kumimoji="1" lang="ja-JP" altLang="en-US" b="1" dirty="0">
                <a:solidFill>
                  <a:schemeClr val="bg1"/>
                </a:solidFill>
              </a:rPr>
              <a:t>おお</a:t>
            </a:r>
          </a:p>
        </p:txBody>
      </p:sp>
      <p:sp>
        <p:nvSpPr>
          <p:cNvPr id="8" name="テキスト ボックス 7"/>
          <p:cNvSpPr txBox="1"/>
          <p:nvPr/>
        </p:nvSpPr>
        <p:spPr>
          <a:xfrm>
            <a:off x="7524328" y="5579948"/>
            <a:ext cx="1008112" cy="369332"/>
          </a:xfrm>
          <a:prstGeom prst="rect">
            <a:avLst/>
          </a:prstGeom>
          <a:noFill/>
        </p:spPr>
        <p:txBody>
          <a:bodyPr wrap="square" rtlCol="0">
            <a:spAutoFit/>
          </a:bodyPr>
          <a:lstStyle/>
          <a:p>
            <a:r>
              <a:rPr kumimoji="1" lang="ja-JP" altLang="en-US" b="1" dirty="0">
                <a:solidFill>
                  <a:schemeClr val="bg1"/>
                </a:solidFill>
              </a:rPr>
              <a:t>かみ</a:t>
            </a:r>
          </a:p>
        </p:txBody>
      </p:sp>
      <p:sp>
        <p:nvSpPr>
          <p:cNvPr id="9" name="テキスト ボックス 8"/>
          <p:cNvSpPr txBox="1"/>
          <p:nvPr/>
        </p:nvSpPr>
        <p:spPr>
          <a:xfrm>
            <a:off x="3851920" y="3707740"/>
            <a:ext cx="1008112" cy="369332"/>
          </a:xfrm>
          <a:prstGeom prst="rect">
            <a:avLst/>
          </a:prstGeom>
          <a:noFill/>
        </p:spPr>
        <p:txBody>
          <a:bodyPr wrap="square" rtlCol="0">
            <a:spAutoFit/>
          </a:bodyPr>
          <a:lstStyle/>
          <a:p>
            <a:r>
              <a:rPr kumimoji="1" lang="ja-JP" altLang="en-US" b="1" dirty="0">
                <a:solidFill>
                  <a:schemeClr val="bg1"/>
                </a:solidFill>
              </a:rPr>
              <a:t>かみ</a:t>
            </a:r>
          </a:p>
        </p:txBody>
      </p:sp>
      <p:sp>
        <p:nvSpPr>
          <p:cNvPr id="10" name="テキスト ボックス 9"/>
          <p:cNvSpPr txBox="1"/>
          <p:nvPr/>
        </p:nvSpPr>
        <p:spPr>
          <a:xfrm>
            <a:off x="971600" y="899428"/>
            <a:ext cx="1008112" cy="369332"/>
          </a:xfrm>
          <a:prstGeom prst="rect">
            <a:avLst/>
          </a:prstGeom>
          <a:noFill/>
        </p:spPr>
        <p:txBody>
          <a:bodyPr wrap="square" rtlCol="0">
            <a:spAutoFit/>
          </a:bodyPr>
          <a:lstStyle/>
          <a:p>
            <a:r>
              <a:rPr lang="ja-JP" altLang="en-US" b="1" dirty="0">
                <a:solidFill>
                  <a:schemeClr val="bg1"/>
                </a:solidFill>
              </a:rPr>
              <a:t>もり</a:t>
            </a:r>
            <a:endParaRPr kumimoji="1" lang="ja-JP" altLang="en-US" b="1" dirty="0">
              <a:solidFill>
                <a:schemeClr val="bg1"/>
              </a:solidFill>
            </a:endParaRPr>
          </a:p>
        </p:txBody>
      </p:sp>
      <p:sp>
        <p:nvSpPr>
          <p:cNvPr id="11" name="テキスト ボックス 10"/>
          <p:cNvSpPr txBox="1"/>
          <p:nvPr/>
        </p:nvSpPr>
        <p:spPr>
          <a:xfrm>
            <a:off x="2915816" y="899428"/>
            <a:ext cx="1008112" cy="369332"/>
          </a:xfrm>
          <a:prstGeom prst="rect">
            <a:avLst/>
          </a:prstGeom>
          <a:noFill/>
        </p:spPr>
        <p:txBody>
          <a:bodyPr wrap="square" rtlCol="0">
            <a:spAutoFit/>
          </a:bodyPr>
          <a:lstStyle/>
          <a:p>
            <a:r>
              <a:rPr lang="ja-JP" altLang="en-US" b="1" dirty="0">
                <a:solidFill>
                  <a:schemeClr val="bg1"/>
                </a:solidFill>
              </a:rPr>
              <a:t>とり</a:t>
            </a:r>
            <a:endParaRPr kumimoji="1" lang="ja-JP" altLang="en-US" b="1" dirty="0">
              <a:solidFill>
                <a:schemeClr val="bg1"/>
              </a:solidFill>
            </a:endParaRPr>
          </a:p>
        </p:txBody>
      </p:sp>
      <p:sp>
        <p:nvSpPr>
          <p:cNvPr id="12" name="テキスト ボックス 11"/>
          <p:cNvSpPr txBox="1"/>
          <p:nvPr/>
        </p:nvSpPr>
        <p:spPr>
          <a:xfrm>
            <a:off x="3419872" y="1835532"/>
            <a:ext cx="1008112" cy="369332"/>
          </a:xfrm>
          <a:prstGeom prst="rect">
            <a:avLst/>
          </a:prstGeom>
          <a:noFill/>
        </p:spPr>
        <p:txBody>
          <a:bodyPr wrap="square" rtlCol="0">
            <a:spAutoFit/>
          </a:bodyPr>
          <a:lstStyle/>
          <a:p>
            <a:r>
              <a:rPr lang="ja-JP" altLang="en-US" b="1" dirty="0">
                <a:solidFill>
                  <a:schemeClr val="bg1"/>
                </a:solidFill>
              </a:rPr>
              <a:t>やま</a:t>
            </a:r>
            <a:endParaRPr kumimoji="1" lang="ja-JP" altLang="en-US" b="1" dirty="0">
              <a:solidFill>
                <a:schemeClr val="bg1"/>
              </a:solidFill>
            </a:endParaRPr>
          </a:p>
        </p:txBody>
      </p:sp>
      <p:sp>
        <p:nvSpPr>
          <p:cNvPr id="13" name="テキスト ボックス 12"/>
          <p:cNvSpPr txBox="1"/>
          <p:nvPr/>
        </p:nvSpPr>
        <p:spPr>
          <a:xfrm>
            <a:off x="2987824" y="2771636"/>
            <a:ext cx="1008112" cy="369332"/>
          </a:xfrm>
          <a:prstGeom prst="rect">
            <a:avLst/>
          </a:prstGeom>
          <a:noFill/>
        </p:spPr>
        <p:txBody>
          <a:bodyPr wrap="square" rtlCol="0">
            <a:spAutoFit/>
          </a:bodyPr>
          <a:lstStyle/>
          <a:p>
            <a:r>
              <a:rPr lang="ja-JP" altLang="en-US" b="1" dirty="0">
                <a:solidFill>
                  <a:schemeClr val="bg1"/>
                </a:solidFill>
              </a:rPr>
              <a:t>なが</a:t>
            </a:r>
            <a:endParaRPr kumimoji="1" lang="ja-JP" altLang="en-US" b="1" dirty="0">
              <a:solidFill>
                <a:schemeClr val="bg1"/>
              </a:solidFill>
            </a:endParaRPr>
          </a:p>
        </p:txBody>
      </p:sp>
      <p:sp>
        <p:nvSpPr>
          <p:cNvPr id="14" name="テキスト ボックス 13"/>
          <p:cNvSpPr txBox="1"/>
          <p:nvPr/>
        </p:nvSpPr>
        <p:spPr>
          <a:xfrm>
            <a:off x="4644008" y="2780928"/>
            <a:ext cx="1008112" cy="369332"/>
          </a:xfrm>
          <a:prstGeom prst="rect">
            <a:avLst/>
          </a:prstGeom>
          <a:noFill/>
        </p:spPr>
        <p:txBody>
          <a:bodyPr wrap="square" rtlCol="0">
            <a:spAutoFit/>
          </a:bodyPr>
          <a:lstStyle/>
          <a:p>
            <a:r>
              <a:rPr lang="ja-JP" altLang="en-US" b="1" dirty="0">
                <a:solidFill>
                  <a:schemeClr val="bg1"/>
                </a:solidFill>
              </a:rPr>
              <a:t>こえ</a:t>
            </a:r>
            <a:endParaRPr kumimoji="1" lang="ja-JP" altLang="en-US" b="1" dirty="0">
              <a:solidFill>
                <a:schemeClr val="bg1"/>
              </a:solidFill>
            </a:endParaRPr>
          </a:p>
        </p:txBody>
      </p:sp>
      <p:sp>
        <p:nvSpPr>
          <p:cNvPr id="15" name="テキスト ボックス 14"/>
          <p:cNvSpPr txBox="1"/>
          <p:nvPr/>
        </p:nvSpPr>
        <p:spPr>
          <a:xfrm>
            <a:off x="2267744" y="35332"/>
            <a:ext cx="1489339" cy="369332"/>
          </a:xfrm>
          <a:prstGeom prst="rect">
            <a:avLst/>
          </a:prstGeom>
          <a:noFill/>
        </p:spPr>
        <p:txBody>
          <a:bodyPr wrap="square" rtlCol="0">
            <a:spAutoFit/>
          </a:bodyPr>
          <a:lstStyle/>
          <a:p>
            <a:r>
              <a:rPr lang="ja-JP" altLang="en-US" b="1" dirty="0">
                <a:solidFill>
                  <a:schemeClr val="bg1"/>
                </a:solidFill>
              </a:rPr>
              <a:t>き ょ う か い</a:t>
            </a:r>
            <a:endParaRPr kumimoji="1" lang="ja-JP" altLang="en-US" b="1" dirty="0">
              <a:solidFill>
                <a:schemeClr val="bg1"/>
              </a:solidFill>
            </a:endParaRPr>
          </a:p>
        </p:txBody>
      </p:sp>
      <p:sp>
        <p:nvSpPr>
          <p:cNvPr id="16" name="テキスト ボックス 15"/>
          <p:cNvSpPr txBox="1"/>
          <p:nvPr/>
        </p:nvSpPr>
        <p:spPr>
          <a:xfrm>
            <a:off x="3563888" y="35332"/>
            <a:ext cx="1800200" cy="369332"/>
          </a:xfrm>
          <a:prstGeom prst="rect">
            <a:avLst/>
          </a:prstGeom>
          <a:noFill/>
        </p:spPr>
        <p:txBody>
          <a:bodyPr wrap="square" rtlCol="0">
            <a:spAutoFit/>
          </a:bodyPr>
          <a:lstStyle/>
          <a:p>
            <a:r>
              <a:rPr lang="ja-JP" altLang="en-US" b="1" dirty="0">
                <a:solidFill>
                  <a:schemeClr val="bg1"/>
                </a:solidFill>
              </a:rPr>
              <a:t>さ　ん　び　か</a:t>
            </a:r>
            <a:endParaRPr kumimoji="1" lang="ja-JP" altLang="en-US" b="1" dirty="0">
              <a:solidFill>
                <a:schemeClr val="bg1"/>
              </a:solidFill>
            </a:endParaRPr>
          </a:p>
        </p:txBody>
      </p:sp>
      <p:sp>
        <p:nvSpPr>
          <p:cNvPr id="17" name="テキスト ボックス 16"/>
          <p:cNvSpPr txBox="1"/>
          <p:nvPr/>
        </p:nvSpPr>
        <p:spPr>
          <a:xfrm>
            <a:off x="6156176" y="35332"/>
            <a:ext cx="1800200" cy="369332"/>
          </a:xfrm>
          <a:prstGeom prst="rect">
            <a:avLst/>
          </a:prstGeom>
          <a:noFill/>
        </p:spPr>
        <p:txBody>
          <a:bodyPr wrap="square" rtlCol="0">
            <a:spAutoFit/>
          </a:bodyPr>
          <a:lstStyle/>
          <a:p>
            <a:r>
              <a:rPr lang="ja-JP" altLang="en-US" b="1" dirty="0">
                <a:solidFill>
                  <a:schemeClr val="bg1"/>
                </a:solidFill>
              </a:rPr>
              <a:t>ばん</a:t>
            </a:r>
            <a:endParaRPr kumimoji="1" lang="ja-JP" altLang="en-US"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lstStyle/>
          <a:p>
            <a:r>
              <a:rPr kumimoji="1" lang="ja-JP" altLang="en-US" u="sng" dirty="0">
                <a:solidFill>
                  <a:schemeClr val="bg1"/>
                </a:solidFill>
              </a:rPr>
              <a:t>教会讃美歌 </a:t>
            </a:r>
            <a:r>
              <a:rPr lang="en-US" altLang="ja-JP" u="sng" dirty="0">
                <a:solidFill>
                  <a:schemeClr val="bg1"/>
                </a:solidFill>
              </a:rPr>
              <a:t>171</a:t>
            </a:r>
            <a:r>
              <a:rPr kumimoji="1" lang="ja-JP" altLang="en-US" u="sng" dirty="0">
                <a:solidFill>
                  <a:schemeClr val="bg1"/>
                </a:solidFill>
              </a:rPr>
              <a:t>番</a:t>
            </a:r>
            <a:endParaRPr kumimoji="1" lang="ja-JP" altLang="en-US" dirty="0">
              <a:solidFill>
                <a:schemeClr val="bg1"/>
              </a:solidFill>
            </a:endParaRPr>
          </a:p>
        </p:txBody>
      </p:sp>
      <p:sp>
        <p:nvSpPr>
          <p:cNvPr id="3" name="コンテンツ プレースホルダー 2"/>
          <p:cNvSpPr>
            <a:spLocks noGrp="1"/>
          </p:cNvSpPr>
          <p:nvPr>
            <p:ph idx="1"/>
          </p:nvPr>
        </p:nvSpPr>
        <p:spPr>
          <a:xfrm>
            <a:off x="0" y="1008112"/>
            <a:ext cx="9144000" cy="5949280"/>
          </a:xfrm>
        </p:spPr>
        <p:txBody>
          <a:bodyPr>
            <a:noAutofit/>
          </a:bodyPr>
          <a:lstStyle/>
          <a:p>
            <a:pPr marL="0" indent="0" fontAlgn="t">
              <a:lnSpc>
                <a:spcPct val="120000"/>
              </a:lnSpc>
              <a:buNone/>
            </a:pPr>
            <a:r>
              <a:rPr lang="ja-JP" altLang="en-US" sz="4400" dirty="0">
                <a:solidFill>
                  <a:schemeClr val="bg1"/>
                </a:solidFill>
              </a:rPr>
              <a:t>３．</a:t>
            </a:r>
            <a:r>
              <a:rPr lang="en-US" altLang="ja-JP" sz="4400" dirty="0">
                <a:solidFill>
                  <a:schemeClr val="bg1"/>
                </a:solidFill>
              </a:rPr>
              <a:t>	</a:t>
            </a:r>
            <a:r>
              <a:rPr lang="ja-JP" altLang="en-US" sz="4400" dirty="0">
                <a:solidFill>
                  <a:schemeClr val="bg1"/>
                </a:solidFill>
              </a:rPr>
              <a:t>み神は　世人を愛し、</a:t>
            </a: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ひとりの　</a:t>
            </a:r>
            <a:r>
              <a:rPr lang="ja-JP" altLang="en-US" sz="4400" dirty="0" err="1">
                <a:solidFill>
                  <a:schemeClr val="bg1"/>
                </a:solidFill>
              </a:rPr>
              <a:t>み</a:t>
            </a:r>
            <a:r>
              <a:rPr lang="ja-JP" altLang="en-US" sz="4400" dirty="0">
                <a:solidFill>
                  <a:schemeClr val="bg1"/>
                </a:solidFill>
              </a:rPr>
              <a:t>子をくだし　</a:t>
            </a: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世人の　救いのために、</a:t>
            </a: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十字架に　かからせたり。　</a:t>
            </a:r>
            <a:endParaRPr lang="en-US" altLang="ja-JP" sz="1800" dirty="0">
              <a:solidFill>
                <a:schemeClr val="bg1"/>
              </a:solidFill>
            </a:endParaRPr>
          </a:p>
          <a:p>
            <a:pPr marL="0" indent="0" fontAlgn="t">
              <a:lnSpc>
                <a:spcPct val="120000"/>
              </a:lnSpc>
              <a:buNone/>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わがたま　いざたたえよ</a:t>
            </a:r>
            <a:endParaRPr lang="en-US" altLang="ja-JP" sz="4400" dirty="0">
              <a:solidFill>
                <a:schemeClr val="bg1"/>
              </a:solidFill>
            </a:endParaRPr>
          </a:p>
          <a:p>
            <a:pPr marL="0" indent="0" fontAlgn="t">
              <a:lnSpc>
                <a:spcPct val="120000"/>
              </a:lnSpc>
              <a:buNone/>
            </a:pPr>
            <a:r>
              <a:rPr lang="ja-JP" altLang="en-US" sz="4400" dirty="0">
                <a:solidFill>
                  <a:schemeClr val="bg1"/>
                </a:solidFill>
              </a:rPr>
              <a:t>　　　　　　　　　　　　大いなる　</a:t>
            </a:r>
            <a:r>
              <a:rPr lang="ja-JP" altLang="en-US" sz="4400" dirty="0" err="1">
                <a:solidFill>
                  <a:schemeClr val="bg1"/>
                </a:solidFill>
              </a:rPr>
              <a:t>み</a:t>
            </a:r>
            <a:r>
              <a:rPr lang="ja-JP" altLang="en-US" sz="4400" dirty="0">
                <a:solidFill>
                  <a:schemeClr val="bg1"/>
                </a:solidFill>
              </a:rPr>
              <a:t>神を、</a:t>
            </a:r>
            <a:endParaRPr lang="en-US" altLang="ja-JP" sz="4400" dirty="0">
              <a:solidFill>
                <a:schemeClr val="bg1"/>
              </a:solidFill>
            </a:endParaRPr>
          </a:p>
        </p:txBody>
      </p:sp>
      <p:sp>
        <p:nvSpPr>
          <p:cNvPr id="5" name="テキスト ボックス 4"/>
          <p:cNvSpPr txBox="1"/>
          <p:nvPr/>
        </p:nvSpPr>
        <p:spPr>
          <a:xfrm>
            <a:off x="1043608" y="2780928"/>
            <a:ext cx="1008112" cy="369332"/>
          </a:xfrm>
          <a:prstGeom prst="rect">
            <a:avLst/>
          </a:prstGeom>
          <a:noFill/>
        </p:spPr>
        <p:txBody>
          <a:bodyPr wrap="square" rtlCol="0">
            <a:spAutoFit/>
          </a:bodyPr>
          <a:lstStyle/>
          <a:p>
            <a:r>
              <a:rPr lang="ja-JP" altLang="en-US" b="1" dirty="0">
                <a:solidFill>
                  <a:schemeClr val="bg1"/>
                </a:solidFill>
              </a:rPr>
              <a:t>よ び と</a:t>
            </a:r>
            <a:endParaRPr kumimoji="1" lang="ja-JP" altLang="en-US" b="1" dirty="0">
              <a:solidFill>
                <a:schemeClr val="bg1"/>
              </a:solidFill>
            </a:endParaRPr>
          </a:p>
        </p:txBody>
      </p:sp>
      <p:sp>
        <p:nvSpPr>
          <p:cNvPr id="6" name="テキスト ボックス 5"/>
          <p:cNvSpPr txBox="1"/>
          <p:nvPr/>
        </p:nvSpPr>
        <p:spPr>
          <a:xfrm>
            <a:off x="3059832" y="908720"/>
            <a:ext cx="1008112" cy="369332"/>
          </a:xfrm>
          <a:prstGeom prst="rect">
            <a:avLst/>
          </a:prstGeom>
          <a:noFill/>
        </p:spPr>
        <p:txBody>
          <a:bodyPr wrap="square" rtlCol="0">
            <a:spAutoFit/>
          </a:bodyPr>
          <a:lstStyle/>
          <a:p>
            <a:r>
              <a:rPr lang="ja-JP" altLang="en-US" b="1" dirty="0">
                <a:solidFill>
                  <a:schemeClr val="bg1"/>
                </a:solidFill>
              </a:rPr>
              <a:t>よ び と</a:t>
            </a:r>
            <a:endParaRPr kumimoji="1" lang="ja-JP" altLang="en-US" b="1" dirty="0">
              <a:solidFill>
                <a:schemeClr val="bg1"/>
              </a:solidFill>
            </a:endParaRPr>
          </a:p>
        </p:txBody>
      </p:sp>
      <p:sp>
        <p:nvSpPr>
          <p:cNvPr id="7" name="テキスト ボックス 6"/>
          <p:cNvSpPr txBox="1"/>
          <p:nvPr/>
        </p:nvSpPr>
        <p:spPr>
          <a:xfrm>
            <a:off x="4499992" y="5589240"/>
            <a:ext cx="1008112" cy="369332"/>
          </a:xfrm>
          <a:prstGeom prst="rect">
            <a:avLst/>
          </a:prstGeom>
          <a:noFill/>
        </p:spPr>
        <p:txBody>
          <a:bodyPr wrap="square" rtlCol="0">
            <a:spAutoFit/>
          </a:bodyPr>
          <a:lstStyle/>
          <a:p>
            <a:r>
              <a:rPr kumimoji="1" lang="ja-JP" altLang="en-US" b="1" dirty="0">
                <a:solidFill>
                  <a:schemeClr val="bg1"/>
                </a:solidFill>
              </a:rPr>
              <a:t>おお</a:t>
            </a:r>
          </a:p>
        </p:txBody>
      </p:sp>
      <p:sp>
        <p:nvSpPr>
          <p:cNvPr id="8" name="テキスト ボックス 7"/>
          <p:cNvSpPr txBox="1"/>
          <p:nvPr/>
        </p:nvSpPr>
        <p:spPr>
          <a:xfrm>
            <a:off x="7524328" y="5579948"/>
            <a:ext cx="1008112" cy="369332"/>
          </a:xfrm>
          <a:prstGeom prst="rect">
            <a:avLst/>
          </a:prstGeom>
          <a:noFill/>
        </p:spPr>
        <p:txBody>
          <a:bodyPr wrap="square" rtlCol="0">
            <a:spAutoFit/>
          </a:bodyPr>
          <a:lstStyle/>
          <a:p>
            <a:r>
              <a:rPr kumimoji="1" lang="ja-JP" altLang="en-US" b="1" dirty="0">
                <a:solidFill>
                  <a:schemeClr val="bg1"/>
                </a:solidFill>
              </a:rPr>
              <a:t>かみ</a:t>
            </a:r>
          </a:p>
        </p:txBody>
      </p:sp>
      <p:sp>
        <p:nvSpPr>
          <p:cNvPr id="10" name="テキスト ボックス 9"/>
          <p:cNvSpPr txBox="1"/>
          <p:nvPr/>
        </p:nvSpPr>
        <p:spPr>
          <a:xfrm>
            <a:off x="1547664" y="908720"/>
            <a:ext cx="1008112" cy="369332"/>
          </a:xfrm>
          <a:prstGeom prst="rect">
            <a:avLst/>
          </a:prstGeom>
          <a:noFill/>
        </p:spPr>
        <p:txBody>
          <a:bodyPr wrap="square" rtlCol="0">
            <a:spAutoFit/>
          </a:bodyPr>
          <a:lstStyle/>
          <a:p>
            <a:r>
              <a:rPr lang="ja-JP" altLang="en-US" b="1" dirty="0">
                <a:solidFill>
                  <a:schemeClr val="bg1"/>
                </a:solidFill>
              </a:rPr>
              <a:t>かみ</a:t>
            </a:r>
            <a:endParaRPr kumimoji="1" lang="ja-JP" altLang="en-US" b="1" dirty="0">
              <a:solidFill>
                <a:schemeClr val="bg1"/>
              </a:solidFill>
            </a:endParaRPr>
          </a:p>
        </p:txBody>
      </p:sp>
      <p:sp>
        <p:nvSpPr>
          <p:cNvPr id="11" name="テキスト ボックス 10"/>
          <p:cNvSpPr txBox="1"/>
          <p:nvPr/>
        </p:nvSpPr>
        <p:spPr>
          <a:xfrm>
            <a:off x="2987824" y="2771636"/>
            <a:ext cx="1008112" cy="369332"/>
          </a:xfrm>
          <a:prstGeom prst="rect">
            <a:avLst/>
          </a:prstGeom>
          <a:noFill/>
        </p:spPr>
        <p:txBody>
          <a:bodyPr wrap="square" rtlCol="0">
            <a:spAutoFit/>
          </a:bodyPr>
          <a:lstStyle/>
          <a:p>
            <a:r>
              <a:rPr lang="ja-JP" altLang="en-US" b="1" dirty="0">
                <a:solidFill>
                  <a:schemeClr val="bg1"/>
                </a:solidFill>
              </a:rPr>
              <a:t>すく</a:t>
            </a:r>
            <a:endParaRPr kumimoji="1" lang="ja-JP" altLang="en-US" b="1" dirty="0">
              <a:solidFill>
                <a:schemeClr val="bg1"/>
              </a:solidFill>
            </a:endParaRPr>
          </a:p>
        </p:txBody>
      </p:sp>
      <p:sp>
        <p:nvSpPr>
          <p:cNvPr id="12" name="テキスト ボックス 11"/>
          <p:cNvSpPr txBox="1"/>
          <p:nvPr/>
        </p:nvSpPr>
        <p:spPr>
          <a:xfrm>
            <a:off x="4572000" y="899428"/>
            <a:ext cx="1008112" cy="369332"/>
          </a:xfrm>
          <a:prstGeom prst="rect">
            <a:avLst/>
          </a:prstGeom>
          <a:noFill/>
        </p:spPr>
        <p:txBody>
          <a:bodyPr wrap="square" rtlCol="0">
            <a:spAutoFit/>
          </a:bodyPr>
          <a:lstStyle/>
          <a:p>
            <a:r>
              <a:rPr lang="ja-JP" altLang="en-US" b="1" dirty="0">
                <a:solidFill>
                  <a:schemeClr val="bg1"/>
                </a:solidFill>
              </a:rPr>
              <a:t>あい</a:t>
            </a:r>
            <a:endParaRPr kumimoji="1" lang="ja-JP" altLang="en-US" b="1" dirty="0">
              <a:solidFill>
                <a:schemeClr val="bg1"/>
              </a:solidFill>
            </a:endParaRPr>
          </a:p>
        </p:txBody>
      </p:sp>
      <p:sp>
        <p:nvSpPr>
          <p:cNvPr id="13" name="テキスト ボックス 12"/>
          <p:cNvSpPr txBox="1"/>
          <p:nvPr/>
        </p:nvSpPr>
        <p:spPr>
          <a:xfrm>
            <a:off x="3923928" y="1844824"/>
            <a:ext cx="504056" cy="369332"/>
          </a:xfrm>
          <a:prstGeom prst="rect">
            <a:avLst/>
          </a:prstGeom>
          <a:noFill/>
        </p:spPr>
        <p:txBody>
          <a:bodyPr wrap="square" rtlCol="0">
            <a:spAutoFit/>
          </a:bodyPr>
          <a:lstStyle/>
          <a:p>
            <a:r>
              <a:rPr lang="ja-JP" altLang="en-US" b="1" dirty="0">
                <a:solidFill>
                  <a:schemeClr val="bg1"/>
                </a:solidFill>
              </a:rPr>
              <a:t>こ</a:t>
            </a:r>
            <a:endParaRPr kumimoji="1" lang="ja-JP" altLang="en-US" b="1" dirty="0">
              <a:solidFill>
                <a:schemeClr val="bg1"/>
              </a:solidFill>
            </a:endParaRPr>
          </a:p>
        </p:txBody>
      </p:sp>
      <p:sp>
        <p:nvSpPr>
          <p:cNvPr id="14" name="テキスト ボックス 13"/>
          <p:cNvSpPr txBox="1"/>
          <p:nvPr/>
        </p:nvSpPr>
        <p:spPr>
          <a:xfrm>
            <a:off x="1115616" y="3717032"/>
            <a:ext cx="1440160" cy="369332"/>
          </a:xfrm>
          <a:prstGeom prst="rect">
            <a:avLst/>
          </a:prstGeom>
          <a:noFill/>
        </p:spPr>
        <p:txBody>
          <a:bodyPr wrap="square" rtlCol="0">
            <a:spAutoFit/>
          </a:bodyPr>
          <a:lstStyle/>
          <a:p>
            <a:r>
              <a:rPr lang="ja-JP" altLang="en-US" b="1" dirty="0">
                <a:solidFill>
                  <a:schemeClr val="bg1"/>
                </a:solidFill>
              </a:rPr>
              <a:t>じゅう　じ　か</a:t>
            </a:r>
            <a:endParaRPr kumimoji="1" lang="ja-JP" altLang="en-US" b="1" dirty="0">
              <a:solidFill>
                <a:schemeClr val="bg1"/>
              </a:solidFill>
            </a:endParaRPr>
          </a:p>
        </p:txBody>
      </p:sp>
      <p:sp>
        <p:nvSpPr>
          <p:cNvPr id="15" name="テキスト ボックス 14"/>
          <p:cNvSpPr txBox="1"/>
          <p:nvPr/>
        </p:nvSpPr>
        <p:spPr>
          <a:xfrm>
            <a:off x="2267744" y="35332"/>
            <a:ext cx="1489339" cy="369332"/>
          </a:xfrm>
          <a:prstGeom prst="rect">
            <a:avLst/>
          </a:prstGeom>
          <a:noFill/>
        </p:spPr>
        <p:txBody>
          <a:bodyPr wrap="square" rtlCol="0">
            <a:spAutoFit/>
          </a:bodyPr>
          <a:lstStyle/>
          <a:p>
            <a:r>
              <a:rPr lang="ja-JP" altLang="en-US" b="1" dirty="0">
                <a:solidFill>
                  <a:schemeClr val="bg1"/>
                </a:solidFill>
              </a:rPr>
              <a:t>き ょ う か い</a:t>
            </a:r>
            <a:endParaRPr kumimoji="1" lang="ja-JP" altLang="en-US" b="1" dirty="0">
              <a:solidFill>
                <a:schemeClr val="bg1"/>
              </a:solidFill>
            </a:endParaRPr>
          </a:p>
        </p:txBody>
      </p:sp>
      <p:sp>
        <p:nvSpPr>
          <p:cNvPr id="16" name="テキスト ボックス 15"/>
          <p:cNvSpPr txBox="1"/>
          <p:nvPr/>
        </p:nvSpPr>
        <p:spPr>
          <a:xfrm>
            <a:off x="3563888" y="35332"/>
            <a:ext cx="1800200" cy="369332"/>
          </a:xfrm>
          <a:prstGeom prst="rect">
            <a:avLst/>
          </a:prstGeom>
          <a:noFill/>
        </p:spPr>
        <p:txBody>
          <a:bodyPr wrap="square" rtlCol="0">
            <a:spAutoFit/>
          </a:bodyPr>
          <a:lstStyle/>
          <a:p>
            <a:r>
              <a:rPr lang="ja-JP" altLang="en-US" b="1" dirty="0">
                <a:solidFill>
                  <a:schemeClr val="bg1"/>
                </a:solidFill>
              </a:rPr>
              <a:t>さ　ん　び　か</a:t>
            </a:r>
            <a:endParaRPr kumimoji="1" lang="ja-JP" altLang="en-US" b="1" dirty="0">
              <a:solidFill>
                <a:schemeClr val="bg1"/>
              </a:solidFill>
            </a:endParaRPr>
          </a:p>
        </p:txBody>
      </p:sp>
      <p:sp>
        <p:nvSpPr>
          <p:cNvPr id="17" name="テキスト ボックス 16"/>
          <p:cNvSpPr txBox="1"/>
          <p:nvPr/>
        </p:nvSpPr>
        <p:spPr>
          <a:xfrm>
            <a:off x="6156176" y="35332"/>
            <a:ext cx="1800200" cy="369332"/>
          </a:xfrm>
          <a:prstGeom prst="rect">
            <a:avLst/>
          </a:prstGeom>
          <a:noFill/>
        </p:spPr>
        <p:txBody>
          <a:bodyPr wrap="square" rtlCol="0">
            <a:spAutoFit/>
          </a:bodyPr>
          <a:lstStyle/>
          <a:p>
            <a:r>
              <a:rPr lang="ja-JP" altLang="en-US" b="1" dirty="0">
                <a:solidFill>
                  <a:schemeClr val="bg1"/>
                </a:solidFill>
              </a:rPr>
              <a:t>ばん</a:t>
            </a:r>
            <a:endParaRPr kumimoji="1" lang="ja-JP" altLang="en-US" b="1" dirty="0">
              <a:solidFill>
                <a:schemeClr val="bg1"/>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28</TotalTime>
  <Words>3138</Words>
  <Application>Microsoft Office PowerPoint</Application>
  <PresentationFormat>画面に合わせる (4:3)</PresentationFormat>
  <Paragraphs>542</Paragraphs>
  <Slides>64</Slides>
  <Notes>24</Notes>
  <HiddenSlides>0</HiddenSlides>
  <MMClips>0</MMClips>
  <ScaleCrop>false</ScaleCrop>
  <HeadingPairs>
    <vt:vector size="6" baseType="variant">
      <vt:variant>
        <vt:lpstr>使用されているフォント</vt:lpstr>
      </vt:variant>
      <vt:variant>
        <vt:i4>3</vt:i4>
      </vt:variant>
      <vt:variant>
        <vt:lpstr>テーマ</vt:lpstr>
      </vt:variant>
      <vt:variant>
        <vt:i4>3</vt:i4>
      </vt:variant>
      <vt:variant>
        <vt:lpstr>スライド タイトル</vt:lpstr>
      </vt:variant>
      <vt:variant>
        <vt:i4>64</vt:i4>
      </vt:variant>
    </vt:vector>
  </HeadingPairs>
  <TitlesOfParts>
    <vt:vector size="70" baseType="lpstr">
      <vt:lpstr>ＭＳ Ｐゴシック</vt:lpstr>
      <vt:lpstr>Arial</vt:lpstr>
      <vt:lpstr>Calibri</vt:lpstr>
      <vt:lpstr>Office ​​テーマ</vt:lpstr>
      <vt:lpstr>Office ​​テーマ</vt:lpstr>
      <vt:lpstr>Office ​​テーマ</vt:lpstr>
      <vt:lpstr>聖霊降臨後第四主日</vt:lpstr>
      <vt:lpstr>PowerPoint プレゼンテーション</vt:lpstr>
      <vt:lpstr>招　き</vt:lpstr>
      <vt:lpstr>告　白</vt:lpstr>
      <vt:lpstr>赦　し</vt:lpstr>
      <vt:lpstr>赦　し</vt:lpstr>
      <vt:lpstr>教会讃美歌 171番</vt:lpstr>
      <vt:lpstr>教会讃美歌 171番</vt:lpstr>
      <vt:lpstr>教会讃美歌 171番</vt:lpstr>
      <vt:lpstr>教会讃美歌 171番</vt:lpstr>
      <vt:lpstr>キリエ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聖　書　 </vt:lpstr>
      <vt:lpstr>第一の朗読</vt:lpstr>
      <vt:lpstr>第1朗読　イザヤ66:10～14 (旧1170)</vt:lpstr>
      <vt:lpstr>第1朗読　イザヤ66:10～14 (旧1170)</vt:lpstr>
      <vt:lpstr>第1朗読　イザヤ66:10～14 (旧1170)</vt:lpstr>
      <vt:lpstr>第二の朗読</vt:lpstr>
      <vt:lpstr>第２朗読　ガラテヤ7～16 (新350)</vt:lpstr>
      <vt:lpstr>第２朗読　ガラテヤ7～16 (新350)</vt:lpstr>
      <vt:lpstr>第２朗読　ガラテヤ7～16 (新350)</vt:lpstr>
      <vt:lpstr>第２朗読　ガラテヤ7～16 (新350)</vt:lpstr>
      <vt:lpstr>第三の朗読</vt:lpstr>
      <vt:lpstr>第３朗読　ルカ10: 1～20 (新125)</vt:lpstr>
      <vt:lpstr>第３朗読　ルカ10: 1～20 (新125)</vt:lpstr>
      <vt:lpstr>第３朗読　ルカ10: 1～20 (新125)</vt:lpstr>
      <vt:lpstr>第３朗読　ルカ10: 1～20 (新125)</vt:lpstr>
      <vt:lpstr>第３朗読　ルカ10: 1～20 (新125)</vt:lpstr>
      <vt:lpstr>第３朗読　ルカ10: 1～20 (新125)</vt:lpstr>
      <vt:lpstr>説 教</vt:lpstr>
      <vt:lpstr>信仰の告白 （使徒信条）</vt:lpstr>
      <vt:lpstr>使徒信条</vt:lpstr>
      <vt:lpstr>使徒信条</vt:lpstr>
      <vt:lpstr>使徒信条</vt:lpstr>
      <vt:lpstr>教会の祈り</vt:lpstr>
      <vt:lpstr>教会の祈り</vt:lpstr>
      <vt:lpstr>教会の祈り</vt:lpstr>
      <vt:lpstr>平和の挨拶</vt:lpstr>
      <vt:lpstr>設定</vt:lpstr>
      <vt:lpstr>設定</vt:lpstr>
      <vt:lpstr>PowerPoint プレゼンテーション</vt:lpstr>
      <vt:lpstr>PowerPoint プレゼンテーション</vt:lpstr>
      <vt:lpstr>PowerPoint プレゼンテーション</vt:lpstr>
      <vt:lpstr>聖餐への招きと配餐</vt:lpstr>
      <vt:lpstr>配餐後の祝福</vt:lpstr>
      <vt:lpstr>聖餐の感謝</vt:lpstr>
      <vt:lpstr>聖餐の感謝</vt:lpstr>
      <vt:lpstr>感謝のささげもの</vt:lpstr>
      <vt:lpstr>派遣の祈り</vt:lpstr>
      <vt:lpstr>派遣の祈り</vt:lpstr>
      <vt:lpstr>教会讃美歌 ４１４番</vt:lpstr>
      <vt:lpstr>教会讃美歌 ４１４番</vt:lpstr>
      <vt:lpstr>教会讃美歌 ４１４番</vt:lpstr>
      <vt:lpstr>教会讃美歌 ４１４番</vt:lpstr>
      <vt:lpstr>教会讃美歌 ４１４番</vt:lpstr>
      <vt:lpstr>祝福</vt:lpstr>
      <vt:lpstr>祝福</vt:lpstr>
      <vt:lpstr>派遣の言葉</vt:lpstr>
      <vt:lpstr>後  奏</vt:lpstr>
      <vt:lpstr>聖霊降臨後第四主日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聖霊降臨後第10主日</dc:title>
  <dc:creator>novu</dc:creator>
  <cp:lastModifiedBy>中村 信行</cp:lastModifiedBy>
  <cp:revision>91</cp:revision>
  <dcterms:created xsi:type="dcterms:W3CDTF">2012-07-29T06:36:00Z</dcterms:created>
  <dcterms:modified xsi:type="dcterms:W3CDTF">2022-06-28T13:49:33Z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