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54"/>
  </p:notesMasterIdLst>
  <p:sldIdLst>
    <p:sldId id="5072" r:id="rId4"/>
    <p:sldId id="2441" r:id="rId5"/>
    <p:sldId id="2442" r:id="rId6"/>
    <p:sldId id="2443" r:id="rId7"/>
    <p:sldId id="3176" r:id="rId8"/>
    <p:sldId id="2445" r:id="rId9"/>
    <p:sldId id="5063" r:id="rId10"/>
    <p:sldId id="5064" r:id="rId11"/>
    <p:sldId id="2448" r:id="rId12"/>
    <p:sldId id="2449" r:id="rId13"/>
    <p:sldId id="2450" r:id="rId14"/>
    <p:sldId id="2451" r:id="rId15"/>
    <p:sldId id="3711" r:id="rId16"/>
    <p:sldId id="3712" r:id="rId17"/>
    <p:sldId id="2454" r:id="rId18"/>
    <p:sldId id="3752" r:id="rId19"/>
    <p:sldId id="4072" r:id="rId20"/>
    <p:sldId id="5065" r:id="rId21"/>
    <p:sldId id="5066" r:id="rId22"/>
    <p:sldId id="4158" r:id="rId23"/>
    <p:sldId id="4764" r:id="rId24"/>
    <p:sldId id="5067" r:id="rId25"/>
    <p:sldId id="4159" r:id="rId26"/>
    <p:sldId id="4161" r:id="rId27"/>
    <p:sldId id="5068" r:id="rId28"/>
    <p:sldId id="5069" r:id="rId29"/>
    <p:sldId id="4170" r:id="rId30"/>
    <p:sldId id="2459" r:id="rId31"/>
    <p:sldId id="2460" r:id="rId32"/>
    <p:sldId id="2461" r:id="rId33"/>
    <p:sldId id="2462" r:id="rId34"/>
    <p:sldId id="2463" r:id="rId35"/>
    <p:sldId id="2496" r:id="rId36"/>
    <p:sldId id="2464" r:id="rId37"/>
    <p:sldId id="2465" r:id="rId38"/>
    <p:sldId id="2354" r:id="rId39"/>
    <p:sldId id="2355" r:id="rId40"/>
    <p:sldId id="2356" r:id="rId41"/>
    <p:sldId id="2466" r:id="rId42"/>
    <p:sldId id="2482" r:id="rId43"/>
    <p:sldId id="2483" r:id="rId44"/>
    <p:sldId id="5059" r:id="rId45"/>
    <p:sldId id="5060" r:id="rId46"/>
    <p:sldId id="5061" r:id="rId47"/>
    <p:sldId id="5062" r:id="rId48"/>
    <p:sldId id="2471" r:id="rId49"/>
    <p:sldId id="2472" r:id="rId50"/>
    <p:sldId id="2473" r:id="rId51"/>
    <p:sldId id="2474" r:id="rId52"/>
    <p:sldId id="5073" r:id="rId5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9pPr>
  </p:defaultTextStyle>
  <p:extLst>
    <p:ext uri="{EFAFB233-063F-42B5-8137-9DF3F51BA10A}">
      <p15:sldGuideLst xmlns:p15="http://schemas.microsoft.com/office/powerpoint/2012/main">
        <p15:guide id="1" orient="horz" pos="2078">
          <p15:clr>
            <a:srgbClr val="A4A3A4"/>
          </p15:clr>
        </p15:guide>
        <p15:guide id="2" pos="280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潤 三嶌" initials="潤"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00"/>
    <a:srgbClr val="FFFF66"/>
    <a:srgbClr val="66FFCC"/>
    <a:srgbClr val="FF66FF"/>
    <a:srgbClr val="00FF00"/>
    <a:srgbClr val="8EB4E3"/>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6" y="486"/>
      </p:cViewPr>
      <p:guideLst>
        <p:guide orient="horz" pos="2078"/>
        <p:guide pos="28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4F641A7-595B-4868-93C3-6FF93E04CBEF}" type="datetimeFigureOut">
              <a:rPr lang="ja-JP" altLang="en-US"/>
              <a:t>2022/11/27</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241F6C14-324B-453F-8029-E5FC24809FBB}" type="slidenum">
              <a:rPr lang="ja-JP" altLang="en-US"/>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pPr>
                <a:defRPr/>
              </a:pPr>
              <a:t>1</a:t>
            </a:fld>
            <a:endParaRPr lang="ja-JP" altLang="en-US"/>
          </a:p>
        </p:txBody>
      </p:sp>
    </p:spTree>
    <p:extLst>
      <p:ext uri="{BB962C8B-B14F-4D97-AF65-F5344CB8AC3E}">
        <p14:creationId xmlns:p14="http://schemas.microsoft.com/office/powerpoint/2010/main" val="1859329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14</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16</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20</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27</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39</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46</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48</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pPr>
                <a:defRPr/>
              </a:pPr>
              <a:t>50</a:t>
            </a:fld>
            <a:endParaRPr lang="ja-JP" altLang="en-US"/>
          </a:p>
        </p:txBody>
      </p:sp>
    </p:spTree>
    <p:extLst>
      <p:ext uri="{BB962C8B-B14F-4D97-AF65-F5344CB8AC3E}">
        <p14:creationId xmlns:p14="http://schemas.microsoft.com/office/powerpoint/2010/main" val="185932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10</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dirty="0">
              <a:solidFill>
                <a:schemeClr val="bg1"/>
              </a:solidFill>
            </a:endParaRPr>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11</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12</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13</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29945EA-0F6C-47E4-9596-7630A9F43AAA}" type="datetimeFigureOut">
              <a:rPr lang="ja-JP" altLang="en-US"/>
              <a:t>2022/11/27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57142C0-086B-4788-B7AF-D77579C8157C}" type="slidenum">
              <a:rPr lang="ja-JP" altLang="en-US"/>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1A89783-BA42-4488-86C5-01200B573698}" type="datetimeFigureOut">
              <a:rPr lang="ja-JP" altLang="en-US"/>
              <a:t>2022/11/27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D1CE745-4108-4041-8311-23FC3742A709}" type="slidenum">
              <a:rPr lang="ja-JP" altLang="en-US"/>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A4B1098-F3D4-4A5A-9FC0-B0FD145604B7}" type="datetimeFigureOut">
              <a:rPr lang="ja-JP" altLang="en-US"/>
              <a:t>2022/11/27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3A6B96-D7F7-4507-8002-1ED87EB90B48}" type="slidenum">
              <a:rPr lang="ja-JP" altLang="en-US"/>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650C113-6754-4EB6-BBF5-8B9EE3C6C0D2}" type="datetimeFigureOut">
              <a:rPr lang="ja-JP" altLang="en-US"/>
              <a:t>2022/11/27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D74CAEF-63DE-4F94-AB86-56BDE7F04817}" type="slidenum">
              <a:rPr lang="ja-JP" altLang="en-US"/>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509B2AD-E53B-4D17-8333-DF41C875F5EC}" type="datetimeFigureOut">
              <a:rPr lang="ja-JP" altLang="en-US"/>
              <a:t>2022/11/27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CE77B9D-E528-433B-AED5-1BABAA46AE76}" type="slidenum">
              <a:rPr lang="ja-JP" altLang="en-US"/>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6E0E33F-D7AF-4017-B4CA-008C730F0BDB}" type="datetimeFigureOut">
              <a:rPr lang="ja-JP" altLang="en-US"/>
              <a:t>2022/11/27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F6096F5-B762-4509-97DA-34E371D5E6DB}" type="slidenum">
              <a:rPr lang="ja-JP" altLang="en-US"/>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D0A5201-32A2-4E80-81F4-621CD6C1B925}" type="datetimeFigureOut">
              <a:rPr lang="ja-JP" altLang="en-US"/>
              <a:t>2022/11/27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4431957-0391-4D01-93CB-BB9148614CA1}" type="slidenum">
              <a:rPr lang="ja-JP" altLang="en-US"/>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3547092B-311A-48EE-93E1-AD69D9DC553D}" type="datetimeFigureOut">
              <a:rPr lang="ja-JP" altLang="en-US"/>
              <a:t>2022/11/27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F9030167-6BCE-436D-B5D3-090C683B6B33}" type="slidenum">
              <a:rPr lang="ja-JP" altLang="en-US"/>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4EDE3DB-9C44-4F42-ACD5-BB860882C30D}" type="datetimeFigureOut">
              <a:rPr lang="ja-JP" altLang="en-US"/>
              <a:t>2022/11/27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7F3EAE3-689D-47D1-BE5D-C87A849ED117}" type="slidenum">
              <a:rPr lang="ja-JP" altLang="en-US"/>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A2BD95C-A342-424C-8159-8C4466250312}" type="datetimeFigureOut">
              <a:rPr lang="ja-JP" altLang="en-US"/>
              <a:t>2022/11/27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0C71671-43BB-44DE-95FE-907BB23E7D9D}" type="slidenum">
              <a:rPr lang="ja-JP" altLang="en-US"/>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24644F-024C-4659-A9FD-E714F020A6B4}" type="datetimeFigureOut">
              <a:rPr lang="ja-JP" altLang="en-US"/>
              <a:t>2022/11/27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6394102-5EF5-4981-8F67-DD54780D5AC5}" type="slidenum">
              <a:rPr lang="ja-JP" altLang="en-US"/>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3B2360E-2FB1-4CA9-B763-0E7B2AE755FC}" type="datetimeFigureOut">
              <a:rPr lang="ja-JP" altLang="en-US"/>
              <a:t>2022/11/27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4DA7AEEB-9991-4394-AAF2-A8E9C502CDF9}" type="slidenum">
              <a:rPr lang="ja-JP" altLang="en-US"/>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p:titleStyle>
    <p:body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5ECE2-4284-4245-A3AC-EEEBD30166E2}" type="datetimeFigureOut">
              <a:rPr kumimoji="1" lang="ja-JP" altLang="en-US" smtClean="0"/>
              <a:t>2022/11/27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F3E16-A678-4572-BF2D-374DB0E20AF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518A2-F797-46C1-850D-080BC5D6B14E}" type="datetimeFigureOut">
              <a:rPr kumimoji="1" lang="ja-JP" altLang="en-US" smtClean="0"/>
              <a:t>2022/11/27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B3504-90D8-45B6-8BE1-735E13B0E5A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サブタイトル 2"/>
          <p:cNvSpPr>
            <a:spLocks noGrp="1"/>
          </p:cNvSpPr>
          <p:nvPr>
            <p:ph type="subTitle" idx="1"/>
          </p:nvPr>
        </p:nvSpPr>
        <p:spPr>
          <a:xfrm>
            <a:off x="1331913" y="6116638"/>
            <a:ext cx="6400800" cy="625475"/>
          </a:xfrm>
        </p:spPr>
        <p:txBody>
          <a:bodyPr/>
          <a:lstStyle/>
          <a:p>
            <a:pPr eaLnBrk="1" hangingPunct="1"/>
            <a:r>
              <a:rPr lang="en-US" altLang="ja-JP" dirty="0">
                <a:solidFill>
                  <a:schemeClr val="bg1"/>
                </a:solidFill>
                <a:ea typeface="ＭＳ Ｐゴシック"/>
              </a:rPr>
              <a:t>2022</a:t>
            </a:r>
            <a:r>
              <a:rPr lang="ja-JP" altLang="en-US" dirty="0">
                <a:solidFill>
                  <a:schemeClr val="bg1"/>
                </a:solidFill>
                <a:ea typeface="ＭＳ Ｐゴシック"/>
              </a:rPr>
              <a:t>年</a:t>
            </a:r>
            <a:r>
              <a:rPr lang="en-US" altLang="ja-JP" dirty="0">
                <a:solidFill>
                  <a:schemeClr val="bg1"/>
                </a:solidFill>
                <a:ea typeface="ＭＳ Ｐゴシック"/>
              </a:rPr>
              <a:t>11</a:t>
            </a:r>
            <a:r>
              <a:rPr lang="ja-JP" altLang="en-US" dirty="0">
                <a:solidFill>
                  <a:schemeClr val="bg1"/>
                </a:solidFill>
                <a:ea typeface="ＭＳ Ｐゴシック"/>
              </a:rPr>
              <a:t>月</a:t>
            </a:r>
            <a:r>
              <a:rPr lang="en-US" altLang="ja-JP" dirty="0">
                <a:solidFill>
                  <a:schemeClr val="bg1"/>
                </a:solidFill>
                <a:ea typeface="ＭＳ Ｐゴシック"/>
              </a:rPr>
              <a:t>27</a:t>
            </a:r>
            <a:r>
              <a:rPr lang="ja-JP" altLang="en-US" dirty="0">
                <a:solidFill>
                  <a:schemeClr val="bg1"/>
                </a:solidFill>
                <a:ea typeface="ＭＳ Ｐゴシック"/>
              </a:rPr>
              <a:t>日</a:t>
            </a:r>
          </a:p>
        </p:txBody>
      </p:sp>
      <p:sp>
        <p:nvSpPr>
          <p:cNvPr id="3075" name="タイトル 3"/>
          <p:cNvSpPr>
            <a:spLocks noGrp="1"/>
          </p:cNvSpPr>
          <p:nvPr>
            <p:ph type="ctrTitle"/>
          </p:nvPr>
        </p:nvSpPr>
        <p:spPr>
          <a:xfrm>
            <a:off x="687388" y="44624"/>
            <a:ext cx="7772400" cy="1470025"/>
          </a:xfrm>
        </p:spPr>
        <p:txBody>
          <a:bodyPr/>
          <a:lstStyle/>
          <a:p>
            <a:pPr eaLnBrk="1" hangingPunct="1"/>
            <a:r>
              <a:rPr lang="ja-JP" altLang="en-US" sz="4800">
                <a:solidFill>
                  <a:schemeClr val="bg1"/>
                </a:solidFill>
                <a:ea typeface="ＭＳ Ｐゴシック"/>
              </a:rPr>
              <a:t>待降節第一主日</a:t>
            </a:r>
          </a:p>
        </p:txBody>
      </p:sp>
      <p:sp>
        <p:nvSpPr>
          <p:cNvPr id="7" name="テキスト ボックス 6">
            <a:extLst>
              <a:ext uri="{FF2B5EF4-FFF2-40B4-BE49-F238E27FC236}">
                <a16:creationId xmlns:a16="http://schemas.microsoft.com/office/drawing/2014/main" id="{11D52326-A84F-456F-8E0B-0AE760827641}"/>
              </a:ext>
            </a:extLst>
          </p:cNvPr>
          <p:cNvSpPr txBox="1"/>
          <p:nvPr/>
        </p:nvSpPr>
        <p:spPr>
          <a:xfrm>
            <a:off x="2287872" y="40524"/>
            <a:ext cx="5616624" cy="461665"/>
          </a:xfrm>
          <a:prstGeom prst="rect">
            <a:avLst/>
          </a:prstGeom>
          <a:noFill/>
        </p:spPr>
        <p:txBody>
          <a:bodyPr wrap="square" lIns="91440" tIns="45720" rIns="91440" bIns="45720" anchor="t">
            <a:spAutoFit/>
          </a:bodyPr>
          <a:lstStyle/>
          <a:p>
            <a:r>
              <a:rPr lang="ja-JP" altLang="en-US" sz="2400" dirty="0">
                <a:solidFill>
                  <a:schemeClr val="bg1"/>
                </a:solidFill>
                <a:latin typeface="Arial"/>
                <a:ea typeface="ＭＳ Ｐゴシック"/>
                <a:cs typeface="Arial"/>
              </a:rPr>
              <a:t>　たいこうせつ  だいいちしゅじつ</a:t>
            </a:r>
          </a:p>
        </p:txBody>
      </p:sp>
      <p:pic>
        <p:nvPicPr>
          <p:cNvPr id="3" name="図 2">
            <a:extLst>
              <a:ext uri="{FF2B5EF4-FFF2-40B4-BE49-F238E27FC236}">
                <a16:creationId xmlns:a16="http://schemas.microsoft.com/office/drawing/2014/main" id="{E9BC5C8F-1E50-4B72-A97F-97049B18C9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556" y="1052736"/>
            <a:ext cx="6860888" cy="5145666"/>
          </a:xfrm>
          <a:prstGeom prst="rect">
            <a:avLst/>
          </a:prstGeom>
          <a:effectLst>
            <a:softEdge rad="139700"/>
          </a:effectLst>
        </p:spPr>
      </p:pic>
    </p:spTree>
    <p:extLst>
      <p:ext uri="{BB962C8B-B14F-4D97-AF65-F5344CB8AC3E}">
        <p14:creationId xmlns:p14="http://schemas.microsoft.com/office/powerpoint/2010/main" val="1327655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008" y="936104"/>
            <a:ext cx="9144000" cy="5921896"/>
          </a:xfrm>
        </p:spPr>
        <p:txBody>
          <a:bodyPr>
            <a:noAutofit/>
          </a:bodyPr>
          <a:lstStyle/>
          <a:p>
            <a:pPr marL="0" indent="0">
              <a:buNone/>
              <a:defRPr/>
            </a:pPr>
            <a:r>
              <a:rPr lang="ja-JP" altLang="en-US" sz="4400" dirty="0">
                <a:solidFill>
                  <a:srgbClr val="00FFFF"/>
                </a:solidFill>
              </a:rPr>
              <a:t>司式）いと高きところには栄光、神に</a:t>
            </a:r>
            <a:endParaRPr lang="en-US" altLang="ja-JP" sz="4400" dirty="0">
              <a:solidFill>
                <a:srgbClr val="00FFFF"/>
              </a:solidFill>
            </a:endParaRPr>
          </a:p>
          <a:p>
            <a:pPr marL="0" indent="0">
              <a:lnSpc>
                <a:spcPct val="110000"/>
              </a:lnSpc>
              <a:buNone/>
              <a:defRPr/>
            </a:pPr>
            <a:r>
              <a:rPr lang="ja-JP" altLang="en-US" sz="4400" dirty="0">
                <a:solidFill>
                  <a:schemeClr val="bg1"/>
                </a:solidFill>
              </a:rPr>
              <a:t>一同）地には平和、</a:t>
            </a:r>
            <a:endParaRPr lang="en-US" altLang="ja-JP" sz="4400" dirty="0">
              <a:solidFill>
                <a:schemeClr val="bg1"/>
              </a:solidFill>
            </a:endParaRPr>
          </a:p>
          <a:p>
            <a:pPr marL="0" indent="0">
              <a:lnSpc>
                <a:spcPct val="110000"/>
              </a:lnSpc>
              <a:buNone/>
              <a:defRPr/>
            </a:pPr>
            <a:r>
              <a:rPr lang="en-US" altLang="ja-JP" sz="4400" dirty="0">
                <a:solidFill>
                  <a:schemeClr val="bg1"/>
                </a:solidFill>
              </a:rPr>
              <a:t>			</a:t>
            </a:r>
            <a:r>
              <a:rPr lang="ja-JP" altLang="en-US" sz="4400" dirty="0">
                <a:solidFill>
                  <a:schemeClr val="bg1"/>
                </a:solidFill>
              </a:rPr>
              <a:t>み心にかなう人々に</a:t>
            </a:r>
            <a:endParaRPr lang="en-US" altLang="ja-JP" sz="4400" dirty="0">
              <a:solidFill>
                <a:schemeClr val="bg1"/>
              </a:solidFill>
            </a:endParaRPr>
          </a:p>
          <a:p>
            <a:pPr marL="0" indent="0">
              <a:lnSpc>
                <a:spcPct val="110000"/>
              </a:lnSpc>
              <a:buNone/>
              <a:defRPr/>
            </a:pPr>
            <a:r>
              <a:rPr lang="ja-JP" altLang="en-US" sz="4400" dirty="0">
                <a:solidFill>
                  <a:schemeClr val="bg1"/>
                </a:solidFill>
              </a:rPr>
              <a:t>主をあがめ、主をあおぎ、</a:t>
            </a:r>
            <a:endParaRPr lang="en-US" altLang="ja-JP" sz="4400" dirty="0">
              <a:solidFill>
                <a:schemeClr val="bg1"/>
              </a:solidFill>
            </a:endParaRPr>
          </a:p>
          <a:p>
            <a:pPr marL="0" indent="0">
              <a:lnSpc>
                <a:spcPct val="110000"/>
              </a:lnSpc>
              <a:buNone/>
              <a:defRPr/>
            </a:pPr>
            <a:r>
              <a:rPr lang="ja-JP" altLang="en-US" sz="4400" dirty="0">
                <a:solidFill>
                  <a:schemeClr val="bg1"/>
                </a:solidFill>
              </a:rPr>
              <a:t>主をおがみ、主をたたえます。</a:t>
            </a:r>
            <a:endParaRPr lang="en-US" altLang="ja-JP" sz="4400" dirty="0">
              <a:solidFill>
                <a:schemeClr val="bg1"/>
              </a:solidFill>
            </a:endParaRPr>
          </a:p>
          <a:p>
            <a:pPr marL="0" indent="0">
              <a:lnSpc>
                <a:spcPct val="110000"/>
              </a:lnSpc>
              <a:buNone/>
              <a:defRPr/>
            </a:pPr>
            <a:r>
              <a:rPr lang="ja-JP" altLang="en-US" sz="4400" dirty="0">
                <a:solidFill>
                  <a:schemeClr val="bg1"/>
                </a:solidFill>
              </a:rPr>
              <a:t>主なる神、天の王、全能の父、</a:t>
            </a:r>
            <a:endParaRPr lang="en-US" altLang="ja-JP" sz="4400" dirty="0">
              <a:solidFill>
                <a:schemeClr val="bg1"/>
              </a:solidFill>
            </a:endParaRPr>
          </a:p>
          <a:p>
            <a:pPr marL="0" indent="0">
              <a:lnSpc>
                <a:spcPct val="110000"/>
              </a:lnSpc>
              <a:buNone/>
              <a:defRPr/>
            </a:pPr>
            <a:r>
              <a:rPr lang="ja-JP" altLang="en-US" sz="4400" dirty="0">
                <a:solidFill>
                  <a:schemeClr val="bg1"/>
                </a:solidFill>
              </a:rPr>
              <a:t>あなたの栄光に感謝します。</a:t>
            </a:r>
            <a:endParaRPr lang="en-US" altLang="ja-JP" sz="4400" dirty="0">
              <a:solidFill>
                <a:schemeClr val="bg1"/>
              </a:solidFill>
            </a:endParaRPr>
          </a:p>
        </p:txBody>
      </p:sp>
      <p:sp>
        <p:nvSpPr>
          <p:cNvPr id="5" name="タイトル 1"/>
          <p:cNvSpPr txBox="1"/>
          <p:nvPr/>
        </p:nvSpPr>
        <p:spPr bwMode="auto">
          <a:xfrm>
            <a:off x="457200" y="-94800"/>
            <a:ext cx="8229600"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sz="4800" u="sng" dirty="0">
                <a:solidFill>
                  <a:schemeClr val="bg1"/>
                </a:solidFill>
              </a:rPr>
              <a:t>グロリア</a:t>
            </a:r>
            <a:endParaRPr lang="ja-JP" altLang="en-US" sz="4800" dirty="0">
              <a:solidFill>
                <a:schemeClr val="bg1"/>
              </a:solidFill>
            </a:endParaRPr>
          </a:p>
        </p:txBody>
      </p:sp>
      <p:sp>
        <p:nvSpPr>
          <p:cNvPr id="6" name="テキスト ボックス 5"/>
          <p:cNvSpPr txBox="1"/>
          <p:nvPr/>
        </p:nvSpPr>
        <p:spPr>
          <a:xfrm>
            <a:off x="1475656" y="1527175"/>
            <a:ext cx="3240360" cy="461665"/>
          </a:xfrm>
          <a:prstGeom prst="rect">
            <a:avLst/>
          </a:prstGeom>
          <a:noFill/>
        </p:spPr>
        <p:txBody>
          <a:bodyPr wrap="square">
            <a:spAutoFit/>
          </a:bodyPr>
          <a:lstStyle/>
          <a:p>
            <a:r>
              <a:rPr lang="ja-JP" altLang="en-US" sz="2400" dirty="0">
                <a:solidFill>
                  <a:schemeClr val="bg1"/>
                </a:solidFill>
              </a:rPr>
              <a:t> ち                へいわ　</a:t>
            </a:r>
          </a:p>
        </p:txBody>
      </p:sp>
      <p:sp>
        <p:nvSpPr>
          <p:cNvPr id="7" name="テキスト ボックス 6"/>
          <p:cNvSpPr txBox="1"/>
          <p:nvPr/>
        </p:nvSpPr>
        <p:spPr>
          <a:xfrm>
            <a:off x="52550" y="3255367"/>
            <a:ext cx="7471778" cy="461665"/>
          </a:xfrm>
          <a:prstGeom prst="rect">
            <a:avLst/>
          </a:prstGeom>
          <a:noFill/>
        </p:spPr>
        <p:txBody>
          <a:bodyPr wrap="square">
            <a:spAutoFit/>
          </a:bodyPr>
          <a:lstStyle/>
          <a:p>
            <a:r>
              <a:rPr lang="ja-JP" altLang="en-US" sz="2400" dirty="0">
                <a:solidFill>
                  <a:schemeClr val="bg1"/>
                </a:solidFill>
              </a:rPr>
              <a:t>しゅ                              しゅ</a:t>
            </a:r>
          </a:p>
        </p:txBody>
      </p:sp>
      <p:sp>
        <p:nvSpPr>
          <p:cNvPr id="9" name="テキスト ボックス 8"/>
          <p:cNvSpPr txBox="1"/>
          <p:nvPr/>
        </p:nvSpPr>
        <p:spPr>
          <a:xfrm>
            <a:off x="52550" y="4149080"/>
            <a:ext cx="7333536" cy="461665"/>
          </a:xfrm>
          <a:prstGeom prst="rect">
            <a:avLst/>
          </a:prstGeom>
          <a:noFill/>
        </p:spPr>
        <p:txBody>
          <a:bodyPr wrap="square">
            <a:spAutoFit/>
          </a:bodyPr>
          <a:lstStyle/>
          <a:p>
            <a:r>
              <a:rPr lang="ja-JP" altLang="en-US" sz="2400" dirty="0">
                <a:solidFill>
                  <a:schemeClr val="bg1"/>
                </a:solidFill>
              </a:rPr>
              <a:t>しゅ                              しゅ</a:t>
            </a:r>
          </a:p>
        </p:txBody>
      </p:sp>
      <p:sp>
        <p:nvSpPr>
          <p:cNvPr id="11" name="テキスト ボックス 10"/>
          <p:cNvSpPr txBox="1"/>
          <p:nvPr/>
        </p:nvSpPr>
        <p:spPr>
          <a:xfrm>
            <a:off x="52550" y="5013176"/>
            <a:ext cx="7296994" cy="461665"/>
          </a:xfrm>
          <a:prstGeom prst="rect">
            <a:avLst/>
          </a:prstGeom>
          <a:noFill/>
        </p:spPr>
        <p:txBody>
          <a:bodyPr wrap="square">
            <a:spAutoFit/>
          </a:bodyPr>
          <a:lstStyle/>
          <a:p>
            <a:r>
              <a:rPr lang="ja-JP" altLang="en-US" sz="2400" dirty="0">
                <a:solidFill>
                  <a:schemeClr val="bg1"/>
                </a:solidFill>
              </a:rPr>
              <a:t>しゅ            かみ    てん      おう     ぜんのう       ちち</a:t>
            </a:r>
          </a:p>
        </p:txBody>
      </p:sp>
      <p:sp>
        <p:nvSpPr>
          <p:cNvPr id="13" name="テキスト ボックス 12"/>
          <p:cNvSpPr txBox="1"/>
          <p:nvPr/>
        </p:nvSpPr>
        <p:spPr>
          <a:xfrm>
            <a:off x="1209346" y="5877272"/>
            <a:ext cx="6451030" cy="461665"/>
          </a:xfrm>
          <a:prstGeom prst="rect">
            <a:avLst/>
          </a:prstGeom>
          <a:noFill/>
        </p:spPr>
        <p:txBody>
          <a:bodyPr wrap="square">
            <a:spAutoFit/>
          </a:bodyPr>
          <a:lstStyle/>
          <a:p>
            <a:r>
              <a:rPr lang="ja-JP" altLang="en-US" sz="2400" dirty="0">
                <a:solidFill>
                  <a:schemeClr val="bg1"/>
                </a:solidFill>
              </a:rPr>
              <a:t>           えいこう　　　かんしゃ</a:t>
            </a:r>
          </a:p>
        </p:txBody>
      </p:sp>
      <p:sp>
        <p:nvSpPr>
          <p:cNvPr id="10" name="テキスト ボックス 9"/>
          <p:cNvSpPr txBox="1"/>
          <p:nvPr/>
        </p:nvSpPr>
        <p:spPr>
          <a:xfrm>
            <a:off x="1151112" y="2348880"/>
            <a:ext cx="7992888" cy="461665"/>
          </a:xfrm>
          <a:prstGeom prst="rect">
            <a:avLst/>
          </a:prstGeom>
          <a:noFill/>
        </p:spPr>
        <p:txBody>
          <a:bodyPr wrap="square">
            <a:spAutoFit/>
          </a:bodyPr>
          <a:lstStyle/>
          <a:p>
            <a:r>
              <a:rPr lang="en-US" altLang="ja-JP" sz="2400" dirty="0">
                <a:solidFill>
                  <a:schemeClr val="bg1"/>
                </a:solidFill>
              </a:rPr>
              <a:t>	</a:t>
            </a:r>
            <a:r>
              <a:rPr lang="ja-JP" altLang="en-US" sz="2400" dirty="0">
                <a:solidFill>
                  <a:schemeClr val="bg1"/>
                </a:solidFill>
              </a:rPr>
              <a:t>　　　　　</a:t>
            </a:r>
            <a:r>
              <a:rPr lang="en-US" altLang="ja-JP" sz="2400" dirty="0">
                <a:solidFill>
                  <a:schemeClr val="bg1"/>
                </a:solidFill>
              </a:rPr>
              <a:t> </a:t>
            </a:r>
            <a:r>
              <a:rPr lang="ja-JP" altLang="en-US" sz="2400" dirty="0">
                <a:solidFill>
                  <a:schemeClr val="bg1"/>
                </a:solidFill>
              </a:rPr>
              <a:t> こころ　　　　　　　　   ひとびと</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322324"/>
            <a:ext cx="9252520" cy="5544616"/>
          </a:xfrm>
        </p:spPr>
        <p:txBody>
          <a:bodyPr>
            <a:noAutofit/>
          </a:bodyPr>
          <a:lstStyle/>
          <a:p>
            <a:pPr marL="0" indent="0">
              <a:lnSpc>
                <a:spcPct val="120000"/>
              </a:lnSpc>
              <a:buNone/>
              <a:defRPr/>
            </a:pPr>
            <a:r>
              <a:rPr lang="ja-JP" altLang="en-US" sz="4400" dirty="0">
                <a:solidFill>
                  <a:schemeClr val="bg1"/>
                </a:solidFill>
              </a:rPr>
              <a:t>主なる神、神のこひつじ、</a:t>
            </a:r>
            <a:endParaRPr lang="en-US" altLang="ja-JP" sz="4400" dirty="0">
              <a:solidFill>
                <a:schemeClr val="bg1"/>
              </a:solidFill>
            </a:endParaRPr>
          </a:p>
          <a:p>
            <a:pPr marL="0" indent="0">
              <a:lnSpc>
                <a:spcPct val="120000"/>
              </a:lnSpc>
              <a:buNone/>
              <a:defRPr/>
            </a:pPr>
            <a:r>
              <a:rPr lang="ja-JP" altLang="en-US" sz="4400" dirty="0">
                <a:solidFill>
                  <a:schemeClr val="bg1"/>
                </a:solidFill>
              </a:rPr>
              <a:t>父のひとり子、主イエス・キリスト</a:t>
            </a:r>
            <a:endParaRPr lang="en-US" altLang="ja-JP" sz="4400" dirty="0">
              <a:solidFill>
                <a:schemeClr val="bg1"/>
              </a:solidFill>
            </a:endParaRPr>
          </a:p>
          <a:p>
            <a:pPr marL="0" indent="0">
              <a:lnSpc>
                <a:spcPct val="120000"/>
              </a:lnSpc>
              <a:buNone/>
              <a:defRPr/>
            </a:pPr>
            <a:r>
              <a:rPr lang="ja-JP" altLang="en-US" sz="4400" dirty="0">
                <a:solidFill>
                  <a:schemeClr val="bg1"/>
                </a:solidFill>
              </a:rPr>
              <a:t>世の罪を取り除く主、わたしたちを</a:t>
            </a:r>
            <a:endParaRPr lang="en-US" altLang="ja-JP" sz="4400" dirty="0">
              <a:solidFill>
                <a:schemeClr val="bg1"/>
              </a:solidFill>
            </a:endParaRPr>
          </a:p>
          <a:p>
            <a:pPr marL="0" indent="0">
              <a:lnSpc>
                <a:spcPct val="120000"/>
              </a:lnSpc>
              <a:buNone/>
              <a:defRPr/>
            </a:pPr>
            <a:r>
              <a:rPr lang="ja-JP" altLang="en-US" sz="4400" dirty="0">
                <a:solidFill>
                  <a:schemeClr val="bg1"/>
                </a:solidFill>
              </a:rPr>
              <a:t>憐れみ、祈りを聴いてください。</a:t>
            </a:r>
            <a:endParaRPr lang="en-US" altLang="ja-JP" sz="4400" dirty="0">
              <a:solidFill>
                <a:schemeClr val="bg1"/>
              </a:solidFill>
            </a:endParaRPr>
          </a:p>
          <a:p>
            <a:pPr marL="0" indent="0">
              <a:lnSpc>
                <a:spcPct val="120000"/>
              </a:lnSpc>
              <a:buNone/>
              <a:defRPr/>
            </a:pPr>
            <a:r>
              <a:rPr lang="ja-JP" altLang="en-US" sz="4400" dirty="0">
                <a:solidFill>
                  <a:schemeClr val="bg1"/>
                </a:solidFill>
              </a:rPr>
              <a:t>父の右におられる主、わたしたちを</a:t>
            </a:r>
            <a:endParaRPr lang="en-US" altLang="ja-JP" sz="4400" dirty="0">
              <a:solidFill>
                <a:schemeClr val="bg1"/>
              </a:solidFill>
            </a:endParaRPr>
          </a:p>
          <a:p>
            <a:pPr marL="0" indent="0">
              <a:lnSpc>
                <a:spcPct val="120000"/>
              </a:lnSpc>
              <a:buNone/>
              <a:defRPr/>
            </a:pPr>
            <a:r>
              <a:rPr lang="ja-JP" altLang="en-US" sz="4400" dirty="0">
                <a:solidFill>
                  <a:schemeClr val="bg1"/>
                </a:solidFill>
              </a:rPr>
              <a:t>憐れんでください。</a:t>
            </a:r>
          </a:p>
        </p:txBody>
      </p:sp>
      <p:sp>
        <p:nvSpPr>
          <p:cNvPr id="5" name="タイトル 1"/>
          <p:cNvSpPr txBox="1"/>
          <p:nvPr/>
        </p:nvSpPr>
        <p:spPr bwMode="auto">
          <a:xfrm>
            <a:off x="457200" y="125760"/>
            <a:ext cx="8229600"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800" b="0" i="0" u="sng"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j-cs"/>
              </a:rPr>
              <a:t>グロリア</a:t>
            </a:r>
            <a:endParaRPr kumimoji="1" lang="ja-JP" altLang="en-US" sz="4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j-cs"/>
            </a:endParaRPr>
          </a:p>
        </p:txBody>
      </p:sp>
      <p:sp>
        <p:nvSpPr>
          <p:cNvPr id="6" name="テキスト ボックス 5"/>
          <p:cNvSpPr txBox="1"/>
          <p:nvPr/>
        </p:nvSpPr>
        <p:spPr>
          <a:xfrm>
            <a:off x="35496" y="1124744"/>
            <a:ext cx="4320480" cy="461665"/>
          </a:xfrm>
          <a:prstGeom prst="rect">
            <a:avLst/>
          </a:prstGeom>
          <a:noFill/>
        </p:spPr>
        <p:txBody>
          <a:bodyPr wrap="square">
            <a:spAutoFit/>
          </a:bodyPr>
          <a:lstStyle/>
          <a:p>
            <a:r>
              <a:rPr lang="ja-JP" altLang="en-US" sz="2400" dirty="0">
                <a:solidFill>
                  <a:schemeClr val="bg1"/>
                </a:solidFill>
              </a:rPr>
              <a:t>しゅ           かみ    かみ</a:t>
            </a:r>
          </a:p>
        </p:txBody>
      </p:sp>
      <p:sp>
        <p:nvSpPr>
          <p:cNvPr id="7" name="テキスト ボックス 6"/>
          <p:cNvSpPr txBox="1"/>
          <p:nvPr/>
        </p:nvSpPr>
        <p:spPr>
          <a:xfrm>
            <a:off x="13760" y="2060848"/>
            <a:ext cx="7078520" cy="461665"/>
          </a:xfrm>
          <a:prstGeom prst="rect">
            <a:avLst/>
          </a:prstGeom>
          <a:noFill/>
        </p:spPr>
        <p:txBody>
          <a:bodyPr wrap="square">
            <a:spAutoFit/>
          </a:bodyPr>
          <a:lstStyle/>
          <a:p>
            <a:r>
              <a:rPr lang="ja-JP" altLang="en-US" sz="2400" dirty="0">
                <a:solidFill>
                  <a:schemeClr val="bg1"/>
                </a:solidFill>
              </a:rPr>
              <a:t>ちち                         ご      しゅ</a:t>
            </a:r>
          </a:p>
        </p:txBody>
      </p:sp>
      <p:sp>
        <p:nvSpPr>
          <p:cNvPr id="9" name="テキスト ボックス 8"/>
          <p:cNvSpPr txBox="1"/>
          <p:nvPr/>
        </p:nvSpPr>
        <p:spPr>
          <a:xfrm>
            <a:off x="140656" y="2983837"/>
            <a:ext cx="6807608" cy="461665"/>
          </a:xfrm>
          <a:prstGeom prst="rect">
            <a:avLst/>
          </a:prstGeom>
          <a:noFill/>
        </p:spPr>
        <p:txBody>
          <a:bodyPr wrap="square">
            <a:spAutoFit/>
          </a:bodyPr>
          <a:lstStyle/>
          <a:p>
            <a:r>
              <a:rPr lang="ja-JP" altLang="en-US" sz="2400" dirty="0">
                <a:solidFill>
                  <a:schemeClr val="bg1"/>
                </a:solidFill>
              </a:rPr>
              <a:t>よ        つみ       と     　の</a:t>
            </a:r>
            <a:r>
              <a:rPr lang="ja-JP" altLang="en-US" sz="2400" dirty="0" err="1">
                <a:solidFill>
                  <a:schemeClr val="bg1"/>
                </a:solidFill>
              </a:rPr>
              <a:t>ぞ</a:t>
            </a:r>
            <a:r>
              <a:rPr lang="ja-JP" altLang="en-US" sz="2400" dirty="0">
                <a:solidFill>
                  <a:schemeClr val="bg1"/>
                </a:solidFill>
              </a:rPr>
              <a:t>　  しゅ</a:t>
            </a:r>
          </a:p>
        </p:txBody>
      </p:sp>
      <p:sp>
        <p:nvSpPr>
          <p:cNvPr id="11" name="テキスト ボックス 10"/>
          <p:cNvSpPr txBox="1"/>
          <p:nvPr/>
        </p:nvSpPr>
        <p:spPr>
          <a:xfrm>
            <a:off x="28295" y="3933056"/>
            <a:ext cx="6415913" cy="461665"/>
          </a:xfrm>
          <a:prstGeom prst="rect">
            <a:avLst/>
          </a:prstGeom>
          <a:noFill/>
        </p:spPr>
        <p:txBody>
          <a:bodyPr wrap="square">
            <a:spAutoFit/>
          </a:bodyPr>
          <a:lstStyle/>
          <a:p>
            <a:r>
              <a:rPr lang="ja-JP" altLang="en-US" sz="2400" dirty="0">
                <a:solidFill>
                  <a:schemeClr val="bg1"/>
                </a:solidFill>
              </a:rPr>
              <a:t>あわ                 いの            き</a:t>
            </a:r>
          </a:p>
        </p:txBody>
      </p:sp>
      <p:sp>
        <p:nvSpPr>
          <p:cNvPr id="13" name="テキスト ボックス 12"/>
          <p:cNvSpPr txBox="1"/>
          <p:nvPr/>
        </p:nvSpPr>
        <p:spPr>
          <a:xfrm>
            <a:off x="35496" y="4869160"/>
            <a:ext cx="7466006" cy="461665"/>
          </a:xfrm>
          <a:prstGeom prst="rect">
            <a:avLst/>
          </a:prstGeom>
          <a:noFill/>
        </p:spPr>
        <p:txBody>
          <a:bodyPr wrap="square">
            <a:spAutoFit/>
          </a:bodyPr>
          <a:lstStyle/>
          <a:p>
            <a:r>
              <a:rPr lang="ja-JP" altLang="en-US" sz="2400" dirty="0">
                <a:solidFill>
                  <a:schemeClr val="bg1"/>
                </a:solidFill>
              </a:rPr>
              <a:t>ちち　　  みぎ　　　　　　　　　　　　 しゅ </a:t>
            </a:r>
          </a:p>
        </p:txBody>
      </p:sp>
      <p:sp>
        <p:nvSpPr>
          <p:cNvPr id="10" name="テキスト ボックス 9"/>
          <p:cNvSpPr txBox="1"/>
          <p:nvPr/>
        </p:nvSpPr>
        <p:spPr>
          <a:xfrm>
            <a:off x="35496" y="5792149"/>
            <a:ext cx="5832648" cy="461665"/>
          </a:xfrm>
          <a:prstGeom prst="rect">
            <a:avLst/>
          </a:prstGeom>
          <a:noFill/>
        </p:spPr>
        <p:txBody>
          <a:bodyPr wrap="square">
            <a:spAutoFit/>
          </a:bodyPr>
          <a:lstStyle/>
          <a:p>
            <a:r>
              <a:rPr lang="ja-JP" altLang="en-US" sz="2400" dirty="0">
                <a:solidFill>
                  <a:schemeClr val="bg1"/>
                </a:solidFill>
              </a:rPr>
              <a:t>あわ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534478"/>
            <a:ext cx="9144000" cy="5266402"/>
          </a:xfrm>
        </p:spPr>
        <p:txBody>
          <a:bodyPr>
            <a:noAutofit/>
          </a:bodyPr>
          <a:lstStyle/>
          <a:p>
            <a:pPr marL="0" indent="0">
              <a:lnSpc>
                <a:spcPct val="120000"/>
              </a:lnSpc>
              <a:buNone/>
              <a:defRPr/>
            </a:pPr>
            <a:r>
              <a:rPr lang="ja-JP" altLang="en-US" sz="4400" dirty="0">
                <a:solidFill>
                  <a:schemeClr val="bg1"/>
                </a:solidFill>
              </a:rPr>
              <a:t>あなただけが聖なる主、</a:t>
            </a:r>
            <a:endParaRPr lang="en-US" altLang="ja-JP" sz="4400" dirty="0">
              <a:solidFill>
                <a:schemeClr val="bg1"/>
              </a:solidFill>
            </a:endParaRPr>
          </a:p>
          <a:p>
            <a:pPr marL="0" indent="0">
              <a:lnSpc>
                <a:spcPct val="120000"/>
              </a:lnSpc>
              <a:buNone/>
              <a:defRPr/>
            </a:pPr>
            <a:r>
              <a:rPr lang="en-US" altLang="ja-JP" sz="4400" dirty="0">
                <a:solidFill>
                  <a:schemeClr val="bg1"/>
                </a:solidFill>
              </a:rPr>
              <a:t>		</a:t>
            </a:r>
            <a:r>
              <a:rPr lang="ja-JP" altLang="en-US" sz="4400" dirty="0">
                <a:solidFill>
                  <a:schemeClr val="bg1"/>
                </a:solidFill>
              </a:rPr>
              <a:t>いと高きイエス・キリスト</a:t>
            </a:r>
            <a:endParaRPr lang="en-US" altLang="ja-JP" sz="4400" dirty="0">
              <a:solidFill>
                <a:schemeClr val="bg1"/>
              </a:solidFill>
            </a:endParaRPr>
          </a:p>
          <a:p>
            <a:pPr marL="0" indent="0">
              <a:lnSpc>
                <a:spcPct val="120000"/>
              </a:lnSpc>
              <a:buNone/>
              <a:defRPr/>
            </a:pPr>
            <a:r>
              <a:rPr lang="ja-JP" altLang="en-US" sz="4400" dirty="0">
                <a:solidFill>
                  <a:schemeClr val="bg1"/>
                </a:solidFill>
              </a:rPr>
              <a:t>あなたは聖霊と共に、</a:t>
            </a:r>
            <a:endParaRPr lang="en-US" altLang="ja-JP" sz="4400" dirty="0">
              <a:solidFill>
                <a:schemeClr val="bg1"/>
              </a:solidFill>
            </a:endParaRPr>
          </a:p>
          <a:p>
            <a:pPr marL="0" indent="0">
              <a:lnSpc>
                <a:spcPct val="120000"/>
              </a:lnSpc>
              <a:buNone/>
              <a:defRPr/>
            </a:pPr>
            <a:r>
              <a:rPr lang="en-US" altLang="ja-JP" sz="4400" dirty="0">
                <a:solidFill>
                  <a:schemeClr val="bg1"/>
                </a:solidFill>
              </a:rPr>
              <a:t>		</a:t>
            </a:r>
            <a:r>
              <a:rPr lang="ja-JP" altLang="en-US" sz="4400" dirty="0">
                <a:solidFill>
                  <a:schemeClr val="bg1"/>
                </a:solidFill>
              </a:rPr>
              <a:t>父なる神の栄光のうちに。</a:t>
            </a:r>
            <a:endParaRPr lang="en-US" altLang="ja-JP" sz="4400" dirty="0">
              <a:solidFill>
                <a:schemeClr val="bg1"/>
              </a:solidFill>
            </a:endParaRPr>
          </a:p>
          <a:p>
            <a:pPr marL="0" indent="0">
              <a:lnSpc>
                <a:spcPct val="120000"/>
              </a:lnSpc>
              <a:buNone/>
              <a:defRPr/>
            </a:pPr>
            <a:r>
              <a:rPr lang="en-US" altLang="ja-JP" sz="4400" dirty="0">
                <a:solidFill>
                  <a:schemeClr val="bg1"/>
                </a:solidFill>
              </a:rPr>
              <a:t>							</a:t>
            </a:r>
            <a:r>
              <a:rPr lang="ja-JP" altLang="en-US" sz="4400" dirty="0">
                <a:solidFill>
                  <a:schemeClr val="bg1"/>
                </a:solidFill>
              </a:rPr>
              <a:t>アーメン </a:t>
            </a:r>
          </a:p>
        </p:txBody>
      </p:sp>
      <p:sp>
        <p:nvSpPr>
          <p:cNvPr id="5" name="タイトル 1"/>
          <p:cNvSpPr txBox="1"/>
          <p:nvPr/>
        </p:nvSpPr>
        <p:spPr bwMode="auto">
          <a:xfrm>
            <a:off x="457200" y="125760"/>
            <a:ext cx="8229600"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800" b="0" i="0" u="sng"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j-cs"/>
              </a:rPr>
              <a:t>グロリア</a:t>
            </a:r>
            <a:endParaRPr kumimoji="1" lang="ja-JP" altLang="en-US" sz="4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j-cs"/>
            </a:endParaRPr>
          </a:p>
        </p:txBody>
      </p:sp>
      <p:sp>
        <p:nvSpPr>
          <p:cNvPr id="6" name="テキスト ボックス 5"/>
          <p:cNvSpPr txBox="1"/>
          <p:nvPr/>
        </p:nvSpPr>
        <p:spPr>
          <a:xfrm>
            <a:off x="3131840" y="1340768"/>
            <a:ext cx="2304256" cy="461665"/>
          </a:xfrm>
          <a:prstGeom prst="rect">
            <a:avLst/>
          </a:prstGeom>
          <a:noFill/>
        </p:spPr>
        <p:txBody>
          <a:bodyPr wrap="square">
            <a:spAutoFit/>
          </a:bodyPr>
          <a:lstStyle/>
          <a:p>
            <a:r>
              <a:rPr lang="ja-JP" altLang="en-US" sz="2400" dirty="0">
                <a:solidFill>
                  <a:schemeClr val="bg1"/>
                </a:solidFill>
              </a:rPr>
              <a:t>せい　　　　　しゅ</a:t>
            </a:r>
          </a:p>
        </p:txBody>
      </p:sp>
      <p:sp>
        <p:nvSpPr>
          <p:cNvPr id="7" name="テキスト ボックス 6"/>
          <p:cNvSpPr txBox="1"/>
          <p:nvPr/>
        </p:nvSpPr>
        <p:spPr>
          <a:xfrm>
            <a:off x="2771800" y="2276872"/>
            <a:ext cx="1008112" cy="461665"/>
          </a:xfrm>
          <a:prstGeom prst="rect">
            <a:avLst/>
          </a:prstGeom>
          <a:noFill/>
        </p:spPr>
        <p:txBody>
          <a:bodyPr wrap="square">
            <a:spAutoFit/>
          </a:bodyPr>
          <a:lstStyle/>
          <a:p>
            <a:r>
              <a:rPr lang="ja-JP" altLang="en-US" sz="2400" dirty="0">
                <a:solidFill>
                  <a:schemeClr val="bg1"/>
                </a:solidFill>
              </a:rPr>
              <a:t>たか</a:t>
            </a:r>
          </a:p>
        </p:txBody>
      </p:sp>
      <p:sp>
        <p:nvSpPr>
          <p:cNvPr id="9" name="テキスト ボックス 8"/>
          <p:cNvSpPr txBox="1"/>
          <p:nvPr/>
        </p:nvSpPr>
        <p:spPr>
          <a:xfrm>
            <a:off x="2051720" y="3198167"/>
            <a:ext cx="2520280" cy="461665"/>
          </a:xfrm>
          <a:prstGeom prst="rect">
            <a:avLst/>
          </a:prstGeom>
          <a:noFill/>
        </p:spPr>
        <p:txBody>
          <a:bodyPr wrap="square">
            <a:spAutoFit/>
          </a:bodyPr>
          <a:lstStyle/>
          <a:p>
            <a:r>
              <a:rPr lang="ja-JP" altLang="en-US" sz="2400" dirty="0">
                <a:solidFill>
                  <a:schemeClr val="bg1"/>
                </a:solidFill>
              </a:rPr>
              <a:t>せいれい     とも</a:t>
            </a:r>
          </a:p>
        </p:txBody>
      </p:sp>
      <p:sp>
        <p:nvSpPr>
          <p:cNvPr id="13" name="テキスト ボックス 12"/>
          <p:cNvSpPr txBox="1"/>
          <p:nvPr/>
        </p:nvSpPr>
        <p:spPr>
          <a:xfrm>
            <a:off x="1763688" y="4149079"/>
            <a:ext cx="4175354" cy="461665"/>
          </a:xfrm>
          <a:prstGeom prst="rect">
            <a:avLst/>
          </a:prstGeom>
          <a:noFill/>
        </p:spPr>
        <p:txBody>
          <a:bodyPr wrap="square">
            <a:spAutoFit/>
          </a:bodyPr>
          <a:lstStyle/>
          <a:p>
            <a:r>
              <a:rPr lang="ja-JP" altLang="en-US" sz="2400" dirty="0">
                <a:solidFill>
                  <a:schemeClr val="bg1"/>
                </a:solidFill>
              </a:rPr>
              <a:t> ちち            かみ      えいこう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txBox="1"/>
          <p:nvPr/>
        </p:nvSpPr>
        <p:spPr bwMode="auto">
          <a:xfrm>
            <a:off x="52" y="135368"/>
            <a:ext cx="9135058" cy="85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a:spcBef>
                <a:spcPct val="0"/>
              </a:spcBef>
              <a:buFontTx/>
              <a:buNone/>
            </a:pPr>
            <a:r>
              <a:rPr lang="ja-JP" altLang="en-US" sz="4800" u="sng">
                <a:solidFill>
                  <a:schemeClr val="bg1"/>
                </a:solidFill>
              </a:rPr>
              <a:t>つどいの祈り</a:t>
            </a:r>
            <a:endParaRPr lang="ja-JP" altLang="en-US" sz="4800">
              <a:solidFill>
                <a:schemeClr val="bg1"/>
              </a:solidFill>
            </a:endParaRPr>
          </a:p>
        </p:txBody>
      </p:sp>
      <p:sp>
        <p:nvSpPr>
          <p:cNvPr id="21507" name="コンテンツ プレースホルダー 2"/>
          <p:cNvSpPr>
            <a:spLocks noGrp="1"/>
          </p:cNvSpPr>
          <p:nvPr>
            <p:ph idx="1"/>
          </p:nvPr>
        </p:nvSpPr>
        <p:spPr>
          <a:xfrm>
            <a:off x="148590" y="694452"/>
            <a:ext cx="9144000" cy="5905625"/>
          </a:xfrm>
        </p:spPr>
        <p:txBody>
          <a:bodyPr/>
          <a:lstStyle/>
          <a:p>
            <a:pPr marL="0" indent="0" eaLnBrk="1" hangingPunct="1">
              <a:lnSpc>
                <a:spcPct val="150000"/>
              </a:lnSpc>
              <a:spcBef>
                <a:spcPts val="0"/>
              </a:spcBef>
              <a:buFont typeface="Arial" panose="020B0604020202020204" pitchFamily="34" charset="0"/>
              <a:buNone/>
            </a:pPr>
            <a:r>
              <a:rPr lang="ja-JP" altLang="en-US" sz="4400" dirty="0">
                <a:solidFill>
                  <a:srgbClr val="00FFFF"/>
                </a:solidFill>
              </a:rPr>
              <a:t>司）</a:t>
            </a:r>
            <a:r>
              <a:rPr lang="en-US" altLang="ja-JP" sz="4400" dirty="0">
                <a:solidFill>
                  <a:srgbClr val="00FFFF"/>
                </a:solidFill>
              </a:rPr>
              <a:t> </a:t>
            </a:r>
            <a:r>
              <a:rPr lang="ja-JP" altLang="en-US" sz="4400" dirty="0">
                <a:solidFill>
                  <a:srgbClr val="00FFFF"/>
                </a:solidFill>
              </a:rPr>
              <a:t>祈りましょう。</a:t>
            </a:r>
            <a:endParaRPr lang="en-US" altLang="ja-JP" sz="4400" dirty="0">
              <a:solidFill>
                <a:srgbClr val="00FFFF"/>
              </a:solidFill>
            </a:endParaRPr>
          </a:p>
          <a:p>
            <a:pPr marL="0" indent="0">
              <a:lnSpc>
                <a:spcPct val="150000"/>
              </a:lnSpc>
              <a:buNone/>
            </a:pPr>
            <a:r>
              <a:rPr lang="ja-JP" altLang="en-US" sz="4400" dirty="0">
                <a:solidFill>
                  <a:schemeClr val="bg1"/>
                </a:solidFill>
                <a:ea typeface="ＭＳ Ｐゴシック" panose="020B0600070205080204" charset="-128"/>
              </a:rPr>
              <a:t>一同）主イエス・キリスト、御力を奮って来てください。迫り来る罪の危険から憐れみをもって守り、救いの道を照らしてください。</a:t>
            </a:r>
          </a:p>
        </p:txBody>
      </p:sp>
      <p:sp>
        <p:nvSpPr>
          <p:cNvPr id="9" name="テキスト ボックス 8"/>
          <p:cNvSpPr txBox="1"/>
          <p:nvPr/>
        </p:nvSpPr>
        <p:spPr>
          <a:xfrm>
            <a:off x="5148064" y="-57001"/>
            <a:ext cx="994430" cy="461665"/>
          </a:xfrm>
          <a:prstGeom prst="rect">
            <a:avLst/>
          </a:prstGeom>
          <a:noFill/>
        </p:spPr>
        <p:txBody>
          <a:bodyPr wrap="square">
            <a:spAutoFit/>
          </a:bodyPr>
          <a:lstStyle/>
          <a:p>
            <a:r>
              <a:rPr lang="ja-JP" altLang="en-US" sz="2400">
                <a:solidFill>
                  <a:schemeClr val="bg1"/>
                </a:solidFill>
              </a:rPr>
              <a:t>いの</a:t>
            </a:r>
          </a:p>
        </p:txBody>
      </p:sp>
      <p:sp>
        <p:nvSpPr>
          <p:cNvPr id="11" name="テキスト ボックス 23"/>
          <p:cNvSpPr txBox="1">
            <a:spLocks noChangeArrowheads="1"/>
          </p:cNvSpPr>
          <p:nvPr/>
        </p:nvSpPr>
        <p:spPr bwMode="auto">
          <a:xfrm>
            <a:off x="755576" y="1787729"/>
            <a:ext cx="827290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a:solidFill>
                  <a:schemeClr val="bg1"/>
                </a:solidFill>
                <a:latin typeface="Arial" panose="020B0604020202020204" pitchFamily="34" charset="0"/>
                <a:cs typeface="Arial" panose="020B0604020202020204"/>
              </a:rPr>
              <a:t>　　　　しゅ　　　　　　　　　　　　　　　　　　　みちから　　　ふる</a:t>
            </a:r>
          </a:p>
        </p:txBody>
      </p:sp>
      <p:sp>
        <p:nvSpPr>
          <p:cNvPr id="12" name="テキスト ボックス 23"/>
          <p:cNvSpPr txBox="1">
            <a:spLocks noChangeArrowheads="1"/>
          </p:cNvSpPr>
          <p:nvPr/>
        </p:nvSpPr>
        <p:spPr bwMode="auto">
          <a:xfrm>
            <a:off x="142" y="2749795"/>
            <a:ext cx="944211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a:solidFill>
                  <a:schemeClr val="bg1"/>
                </a:solidFill>
                <a:latin typeface="Arial" panose="020B0604020202020204"/>
                <a:ea typeface="ＭＳ Ｐゴシック" panose="020B0600070205080204" charset="-128"/>
                <a:cs typeface="Arial" panose="020B0604020202020204"/>
              </a:rPr>
              <a:t>　　　　き　　　　　　　　　　　　　　せま　　　く　　　つみ　　　きけん</a:t>
            </a:r>
          </a:p>
        </p:txBody>
      </p:sp>
      <p:sp>
        <p:nvSpPr>
          <p:cNvPr id="8" name="テキスト ボックス 23"/>
          <p:cNvSpPr txBox="1">
            <a:spLocks noChangeArrowheads="1"/>
          </p:cNvSpPr>
          <p:nvPr/>
        </p:nvSpPr>
        <p:spPr bwMode="auto">
          <a:xfrm>
            <a:off x="-45578" y="3765038"/>
            <a:ext cx="906102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a:ea typeface="ＭＳ Ｐゴシック" panose="020B0600070205080204" charset="-128"/>
                <a:cs typeface="Arial" panose="020B0604020202020204"/>
              </a:rPr>
              <a:t>　　　あわ　　　　　　　　　　　　　　　まも　　　　すく　　　　　　みち　    て</a:t>
            </a:r>
          </a:p>
        </p:txBody>
      </p:sp>
      <p:sp>
        <p:nvSpPr>
          <p:cNvPr id="10" name="テキスト ボックス 23"/>
          <p:cNvSpPr txBox="1">
            <a:spLocks noChangeArrowheads="1"/>
          </p:cNvSpPr>
          <p:nvPr/>
        </p:nvSpPr>
        <p:spPr bwMode="auto">
          <a:xfrm>
            <a:off x="0" y="4742247"/>
            <a:ext cx="919651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endParaRPr lang="ja-JP" altLang="en-US" sz="2400">
              <a:solidFill>
                <a:schemeClr val="bg1"/>
              </a:solidFill>
              <a:latin typeface="Arial" panose="020B0604020202020204"/>
              <a:ea typeface="ＭＳ Ｐゴシック" panose="020B0600070205080204" charset="-128"/>
              <a:cs typeface="Arial" panose="020B0604020202020204"/>
            </a:endParaRPr>
          </a:p>
        </p:txBody>
      </p:sp>
      <p:sp>
        <p:nvSpPr>
          <p:cNvPr id="13" name="テキスト ボックス 23"/>
          <p:cNvSpPr txBox="1">
            <a:spLocks noChangeArrowheads="1"/>
          </p:cNvSpPr>
          <p:nvPr/>
        </p:nvSpPr>
        <p:spPr bwMode="auto">
          <a:xfrm>
            <a:off x="-168133" y="5853801"/>
            <a:ext cx="919651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endParaRPr lang="ja-JP" altLang="en-US" sz="2400">
              <a:solidFill>
                <a:schemeClr val="bg1"/>
              </a:solidFill>
              <a:latin typeface="Arial" panose="020B0604020202020204"/>
              <a:ea typeface="ＭＳ Ｐゴシック" panose="020B0600070205080204" charset="-128"/>
              <a:cs typeface="Arial" panose="020B060402020202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txBox="1"/>
          <p:nvPr/>
        </p:nvSpPr>
        <p:spPr bwMode="auto">
          <a:xfrm>
            <a:off x="0" y="219661"/>
            <a:ext cx="91440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800" b="0" i="0" u="sng"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rPr>
              <a:t>つどいの祈り</a:t>
            </a:r>
            <a:endParaRPr kumimoji="1" lang="ja-JP" altLang="en-US" sz="4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endParaRPr>
          </a:p>
        </p:txBody>
      </p:sp>
      <p:sp>
        <p:nvSpPr>
          <p:cNvPr id="21507" name="コンテンツ プレースホルダー 2"/>
          <p:cNvSpPr>
            <a:spLocks noGrp="1"/>
          </p:cNvSpPr>
          <p:nvPr>
            <p:ph idx="1"/>
          </p:nvPr>
        </p:nvSpPr>
        <p:spPr>
          <a:xfrm>
            <a:off x="257" y="900205"/>
            <a:ext cx="9144000" cy="5636605"/>
          </a:xfrm>
        </p:spPr>
        <p:txBody>
          <a:bodyPr/>
          <a:lstStyle/>
          <a:p>
            <a:pPr marL="0" indent="0">
              <a:lnSpc>
                <a:spcPct val="150000"/>
              </a:lnSpc>
              <a:buNone/>
            </a:pPr>
            <a:r>
              <a:rPr lang="ja-JP" altLang="en-US" sz="4400">
                <a:solidFill>
                  <a:schemeClr val="bg1"/>
                </a:solidFill>
                <a:ea typeface="ＭＳ Ｐゴシック" panose="020B0600070205080204" charset="-128"/>
                <a:sym typeface="+mn-ea"/>
              </a:rPr>
              <a:t>父と聖霊とともに、あなたは永遠に唯一の主です。　アーメン</a:t>
            </a:r>
          </a:p>
        </p:txBody>
      </p:sp>
      <p:sp>
        <p:nvSpPr>
          <p:cNvPr id="11" name="テキスト ボックス 10"/>
          <p:cNvSpPr txBox="1"/>
          <p:nvPr/>
        </p:nvSpPr>
        <p:spPr>
          <a:xfrm>
            <a:off x="5148064" y="-57001"/>
            <a:ext cx="1354470" cy="461665"/>
          </a:xfrm>
          <a:prstGeom prst="rect">
            <a:avLst/>
          </a:prstGeom>
          <a:noFill/>
        </p:spPr>
        <p:txBody>
          <a:bodyPr wrap="square">
            <a:spAutoFit/>
          </a:bodyPr>
          <a:lstStyle/>
          <a:p>
            <a:r>
              <a:rPr lang="ja-JP" altLang="en-US" sz="2400">
                <a:solidFill>
                  <a:schemeClr val="bg1"/>
                </a:solidFill>
              </a:rPr>
              <a:t>いの</a:t>
            </a:r>
          </a:p>
        </p:txBody>
      </p:sp>
      <p:sp>
        <p:nvSpPr>
          <p:cNvPr id="10" name="テキスト ボックス 9"/>
          <p:cNvSpPr txBox="1"/>
          <p:nvPr/>
        </p:nvSpPr>
        <p:spPr>
          <a:xfrm>
            <a:off x="635" y="846642"/>
            <a:ext cx="9330690" cy="460375"/>
          </a:xfrm>
          <a:prstGeom prst="rect">
            <a:avLst/>
          </a:prstGeom>
          <a:noFill/>
        </p:spPr>
        <p:txBody>
          <a:bodyPr wrap="square" lIns="91440" tIns="45720" rIns="91440" bIns="45720" anchor="t">
            <a:spAutoFit/>
          </a:bodyPr>
          <a:lstStyle/>
          <a:p>
            <a:r>
              <a:rPr lang="ja-JP" altLang="en-US" sz="2400">
                <a:solidFill>
                  <a:schemeClr val="bg1"/>
                </a:solidFill>
                <a:latin typeface="Arial" panose="020B0604020202020204"/>
                <a:ea typeface="ＭＳ Ｐゴシック" panose="020B0600070205080204" charset="-128"/>
                <a:cs typeface="Arial" panose="020B0604020202020204"/>
              </a:rPr>
              <a:t>ちち　　せいれい　　　　　　　　　　　　　　　　　　　　　えいえん　　　ゆい</a:t>
            </a:r>
          </a:p>
        </p:txBody>
      </p:sp>
      <p:sp>
        <p:nvSpPr>
          <p:cNvPr id="4" name="テキスト ボックス 9"/>
          <p:cNvSpPr txBox="1"/>
          <p:nvPr/>
        </p:nvSpPr>
        <p:spPr>
          <a:xfrm>
            <a:off x="1270" y="3848735"/>
            <a:ext cx="9142730" cy="460375"/>
          </a:xfrm>
          <a:prstGeom prst="rect">
            <a:avLst/>
          </a:prstGeom>
          <a:noFill/>
        </p:spPr>
        <p:txBody>
          <a:bodyPr wrap="square" lIns="91440" tIns="45720" rIns="91440" bIns="45720" anchor="t">
            <a:spAutoFit/>
          </a:bodyPr>
          <a:lstStyle/>
          <a:p>
            <a:endParaRPr lang="ja-JP" altLang="en-US" sz="2400">
              <a:solidFill>
                <a:schemeClr val="bg1"/>
              </a:solidFill>
              <a:latin typeface="Arial" panose="020B0604020202020204"/>
              <a:ea typeface="ＭＳ Ｐゴシック" panose="020B0600070205080204" charset="-128"/>
              <a:cs typeface="Arial" panose="020B0604020202020204"/>
            </a:endParaRPr>
          </a:p>
        </p:txBody>
      </p:sp>
      <p:sp>
        <p:nvSpPr>
          <p:cNvPr id="3" name="テキスト ボックス 7"/>
          <p:cNvSpPr txBox="1"/>
          <p:nvPr/>
        </p:nvSpPr>
        <p:spPr>
          <a:xfrm>
            <a:off x="635" y="2880547"/>
            <a:ext cx="9330690" cy="460375"/>
          </a:xfrm>
          <a:prstGeom prst="rect">
            <a:avLst/>
          </a:prstGeom>
          <a:noFill/>
        </p:spPr>
        <p:txBody>
          <a:bodyPr wrap="square" lIns="91440" tIns="45720" rIns="91440" bIns="45720" anchor="t">
            <a:spAutoFit/>
          </a:bodyPr>
          <a:lstStyle/>
          <a:p>
            <a:endParaRPr lang="ja-JP" altLang="en-US" sz="2400">
              <a:solidFill>
                <a:schemeClr val="bg1"/>
              </a:solidFill>
              <a:cs typeface="Arial" panose="020B0604020202020204"/>
            </a:endParaRPr>
          </a:p>
        </p:txBody>
      </p:sp>
      <p:sp>
        <p:nvSpPr>
          <p:cNvPr id="2" name="テキスト ボックス 9"/>
          <p:cNvSpPr txBox="1"/>
          <p:nvPr/>
        </p:nvSpPr>
        <p:spPr>
          <a:xfrm>
            <a:off x="1905" y="1857562"/>
            <a:ext cx="9228455" cy="460375"/>
          </a:xfrm>
          <a:prstGeom prst="rect">
            <a:avLst/>
          </a:prstGeom>
          <a:noFill/>
        </p:spPr>
        <p:txBody>
          <a:bodyPr wrap="square" lIns="91440" tIns="45720" rIns="91440" bIns="45720" anchor="t">
            <a:spAutoFit/>
          </a:bodyPr>
          <a:lstStyle/>
          <a:p>
            <a:r>
              <a:rPr lang="ja-JP" altLang="en-US" sz="2400">
                <a:solidFill>
                  <a:schemeClr val="bg1"/>
                </a:solidFill>
                <a:latin typeface="Arial" panose="020B0604020202020204"/>
                <a:ea typeface="ＭＳ Ｐゴシック" panose="020B0600070205080204" charset="-128"/>
                <a:cs typeface="Arial" panose="020B0604020202020204"/>
              </a:rPr>
              <a:t>いつ　　　しゅ</a:t>
            </a:r>
          </a:p>
        </p:txBody>
      </p:sp>
      <p:sp>
        <p:nvSpPr>
          <p:cNvPr id="5" name="テキスト ボックス 9"/>
          <p:cNvSpPr txBox="1"/>
          <p:nvPr/>
        </p:nvSpPr>
        <p:spPr>
          <a:xfrm>
            <a:off x="87630" y="4868545"/>
            <a:ext cx="9142730" cy="460375"/>
          </a:xfrm>
          <a:prstGeom prst="rect">
            <a:avLst/>
          </a:prstGeom>
          <a:noFill/>
        </p:spPr>
        <p:txBody>
          <a:bodyPr wrap="square" lIns="91440" tIns="45720" rIns="91440" bIns="45720" anchor="t">
            <a:spAutoFit/>
          </a:bodyPr>
          <a:lstStyle/>
          <a:p>
            <a:endParaRPr lang="ja-JP" altLang="en-US" sz="2400">
              <a:solidFill>
                <a:schemeClr val="bg1"/>
              </a:solidFill>
              <a:latin typeface="Arial" panose="020B0604020202020204"/>
              <a:ea typeface="ＭＳ Ｐゴシック" panose="020B0600070205080204" charset="-128"/>
              <a:cs typeface="Arial" panose="020B060402020202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214563"/>
            <a:ext cx="8229600" cy="1143000"/>
          </a:xfrm>
        </p:spPr>
        <p:txBody>
          <a:bodyPr rtlCol="0">
            <a:normAutofit fontScale="90000"/>
          </a:bodyPr>
          <a:lstStyle/>
          <a:p>
            <a:pPr eaLnBrk="1" fontAlgn="auto" hangingPunct="1">
              <a:spcAft>
                <a:spcPts val="0"/>
              </a:spcAft>
              <a:defRPr/>
            </a:pPr>
            <a:br>
              <a:rPr lang="en-US" altLang="ja-JP">
                <a:solidFill>
                  <a:schemeClr val="bg1"/>
                </a:solidFill>
              </a:rPr>
            </a:br>
            <a:r>
              <a:rPr lang="ja-JP" altLang="en-US" sz="8900">
                <a:solidFill>
                  <a:schemeClr val="bg1"/>
                </a:solidFill>
              </a:rPr>
              <a:t>聖　書　</a:t>
            </a:r>
            <a:br>
              <a:rPr lang="ja-JP" altLang="ja-JP" sz="9600">
                <a:solidFill>
                  <a:schemeClr val="bg1"/>
                </a:solidFill>
              </a:rPr>
            </a:br>
            <a:endParaRPr lang="ja-JP" altLang="en-US">
              <a:solidFill>
                <a:schemeClr val="bg1"/>
              </a:solidFill>
            </a:endParaRPr>
          </a:p>
        </p:txBody>
      </p:sp>
      <p:sp>
        <p:nvSpPr>
          <p:cNvPr id="24579" name="テキスト ボックス 4"/>
          <p:cNvSpPr txBox="1">
            <a:spLocks noChangeArrowheads="1"/>
          </p:cNvSpPr>
          <p:nvPr/>
        </p:nvSpPr>
        <p:spPr bwMode="auto">
          <a:xfrm>
            <a:off x="3073400" y="1638300"/>
            <a:ext cx="3192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b="1">
                <a:solidFill>
                  <a:schemeClr val="bg1"/>
                </a:solidFill>
              </a:rPr>
              <a:t>せ　い　  　し　ょ</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indent="-342900" algn="ctr">
              <a:spcBef>
                <a:spcPct val="20000"/>
              </a:spcBef>
              <a:buFont typeface="Arial" panose="020B0604020202020204" pitchFamily="34" charset="0"/>
              <a:buNone/>
              <a:defRPr/>
            </a:pPr>
            <a:r>
              <a:rPr lang="en-US" altLang="ja-JP" sz="4000">
                <a:solidFill>
                  <a:schemeClr val="bg1"/>
                </a:solidFill>
                <a:latin typeface="+mn-lt"/>
                <a:ea typeface="+mn-ea"/>
              </a:rPr>
              <a:t>※</a:t>
            </a:r>
            <a:r>
              <a:rPr lang="ja-JP" altLang="en-US" sz="4000">
                <a:solidFill>
                  <a:schemeClr val="bg1"/>
                </a:solidFill>
                <a:latin typeface="+mn-lt"/>
                <a:ea typeface="+mn-ea"/>
              </a:rPr>
              <a:t> お手元の聖書をお開きください。</a:t>
            </a:r>
          </a:p>
        </p:txBody>
      </p:sp>
      <p:sp>
        <p:nvSpPr>
          <p:cNvPr id="27653" name="コンテンツ プレースホルダー 2"/>
          <p:cNvSpPr>
            <a:spLocks noGrp="1"/>
          </p:cNvSpPr>
          <p:nvPr/>
        </p:nvSpPr>
        <p:spPr bwMode="auto">
          <a:xfrm>
            <a:off x="0" y="2636838"/>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a:buNone/>
            </a:pPr>
            <a:r>
              <a:rPr lang="ja-JP" altLang="en-US" sz="5400" u="sng">
                <a:solidFill>
                  <a:schemeClr val="bg1"/>
                </a:solidFill>
                <a:latin typeface="Calibri" panose="020F0502020204030204"/>
                <a:ea typeface="ＭＳ Ｐゴシック" panose="020B0600070205080204" charset="-128"/>
                <a:cs typeface="Calibri" panose="020F0502020204030204"/>
              </a:rPr>
              <a:t>イザヤ書</a:t>
            </a:r>
          </a:p>
          <a:p>
            <a:pPr algn="ctr">
              <a:buNone/>
            </a:pPr>
            <a:r>
              <a:rPr lang="en-US" altLang="ja-JP" sz="5400">
                <a:solidFill>
                  <a:schemeClr val="bg1"/>
                </a:solidFill>
                <a:latin typeface="Calibri" panose="020F0502020204030204"/>
                <a:ea typeface="ＭＳ Ｐゴシック" panose="020B0600070205080204" charset="-128"/>
                <a:cs typeface="Calibri" panose="020F0502020204030204"/>
              </a:rPr>
              <a:t>2</a:t>
            </a:r>
            <a:r>
              <a:rPr lang="ja-JP" altLang="en-US" sz="5400">
                <a:solidFill>
                  <a:schemeClr val="bg1"/>
                </a:solidFill>
                <a:latin typeface="Calibri" panose="020F0502020204030204"/>
                <a:ea typeface="ＭＳ Ｐゴシック" panose="020B0600070205080204" charset="-128"/>
                <a:cs typeface="Calibri" panose="020F0502020204030204"/>
              </a:rPr>
              <a:t>章</a:t>
            </a:r>
            <a:r>
              <a:rPr sz="5400">
                <a:solidFill>
                  <a:schemeClr val="bg1"/>
                </a:solidFill>
                <a:latin typeface="Calibri" panose="020F0502020204030204"/>
                <a:ea typeface="ＭＳ Ｐゴシック" panose="020B0600070205080204" charset="-128"/>
                <a:cs typeface="Calibri" panose="020F0502020204030204"/>
              </a:rPr>
              <a:t>1～ </a:t>
            </a:r>
            <a:r>
              <a:rPr lang="en-US" sz="5400">
                <a:solidFill>
                  <a:schemeClr val="bg1"/>
                </a:solidFill>
                <a:latin typeface="Calibri" panose="020F0502020204030204"/>
                <a:ea typeface="ＭＳ Ｐゴシック" panose="020B0600070205080204" charset="-128"/>
                <a:cs typeface="Calibri" panose="020F0502020204030204"/>
              </a:rPr>
              <a:t>5</a:t>
            </a:r>
            <a:r>
              <a:rPr lang="ja-JP" altLang="en-US" sz="5400">
                <a:solidFill>
                  <a:schemeClr val="bg1"/>
                </a:solidFill>
                <a:latin typeface="Calibri" panose="020F0502020204030204"/>
                <a:ea typeface="ＭＳ Ｐゴシック" panose="020B0600070205080204" charset="-128"/>
                <a:cs typeface="Calibri" panose="020F0502020204030204"/>
              </a:rPr>
              <a:t>節</a:t>
            </a:r>
            <a:endParaRPr lang="en-US" altLang="ja-JP" sz="2000">
              <a:solidFill>
                <a:schemeClr val="bg1"/>
              </a:solidFill>
            </a:endParaRPr>
          </a:p>
          <a:p>
            <a:pPr algn="ctr" eaLnBrk="1" hangingPunct="1">
              <a:buFont typeface="Arial" panose="020B0604020202020204" pitchFamily="34" charset="0"/>
              <a:buNone/>
            </a:pPr>
            <a:r>
              <a:rPr lang="ja-JP" altLang="en-US" sz="4000">
                <a:solidFill>
                  <a:schemeClr val="bg1"/>
                </a:solidFill>
                <a:latin typeface="Calibri" panose="020F0502020204030204"/>
                <a:ea typeface="ＭＳ Ｐゴシック" panose="020B0600070205080204" charset="-128"/>
                <a:cs typeface="Calibri" panose="020F0502020204030204"/>
              </a:rPr>
              <a:t>（旧約聖書　</a:t>
            </a:r>
            <a:r>
              <a:rPr lang="en-US" altLang="ja-JP" sz="4000">
                <a:solidFill>
                  <a:schemeClr val="bg1"/>
                </a:solidFill>
                <a:latin typeface="Calibri" panose="020F0502020204030204"/>
                <a:ea typeface="ＭＳ Ｐゴシック" panose="020B0600070205080204" charset="-128"/>
                <a:cs typeface="Calibri" panose="020F0502020204030204"/>
              </a:rPr>
              <a:t>1063</a:t>
            </a:r>
            <a:r>
              <a:rPr lang="ja-JP" altLang="en-US" sz="4000">
                <a:solidFill>
                  <a:schemeClr val="bg1"/>
                </a:solidFill>
                <a:latin typeface="Calibri" panose="020F0502020204030204"/>
                <a:ea typeface="ＭＳ Ｐゴシック" panose="020B0600070205080204" charset="-128"/>
                <a:cs typeface="Calibri" panose="020F0502020204030204"/>
              </a:rPr>
              <a:t>ページ）</a:t>
            </a:r>
          </a:p>
        </p:txBody>
      </p:sp>
      <p:sp>
        <p:nvSpPr>
          <p:cNvPr id="9" name="テキスト ボックス 8"/>
          <p:cNvSpPr txBox="1"/>
          <p:nvPr/>
        </p:nvSpPr>
        <p:spPr>
          <a:xfrm>
            <a:off x="1921683" y="4291822"/>
            <a:ext cx="2952328" cy="460375"/>
          </a:xfrm>
          <a:prstGeom prst="rect">
            <a:avLst/>
          </a:prstGeom>
          <a:noFill/>
        </p:spPr>
        <p:txBody>
          <a:bodyPr wrap="square">
            <a:spAutoFit/>
          </a:bodyPr>
          <a:lstStyle/>
          <a:p>
            <a:r>
              <a:rPr lang="ja-JP" altLang="en-US" sz="2400">
                <a:solidFill>
                  <a:schemeClr val="bg1"/>
                </a:solidFill>
              </a:rPr>
              <a:t>  きゅうやくせいしょ</a:t>
            </a:r>
          </a:p>
        </p:txBody>
      </p:sp>
      <p:sp>
        <p:nvSpPr>
          <p:cNvPr id="10" name="テキスト ボックス 9"/>
          <p:cNvSpPr txBox="1"/>
          <p:nvPr/>
        </p:nvSpPr>
        <p:spPr>
          <a:xfrm>
            <a:off x="2038024" y="5672955"/>
            <a:ext cx="4262168" cy="461665"/>
          </a:xfrm>
          <a:prstGeom prst="rect">
            <a:avLst/>
          </a:prstGeom>
          <a:noFill/>
        </p:spPr>
        <p:txBody>
          <a:bodyPr wrap="square">
            <a:spAutoFit/>
          </a:bodyPr>
          <a:lstStyle/>
          <a:p>
            <a:r>
              <a:rPr lang="ja-JP" altLang="en-US" sz="2400">
                <a:solidFill>
                  <a:schemeClr val="bg1"/>
                </a:solidFill>
              </a:rPr>
              <a:t>てもと　　　せいしょ　　　　ひら</a:t>
            </a:r>
          </a:p>
        </p:txBody>
      </p:sp>
      <p:sp>
        <p:nvSpPr>
          <p:cNvPr id="11" name="テキスト ボックス 10"/>
          <p:cNvSpPr txBox="1"/>
          <p:nvPr/>
        </p:nvSpPr>
        <p:spPr>
          <a:xfrm>
            <a:off x="2251075" y="2347595"/>
            <a:ext cx="5235575" cy="460375"/>
          </a:xfrm>
          <a:prstGeom prst="rect">
            <a:avLst/>
          </a:prstGeom>
          <a:noFill/>
        </p:spPr>
        <p:txBody>
          <a:bodyPr wrap="square" lIns="91440" tIns="45720" rIns="91440" bIns="45720" anchor="t">
            <a:spAutoFit/>
          </a:bodyPr>
          <a:lstStyle/>
          <a:p>
            <a:r>
              <a:rPr lang="ja-JP" altLang="en-US" sz="2400">
                <a:solidFill>
                  <a:schemeClr val="bg1"/>
                </a:solidFill>
                <a:cs typeface="Arial" panose="020B0604020202020204"/>
              </a:rPr>
              <a:t>　　　　　　　　　　　　　　　しょ</a:t>
            </a:r>
          </a:p>
        </p:txBody>
      </p:sp>
      <p:sp>
        <p:nvSpPr>
          <p:cNvPr id="12" name="テキスト ボックス 3"/>
          <p:cNvSpPr txBox="1">
            <a:spLocks noChangeArrowheads="1"/>
          </p:cNvSpPr>
          <p:nvPr/>
        </p:nvSpPr>
        <p:spPr bwMode="auto">
          <a:xfrm>
            <a:off x="266799" y="3445298"/>
            <a:ext cx="8633261" cy="398780"/>
          </a:xfrm>
          <a:prstGeom prst="rect">
            <a:avLst/>
          </a:prstGeom>
          <a:noFill/>
          <a:ln w="9525">
            <a:noFill/>
            <a:miter lim="800000"/>
          </a:ln>
        </p:spPr>
        <p:txBody>
          <a:bodyPr wrap="square" lIns="91440" tIns="45720" rIns="91440" bIns="45720" anchor="t">
            <a:spAutoFit/>
          </a:bodyPr>
          <a:lstStyle/>
          <a:p>
            <a:r>
              <a:rPr lang="ja-JP" altLang="en-US" sz="2000" b="1">
                <a:solidFill>
                  <a:schemeClr val="bg1"/>
                </a:solidFill>
                <a:latin typeface="Calibri" panose="020F0502020204030204"/>
                <a:ea typeface="ＭＳ Ｐゴシック" panose="020B0600070205080204" charset="-128"/>
                <a:cs typeface="Calibri" panose="020F0502020204030204"/>
              </a:rPr>
              <a:t>　　　　　　  　　　　　　  　　　　しょう　                 　　　  せつ　　　</a:t>
            </a:r>
          </a:p>
        </p:txBody>
      </p:sp>
      <p:sp>
        <p:nvSpPr>
          <p:cNvPr id="4" name="タイトル 1"/>
          <p:cNvSpPr>
            <a:spLocks noGrp="1"/>
          </p:cNvSpPr>
          <p:nvPr>
            <p:ph type="title"/>
          </p:nvPr>
        </p:nvSpPr>
        <p:spPr>
          <a:xfrm>
            <a:off x="468313" y="549275"/>
            <a:ext cx="8229600" cy="1143000"/>
          </a:xfrm>
        </p:spPr>
        <p:txBody>
          <a:bodyPr/>
          <a:lstStyle/>
          <a:p>
            <a:pPr eaLnBrk="1" hangingPunct="1"/>
            <a:r>
              <a:rPr lang="ja-JP" altLang="en-US" sz="7200" u="sng">
                <a:solidFill>
                  <a:schemeClr val="bg1"/>
                </a:solidFill>
              </a:rPr>
              <a:t>第一の朗読</a:t>
            </a:r>
            <a:endParaRPr lang="ja-JP" altLang="en-US" sz="3200" u="sng">
              <a:solidFill>
                <a:schemeClr val="bg1"/>
              </a:solidFill>
            </a:endParaRPr>
          </a:p>
        </p:txBody>
      </p:sp>
      <p:sp>
        <p:nvSpPr>
          <p:cNvPr id="5" name="テキスト ボックス 4"/>
          <p:cNvSpPr txBox="1"/>
          <p:nvPr/>
        </p:nvSpPr>
        <p:spPr>
          <a:xfrm>
            <a:off x="2411760" y="249237"/>
            <a:ext cx="4680520" cy="460375"/>
          </a:xfrm>
          <a:prstGeom prst="rect">
            <a:avLst/>
          </a:prstGeom>
          <a:noFill/>
        </p:spPr>
        <p:txBody>
          <a:bodyPr wrap="square">
            <a:spAutoFit/>
          </a:bodyPr>
          <a:lstStyle/>
          <a:p>
            <a:r>
              <a:rPr lang="ja-JP" altLang="en-US" sz="2400">
                <a:solidFill>
                  <a:schemeClr val="bg1"/>
                </a:solidFill>
              </a:rPr>
              <a:t> だ い いち                ろ う ど 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2" y="47265"/>
            <a:ext cx="9144000" cy="692696"/>
          </a:xfrm>
        </p:spPr>
        <p:txBody>
          <a:bodyPr/>
          <a:lstStyle/>
          <a:p>
            <a:r>
              <a:rPr lang="ja-JP" altLang="ja-JP" u="sng">
                <a:solidFill>
                  <a:schemeClr val="bg1"/>
                </a:solidFill>
                <a:ea typeface="ＭＳ Ｐゴシック" panose="020B0600070205080204" charset="-128"/>
              </a:rPr>
              <a:t>第１朗読　</a:t>
            </a:r>
            <a:r>
              <a:rPr u="sng">
                <a:solidFill>
                  <a:schemeClr val="bg1"/>
                </a:solidFill>
                <a:ea typeface="ＭＳ Ｐゴシック" panose="020B0600070205080204" charset="-128"/>
              </a:rPr>
              <a:t>イザヤ2: 1～ 5 (旧1063)</a:t>
            </a:r>
          </a:p>
        </p:txBody>
      </p:sp>
      <p:sp>
        <p:nvSpPr>
          <p:cNvPr id="3" name="コンテンツ プレースホルダー 2"/>
          <p:cNvSpPr>
            <a:spLocks noGrp="1"/>
          </p:cNvSpPr>
          <p:nvPr>
            <p:ph idx="1"/>
          </p:nvPr>
        </p:nvSpPr>
        <p:spPr>
          <a:xfrm>
            <a:off x="-5011" y="739563"/>
            <a:ext cx="9144000" cy="5949280"/>
          </a:xfrm>
        </p:spPr>
        <p:txBody>
          <a:bodyPr/>
          <a:lstStyle/>
          <a:p>
            <a:pPr marL="0" indent="0" algn="just">
              <a:buNone/>
            </a:pPr>
            <a:r>
              <a:rPr sz="4000">
                <a:solidFill>
                  <a:schemeClr val="bg1"/>
                </a:solidFill>
                <a:ea typeface="ＭＳ Ｐゴシック" panose="020B0600070205080204" charset="-128"/>
              </a:rPr>
              <a:t>2: 1アモツの子イザヤが、ユダとエルサレムについて幻に見たこと。</a:t>
            </a:r>
          </a:p>
          <a:p>
            <a:pPr marL="0" indent="0" algn="just">
              <a:buNone/>
            </a:pPr>
            <a:r>
              <a:rPr sz="4000">
                <a:solidFill>
                  <a:schemeClr val="bg1"/>
                </a:solidFill>
                <a:ea typeface="ＭＳ Ｐゴシック" panose="020B0600070205080204" charset="-128"/>
              </a:rPr>
              <a:t>2終わりの日に</a:t>
            </a:r>
          </a:p>
          <a:p>
            <a:pPr marL="0" indent="0" algn="just">
              <a:buNone/>
            </a:pPr>
            <a:r>
              <a:rPr sz="4000">
                <a:solidFill>
                  <a:schemeClr val="bg1"/>
                </a:solidFill>
                <a:ea typeface="ＭＳ Ｐゴシック" panose="020B0600070205080204" charset="-128"/>
              </a:rPr>
              <a:t>主の神殿の山は、山々の頭として堅く立ち</a:t>
            </a:r>
          </a:p>
          <a:p>
            <a:pPr marL="0" indent="0" algn="just">
              <a:buNone/>
            </a:pPr>
            <a:r>
              <a:rPr sz="4000">
                <a:solidFill>
                  <a:schemeClr val="bg1"/>
                </a:solidFill>
                <a:ea typeface="ＭＳ Ｐゴシック" panose="020B0600070205080204" charset="-128"/>
              </a:rPr>
              <a:t>どの峰よりも高くそびえる。</a:t>
            </a:r>
          </a:p>
          <a:p>
            <a:pPr marL="0" indent="0" algn="just">
              <a:buNone/>
            </a:pPr>
            <a:r>
              <a:rPr sz="4000">
                <a:solidFill>
                  <a:schemeClr val="bg1"/>
                </a:solidFill>
                <a:ea typeface="ＭＳ Ｐゴシック" panose="020B0600070205080204" charset="-128"/>
              </a:rPr>
              <a:t>国々はこぞって大河のようにそこに向かい</a:t>
            </a:r>
          </a:p>
          <a:p>
            <a:pPr marL="0" indent="0" algn="just">
              <a:buNone/>
            </a:pPr>
            <a:r>
              <a:rPr sz="4000">
                <a:solidFill>
                  <a:schemeClr val="bg1"/>
                </a:solidFill>
                <a:ea typeface="ＭＳ Ｐゴシック" panose="020B0600070205080204" charset="-128"/>
              </a:rPr>
              <a:t>3多くの民が来て言う。</a:t>
            </a:r>
          </a:p>
          <a:p>
            <a:pPr marL="0" indent="0" algn="just">
              <a:buNone/>
            </a:pPr>
            <a:r>
              <a:rPr sz="4000">
                <a:solidFill>
                  <a:schemeClr val="bg1"/>
                </a:solidFill>
                <a:ea typeface="ＭＳ Ｐゴシック" panose="020B0600070205080204" charset="-128"/>
              </a:rPr>
              <a:t>「主の山に登り、ヤコブの神の家に行こう。</a:t>
            </a:r>
          </a:p>
          <a:p>
            <a:pPr marL="0" indent="0" algn="just">
              <a:buNone/>
            </a:pPr>
            <a:endParaRPr sz="4000">
              <a:solidFill>
                <a:schemeClr val="bg1"/>
              </a:solidFill>
              <a:ea typeface="ＭＳ Ｐゴシック" panose="020B060007020508020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2" y="47265"/>
            <a:ext cx="9144000" cy="692696"/>
          </a:xfrm>
        </p:spPr>
        <p:txBody>
          <a:bodyPr/>
          <a:lstStyle/>
          <a:p>
            <a:r>
              <a:rPr lang="ja-JP" altLang="ja-JP" u="sng">
                <a:solidFill>
                  <a:schemeClr val="bg1"/>
                </a:solidFill>
                <a:ea typeface="ＭＳ Ｐゴシック" panose="020B0600070205080204" charset="-128"/>
              </a:rPr>
              <a:t>第１朗読　</a:t>
            </a:r>
            <a:r>
              <a:rPr u="sng">
                <a:solidFill>
                  <a:schemeClr val="bg1"/>
                </a:solidFill>
                <a:ea typeface="ＭＳ Ｐゴシック" panose="020B0600070205080204" charset="-128"/>
              </a:rPr>
              <a:t>イザヤ2: 1～ 5 (旧1063)</a:t>
            </a:r>
          </a:p>
        </p:txBody>
      </p:sp>
      <p:sp>
        <p:nvSpPr>
          <p:cNvPr id="3" name="コンテンツ プレースホルダー 2"/>
          <p:cNvSpPr>
            <a:spLocks noGrp="1"/>
          </p:cNvSpPr>
          <p:nvPr>
            <p:ph idx="1"/>
          </p:nvPr>
        </p:nvSpPr>
        <p:spPr>
          <a:xfrm>
            <a:off x="-5011" y="739563"/>
            <a:ext cx="9144000" cy="5949280"/>
          </a:xfrm>
        </p:spPr>
        <p:txBody>
          <a:bodyPr/>
          <a:lstStyle/>
          <a:p>
            <a:pPr marL="0" indent="0" algn="just">
              <a:buNone/>
            </a:pPr>
            <a:r>
              <a:rPr sz="4000">
                <a:solidFill>
                  <a:schemeClr val="bg1"/>
                </a:solidFill>
                <a:ea typeface="ＭＳ Ｐゴシック" panose="020B0600070205080204" charset="-128"/>
              </a:rPr>
              <a:t>主はわたしたちに道を示される。</a:t>
            </a:r>
          </a:p>
          <a:p>
            <a:pPr marL="0" indent="0" algn="just">
              <a:buNone/>
            </a:pPr>
            <a:r>
              <a:rPr sz="4000">
                <a:solidFill>
                  <a:schemeClr val="bg1"/>
                </a:solidFill>
                <a:ea typeface="ＭＳ Ｐゴシック" panose="020B0600070205080204" charset="-128"/>
              </a:rPr>
              <a:t>わたしたちはその道を歩もう」と。</a:t>
            </a:r>
          </a:p>
          <a:p>
            <a:pPr marL="0" indent="0" algn="just">
              <a:buNone/>
            </a:pPr>
            <a:r>
              <a:rPr sz="4000">
                <a:solidFill>
                  <a:schemeClr val="bg1"/>
                </a:solidFill>
                <a:ea typeface="ＭＳ Ｐゴシック" panose="020B0600070205080204" charset="-128"/>
              </a:rPr>
              <a:t>主の教えはシオンから</a:t>
            </a:r>
          </a:p>
          <a:p>
            <a:pPr marL="0" indent="0" algn="just">
              <a:buNone/>
            </a:pPr>
            <a:r>
              <a:rPr sz="4000">
                <a:solidFill>
                  <a:schemeClr val="bg1"/>
                </a:solidFill>
                <a:ea typeface="ＭＳ Ｐゴシック" panose="020B0600070205080204" charset="-128"/>
              </a:rPr>
              <a:t>御言葉はエルサレムから出る。</a:t>
            </a:r>
          </a:p>
          <a:p>
            <a:pPr marL="0" indent="0" algn="just">
              <a:buNone/>
            </a:pPr>
            <a:r>
              <a:rPr sz="4000">
                <a:solidFill>
                  <a:schemeClr val="bg1"/>
                </a:solidFill>
                <a:ea typeface="ＭＳ Ｐゴシック" panose="020B0600070205080204" charset="-128"/>
              </a:rPr>
              <a:t>4主は国々の争いを裁き、多くの民を戒められる。</a:t>
            </a:r>
          </a:p>
          <a:p>
            <a:pPr marL="0" indent="0" algn="just">
              <a:buNone/>
            </a:pPr>
            <a:r>
              <a:rPr sz="4000">
                <a:solidFill>
                  <a:schemeClr val="bg1"/>
                </a:solidFill>
                <a:ea typeface="ＭＳ Ｐゴシック" panose="020B0600070205080204" charset="-128"/>
              </a:rPr>
              <a:t>彼らは剣を打ち直して鋤とし</a:t>
            </a:r>
          </a:p>
          <a:p>
            <a:pPr marL="0" indent="0" algn="just">
              <a:buNone/>
            </a:pPr>
            <a:r>
              <a:rPr sz="4000">
                <a:solidFill>
                  <a:schemeClr val="bg1"/>
                </a:solidFill>
                <a:ea typeface="ＭＳ Ｐゴシック" panose="020B0600070205080204" charset="-128"/>
              </a:rPr>
              <a:t>槍を打ち直して鎌とする。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2" y="47265"/>
            <a:ext cx="9144000" cy="692696"/>
          </a:xfrm>
        </p:spPr>
        <p:txBody>
          <a:bodyPr/>
          <a:lstStyle/>
          <a:p>
            <a:r>
              <a:rPr lang="ja-JP" altLang="ja-JP" u="sng">
                <a:solidFill>
                  <a:schemeClr val="bg1"/>
                </a:solidFill>
                <a:ea typeface="ＭＳ Ｐゴシック" panose="020B0600070205080204" charset="-128"/>
              </a:rPr>
              <a:t>第１朗読　</a:t>
            </a:r>
            <a:r>
              <a:rPr u="sng">
                <a:solidFill>
                  <a:schemeClr val="bg1"/>
                </a:solidFill>
                <a:ea typeface="ＭＳ Ｐゴシック" panose="020B0600070205080204" charset="-128"/>
              </a:rPr>
              <a:t>イザヤ2: 1～ 5 (旧1063)</a:t>
            </a:r>
          </a:p>
        </p:txBody>
      </p:sp>
      <p:sp>
        <p:nvSpPr>
          <p:cNvPr id="3" name="コンテンツ プレースホルダー 2"/>
          <p:cNvSpPr>
            <a:spLocks noGrp="1"/>
          </p:cNvSpPr>
          <p:nvPr>
            <p:ph idx="1"/>
          </p:nvPr>
        </p:nvSpPr>
        <p:spPr>
          <a:xfrm>
            <a:off x="-5011" y="739563"/>
            <a:ext cx="9144000" cy="5949280"/>
          </a:xfrm>
        </p:spPr>
        <p:txBody>
          <a:bodyPr/>
          <a:lstStyle/>
          <a:p>
            <a:pPr marL="0" indent="0" algn="just">
              <a:buNone/>
            </a:pPr>
            <a:r>
              <a:rPr sz="4000">
                <a:solidFill>
                  <a:schemeClr val="bg1"/>
                </a:solidFill>
                <a:ea typeface="ＭＳ Ｐゴシック" panose="020B0600070205080204" charset="-128"/>
              </a:rPr>
              <a:t>国は国に向かって剣を上げず</a:t>
            </a:r>
          </a:p>
          <a:p>
            <a:pPr marL="0" indent="0" algn="just">
              <a:buNone/>
            </a:pPr>
            <a:r>
              <a:rPr sz="4000">
                <a:solidFill>
                  <a:schemeClr val="bg1"/>
                </a:solidFill>
                <a:ea typeface="ＭＳ Ｐゴシック" panose="020B0600070205080204" charset="-128"/>
              </a:rPr>
              <a:t>もはや戦うことを学ばない。</a:t>
            </a:r>
          </a:p>
          <a:p>
            <a:pPr marL="0" indent="0" algn="just">
              <a:buNone/>
            </a:pPr>
            <a:r>
              <a:rPr sz="4000">
                <a:solidFill>
                  <a:schemeClr val="bg1"/>
                </a:solidFill>
                <a:ea typeface="ＭＳ Ｐゴシック" panose="020B0600070205080204" charset="-128"/>
              </a:rPr>
              <a:t>5ヤコブの家よ、主の光の中を歩もう。</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eaLnBrk="1" hangingPunct="1">
              <a:spcBef>
                <a:spcPct val="0"/>
              </a:spcBef>
              <a:buFontTx/>
              <a:buNone/>
            </a:pPr>
            <a:br>
              <a:rPr lang="en-US" altLang="ja-JP" sz="4400">
                <a:solidFill>
                  <a:schemeClr val="bg1"/>
                </a:solidFill>
              </a:rPr>
            </a:br>
            <a:r>
              <a:rPr lang="ja-JP" altLang="ja-JP" sz="6600">
                <a:solidFill>
                  <a:schemeClr val="bg1"/>
                </a:solidFill>
              </a:rPr>
              <a:t>前</a:t>
            </a:r>
            <a:r>
              <a:rPr lang="en-US" altLang="ja-JP" sz="6600">
                <a:solidFill>
                  <a:schemeClr val="bg1"/>
                </a:solidFill>
              </a:rPr>
              <a:t>  </a:t>
            </a:r>
            <a:r>
              <a:rPr lang="ja-JP" altLang="ja-JP" sz="6600">
                <a:solidFill>
                  <a:schemeClr val="bg1"/>
                </a:solidFill>
              </a:rPr>
              <a:t>奏</a:t>
            </a:r>
            <a:br>
              <a:rPr lang="ja-JP" altLang="ja-JP" sz="4400">
                <a:solidFill>
                  <a:schemeClr val="bg1"/>
                </a:solidFill>
              </a:rPr>
            </a:br>
            <a:endParaRPr lang="ja-JP" altLang="en-US" sz="4400">
              <a:solidFill>
                <a:schemeClr val="bg1"/>
              </a:solidFill>
            </a:endParaRPr>
          </a:p>
        </p:txBody>
      </p:sp>
      <p:sp>
        <p:nvSpPr>
          <p:cNvPr id="7" name="テキスト ボックス 4"/>
          <p:cNvSpPr txBox="1">
            <a:spLocks noChangeArrowheads="1"/>
          </p:cNvSpPr>
          <p:nvPr/>
        </p:nvSpPr>
        <p:spPr bwMode="auto">
          <a:xfrm>
            <a:off x="0" y="188691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eaLnBrk="1" hangingPunct="1">
              <a:spcBef>
                <a:spcPct val="0"/>
              </a:spcBef>
              <a:buFontTx/>
              <a:buNone/>
            </a:pPr>
            <a:r>
              <a:rPr lang="ja-JP" altLang="en-US" sz="2400" b="1">
                <a:solidFill>
                  <a:schemeClr val="bg1"/>
                </a:solidFill>
              </a:rPr>
              <a:t>ぜ　ん　　そ　う</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68313" y="549275"/>
            <a:ext cx="8229600" cy="1143000"/>
          </a:xfrm>
        </p:spPr>
        <p:txBody>
          <a:bodyPr/>
          <a:lstStyle/>
          <a:p>
            <a:pPr eaLnBrk="1" hangingPunct="1"/>
            <a:r>
              <a:rPr lang="ja-JP" altLang="en-US" sz="7200" u="sng" dirty="0">
                <a:solidFill>
                  <a:schemeClr val="bg1"/>
                </a:solidFill>
              </a:rPr>
              <a:t>第二の朗読</a:t>
            </a:r>
            <a:endParaRPr lang="ja-JP" altLang="en-US" sz="3200" u="sng" dirty="0">
              <a:solidFill>
                <a:schemeClr val="bg1"/>
              </a:solidFill>
            </a:endParaRPr>
          </a:p>
        </p:txBody>
      </p:sp>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en-US" altLang="ja-JP"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a:t>
            </a:r>
            <a:r>
              <a:rPr kumimoji="1" lang="ja-JP" altLang="en-US"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 お手元の聖書をお開きください。</a:t>
            </a:r>
          </a:p>
        </p:txBody>
      </p:sp>
      <p:sp>
        <p:nvSpPr>
          <p:cNvPr id="27653" name="コンテンツ プレースホルダー 2"/>
          <p:cNvSpPr>
            <a:spLocks noGrp="1"/>
          </p:cNvSpPr>
          <p:nvPr/>
        </p:nvSpPr>
        <p:spPr bwMode="auto">
          <a:xfrm>
            <a:off x="0" y="2648903"/>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lang="ja-JP" sz="5400" u="sng" dirty="0">
                <a:solidFill>
                  <a:prstClr val="white"/>
                </a:solidFill>
              </a:rPr>
              <a:t>ローマ</a:t>
            </a:r>
            <a:r>
              <a:rPr sz="5400" u="sng" dirty="0">
                <a:solidFill>
                  <a:prstClr val="white"/>
                </a:solidFill>
              </a:rPr>
              <a:t>の信徒への手紙</a:t>
            </a:r>
          </a:p>
          <a:p>
            <a:pPr lvl="0" algn="ctr">
              <a:buNone/>
              <a:defRPr/>
            </a:pP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13</a:t>
            </a:r>
            <a:r>
              <a:rPr kumimoji="1" lang="ja-JP" altLang="en-US"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章</a:t>
            </a:r>
            <a:r>
              <a:rPr sz="5400" dirty="0">
                <a:solidFill>
                  <a:prstClr val="white"/>
                </a:solidFill>
              </a:rPr>
              <a:t>11～</a:t>
            </a:r>
            <a:r>
              <a:rPr lang="en-US" sz="5400" dirty="0">
                <a:solidFill>
                  <a:prstClr val="white"/>
                </a:solidFill>
              </a:rPr>
              <a:t>14</a:t>
            </a:r>
            <a:r>
              <a:rPr sz="5400" b="0" i="0" u="none" strike="noStrike" cap="none" spc="0" normalizeH="0" baseline="0" dirty="0">
                <a:solidFill>
                  <a:prstClr val="white"/>
                </a:solidFill>
              </a:rPr>
              <a:t>節</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1" lang="en-US" altLang="ja-JP" sz="2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（新約聖書</a:t>
            </a:r>
            <a:r>
              <a:rPr kumimoji="1" lang="en-US" altLang="ja-JP"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293</a:t>
            </a: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ページ）</a:t>
            </a:r>
          </a:p>
        </p:txBody>
      </p:sp>
      <p:sp>
        <p:nvSpPr>
          <p:cNvPr id="6" name="テキスト ボックス 5"/>
          <p:cNvSpPr txBox="1"/>
          <p:nvPr/>
        </p:nvSpPr>
        <p:spPr>
          <a:xfrm>
            <a:off x="2411760" y="269813"/>
            <a:ext cx="4572000" cy="461665"/>
          </a:xfrm>
          <a:prstGeom prst="rect">
            <a:avLst/>
          </a:prstGeom>
          <a:noFill/>
        </p:spPr>
        <p:txBody>
          <a:bodyPr wrap="square">
            <a:spAutoFit/>
          </a:bodyPr>
          <a:lstStyle/>
          <a:p>
            <a:r>
              <a:rPr lang="ja-JP" altLang="en-US" sz="2400" dirty="0">
                <a:solidFill>
                  <a:schemeClr val="bg1"/>
                </a:solidFill>
              </a:rPr>
              <a:t>  だ い  に                   ろ う ど く</a:t>
            </a:r>
          </a:p>
        </p:txBody>
      </p:sp>
      <p:sp>
        <p:nvSpPr>
          <p:cNvPr id="7" name="テキスト ボックス 6"/>
          <p:cNvSpPr txBox="1"/>
          <p:nvPr/>
        </p:nvSpPr>
        <p:spPr>
          <a:xfrm>
            <a:off x="2038024" y="5672955"/>
            <a:ext cx="4262168" cy="461665"/>
          </a:xfrm>
          <a:prstGeom prst="rect">
            <a:avLst/>
          </a:prstGeom>
          <a:noFill/>
        </p:spPr>
        <p:txBody>
          <a:bodyPr wrap="square">
            <a:spAutoFit/>
          </a:bodyPr>
          <a:lstStyle/>
          <a:p>
            <a:r>
              <a:rPr lang="ja-JP" altLang="en-US" sz="2400" dirty="0">
                <a:solidFill>
                  <a:schemeClr val="bg1"/>
                </a:solidFill>
              </a:rPr>
              <a:t>てもと　　　せいしょ　　　　ひら</a:t>
            </a:r>
          </a:p>
        </p:txBody>
      </p:sp>
      <p:sp>
        <p:nvSpPr>
          <p:cNvPr id="9" name="テキスト ボックス 8"/>
          <p:cNvSpPr txBox="1"/>
          <p:nvPr/>
        </p:nvSpPr>
        <p:spPr>
          <a:xfrm>
            <a:off x="2206849" y="4581128"/>
            <a:ext cx="2376264" cy="461665"/>
          </a:xfrm>
          <a:prstGeom prst="rect">
            <a:avLst/>
          </a:prstGeom>
          <a:noFill/>
        </p:spPr>
        <p:txBody>
          <a:bodyPr wrap="square">
            <a:spAutoFit/>
          </a:bodyPr>
          <a:lstStyle/>
          <a:p>
            <a:r>
              <a:rPr lang="ja-JP" altLang="en-US" sz="2400" dirty="0">
                <a:solidFill>
                  <a:schemeClr val="bg1"/>
                </a:solidFill>
              </a:rPr>
              <a:t>しんやくせいしょ</a:t>
            </a:r>
          </a:p>
        </p:txBody>
      </p:sp>
      <p:sp>
        <p:nvSpPr>
          <p:cNvPr id="10" name="テキスト ボックス 9"/>
          <p:cNvSpPr txBox="1"/>
          <p:nvPr/>
        </p:nvSpPr>
        <p:spPr>
          <a:xfrm>
            <a:off x="3178175" y="2330450"/>
            <a:ext cx="5313045" cy="460375"/>
          </a:xfrm>
          <a:prstGeom prst="rect">
            <a:avLst/>
          </a:prstGeom>
          <a:noFill/>
        </p:spPr>
        <p:txBody>
          <a:bodyPr wrap="square">
            <a:spAutoFit/>
          </a:bodyPr>
          <a:lstStyle/>
          <a:p>
            <a:r>
              <a:rPr lang="ja-JP" altLang="en-US" sz="2400" dirty="0">
                <a:solidFill>
                  <a:schemeClr val="bg1"/>
                </a:solidFill>
              </a:rPr>
              <a:t>　　　　しんと　　　 　　　　　　て が み</a:t>
            </a:r>
          </a:p>
        </p:txBody>
      </p:sp>
      <p:sp>
        <p:nvSpPr>
          <p:cNvPr id="11" name="テキスト ボックス 3"/>
          <p:cNvSpPr txBox="1">
            <a:spLocks noChangeArrowheads="1"/>
          </p:cNvSpPr>
          <p:nvPr/>
        </p:nvSpPr>
        <p:spPr bwMode="auto">
          <a:xfrm>
            <a:off x="1691680" y="3429000"/>
            <a:ext cx="6624736" cy="398780"/>
          </a:xfrm>
          <a:prstGeom prst="rect">
            <a:avLst/>
          </a:prstGeom>
          <a:noFill/>
          <a:ln w="9525">
            <a:noFill/>
            <a:miter lim="800000"/>
          </a:ln>
        </p:spPr>
        <p:txBody>
          <a:bodyPr wrap="square">
            <a:spAutoFit/>
          </a:bodyPr>
          <a:lstStyle/>
          <a:p>
            <a:r>
              <a:rPr lang="ja-JP" altLang="en-US" sz="2000" b="1" dirty="0">
                <a:solidFill>
                  <a:schemeClr val="bg1"/>
                </a:solidFill>
                <a:latin typeface="Calibri" panose="020F0502020204030204" pitchFamily="34" charset="0"/>
              </a:rPr>
              <a:t>        　　　　  　 しょう　　　　　　 　　      　　せつ</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27" y="47265"/>
            <a:ext cx="9144000" cy="692696"/>
          </a:xfrm>
        </p:spPr>
        <p:txBody>
          <a:bodyPr/>
          <a:lstStyle/>
          <a:p>
            <a:r>
              <a:rPr lang="ja-JP" altLang="ja-JP" u="sng">
                <a:solidFill>
                  <a:schemeClr val="bg1"/>
                </a:solidFill>
                <a:ea typeface="ＭＳ Ｐゴシック" panose="020B0600070205080204" charset="-128"/>
              </a:rPr>
              <a:t>第</a:t>
            </a:r>
            <a:r>
              <a:rPr lang="en-US" altLang="ja-JP" u="sng">
                <a:solidFill>
                  <a:schemeClr val="bg1"/>
                </a:solidFill>
                <a:ea typeface="ＭＳ Ｐゴシック" panose="020B0600070205080204" charset="-128"/>
              </a:rPr>
              <a:t>2</a:t>
            </a:r>
            <a:r>
              <a:rPr lang="ja-JP" altLang="ja-JP" u="sng">
                <a:solidFill>
                  <a:schemeClr val="bg1"/>
                </a:solidFill>
                <a:ea typeface="ＭＳ Ｐゴシック" panose="020B0600070205080204" charset="-128"/>
              </a:rPr>
              <a:t>朗読　</a:t>
            </a:r>
            <a:r>
              <a:rPr u="sng">
                <a:solidFill>
                  <a:schemeClr val="bg1"/>
                </a:solidFill>
                <a:ea typeface="ＭＳ Ｐゴシック" panose="020B0600070205080204" charset="-128"/>
              </a:rPr>
              <a:t>ローマ13:11～14 (新293)</a:t>
            </a:r>
          </a:p>
        </p:txBody>
      </p:sp>
      <p:sp>
        <p:nvSpPr>
          <p:cNvPr id="3" name="コンテンツ プレースホルダー 2"/>
          <p:cNvSpPr>
            <a:spLocks noGrp="1"/>
          </p:cNvSpPr>
          <p:nvPr>
            <p:ph idx="1"/>
          </p:nvPr>
        </p:nvSpPr>
        <p:spPr>
          <a:xfrm>
            <a:off x="-5011" y="739563"/>
            <a:ext cx="9144000" cy="5949280"/>
          </a:xfrm>
        </p:spPr>
        <p:txBody>
          <a:bodyPr/>
          <a:lstStyle/>
          <a:p>
            <a:pPr marL="0" indent="0" algn="just">
              <a:buNone/>
            </a:pPr>
            <a:r>
              <a:rPr lang="en-US" sz="4000">
                <a:solidFill>
                  <a:schemeClr val="bg1"/>
                </a:solidFill>
                <a:ea typeface="ＭＳ Ｐゴシック" panose="020B0600070205080204" charset="-128"/>
              </a:rPr>
              <a:t>13: 11更に、あなたがたは今がどんな時であるかを知っています。あなたがたが眠りから覚めるべき時が既に来ています。今や、わたしたちが信仰に入ったころよりも、救いは近づいているからです。 12夜は更け、日は近づいた。だから、闇の行いを脱ぎ捨てて光の武具を身に着けましょう。 13日中を歩むように、品位をもって歩もうではありませんか。酒宴と酩酊、淫乱と好色、争いとねたみを捨て、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27" y="47265"/>
            <a:ext cx="9144000" cy="692696"/>
          </a:xfrm>
        </p:spPr>
        <p:txBody>
          <a:bodyPr/>
          <a:lstStyle/>
          <a:p>
            <a:r>
              <a:rPr lang="ja-JP" altLang="ja-JP" u="sng">
                <a:solidFill>
                  <a:schemeClr val="bg1"/>
                </a:solidFill>
                <a:ea typeface="ＭＳ Ｐゴシック" panose="020B0600070205080204" charset="-128"/>
              </a:rPr>
              <a:t>第</a:t>
            </a:r>
            <a:r>
              <a:rPr lang="en-US" altLang="ja-JP" u="sng">
                <a:solidFill>
                  <a:schemeClr val="bg1"/>
                </a:solidFill>
                <a:ea typeface="ＭＳ Ｐゴシック" panose="020B0600070205080204" charset="-128"/>
              </a:rPr>
              <a:t>2</a:t>
            </a:r>
            <a:r>
              <a:rPr lang="ja-JP" altLang="ja-JP" u="sng">
                <a:solidFill>
                  <a:schemeClr val="bg1"/>
                </a:solidFill>
                <a:ea typeface="ＭＳ Ｐゴシック" panose="020B0600070205080204" charset="-128"/>
              </a:rPr>
              <a:t>朗読　</a:t>
            </a:r>
            <a:r>
              <a:rPr u="sng">
                <a:solidFill>
                  <a:schemeClr val="bg1"/>
                </a:solidFill>
                <a:ea typeface="ＭＳ Ｐゴシック" panose="020B0600070205080204" charset="-128"/>
              </a:rPr>
              <a:t>ローマ13:11～14 (新293)</a:t>
            </a:r>
          </a:p>
        </p:txBody>
      </p:sp>
      <p:sp>
        <p:nvSpPr>
          <p:cNvPr id="3" name="コンテンツ プレースホルダー 2"/>
          <p:cNvSpPr>
            <a:spLocks noGrp="1"/>
          </p:cNvSpPr>
          <p:nvPr>
            <p:ph idx="1"/>
          </p:nvPr>
        </p:nvSpPr>
        <p:spPr>
          <a:xfrm>
            <a:off x="-5011" y="739563"/>
            <a:ext cx="9144000" cy="5949280"/>
          </a:xfrm>
        </p:spPr>
        <p:txBody>
          <a:bodyPr/>
          <a:lstStyle/>
          <a:p>
            <a:pPr marL="0" indent="0" algn="just">
              <a:buNone/>
            </a:pPr>
            <a:r>
              <a:rPr lang="en-US" sz="4000">
                <a:solidFill>
                  <a:schemeClr val="bg1"/>
                </a:solidFill>
                <a:ea typeface="ＭＳ Ｐゴシック" panose="020B0600070205080204" charset="-128"/>
              </a:rPr>
              <a:t> 14主イエス・キリストを身にまといなさい。欲望を満足させようとして、肉に心を用いてはなりません。</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68313" y="549275"/>
            <a:ext cx="8229600" cy="1143000"/>
          </a:xfrm>
        </p:spPr>
        <p:txBody>
          <a:bodyPr/>
          <a:lstStyle/>
          <a:p>
            <a:pPr eaLnBrk="1" hangingPunct="1"/>
            <a:r>
              <a:rPr lang="ja-JP" altLang="en-US" sz="7200" u="sng" dirty="0">
                <a:solidFill>
                  <a:schemeClr val="bg1"/>
                </a:solidFill>
              </a:rPr>
              <a:t>福音書の朗読</a:t>
            </a:r>
            <a:endParaRPr lang="ja-JP" altLang="en-US" sz="3200" u="sng" dirty="0">
              <a:solidFill>
                <a:schemeClr val="bg1"/>
              </a:solidFill>
            </a:endParaRPr>
          </a:p>
        </p:txBody>
      </p:sp>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en-US" altLang="ja-JP"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a:t>
            </a:r>
            <a:r>
              <a:rPr kumimoji="1" lang="ja-JP" altLang="en-US"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 お手元の聖書をお開きください。</a:t>
            </a:r>
          </a:p>
        </p:txBody>
      </p:sp>
      <p:sp>
        <p:nvSpPr>
          <p:cNvPr id="27653" name="コンテンツ プレースホルダー 2"/>
          <p:cNvSpPr>
            <a:spLocks noGrp="1"/>
          </p:cNvSpPr>
          <p:nvPr/>
        </p:nvSpPr>
        <p:spPr bwMode="auto">
          <a:xfrm>
            <a:off x="0" y="2636838"/>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5400" b="0" i="0" u="sng"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マタイによる福音書</a:t>
            </a:r>
            <a:endPar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sz="5400" b="0" i="0" u="none" strike="noStrike" cap="none" spc="0" normalizeH="0" baseline="0" dirty="0">
                <a:solidFill>
                  <a:prstClr val="white"/>
                </a:solidFill>
              </a:rPr>
              <a:t>２４章３６</a:t>
            </a:r>
            <a:r>
              <a:rPr lang="ja-JP" sz="5400" b="0" i="0" u="none" strike="noStrike" cap="none" spc="0" normalizeH="0" baseline="0" dirty="0">
                <a:solidFill>
                  <a:prstClr val="white"/>
                </a:solidFill>
              </a:rPr>
              <a:t>～</a:t>
            </a:r>
            <a:r>
              <a:rPr sz="5400" b="0" i="0" u="none" strike="noStrike" cap="none" spc="0" normalizeH="0" baseline="0" dirty="0">
                <a:solidFill>
                  <a:prstClr val="white"/>
                </a:solidFill>
              </a:rPr>
              <a:t>４４節</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（新約聖書　</a:t>
            </a:r>
            <a:r>
              <a:rPr kumimoji="1" lang="en-US" altLang="ja-JP"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48</a:t>
            </a: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ページ）</a:t>
            </a:r>
          </a:p>
        </p:txBody>
      </p:sp>
      <p:sp>
        <p:nvSpPr>
          <p:cNvPr id="5" name="テキスト ボックス 4"/>
          <p:cNvSpPr txBox="1"/>
          <p:nvPr/>
        </p:nvSpPr>
        <p:spPr>
          <a:xfrm>
            <a:off x="2038024" y="5672955"/>
            <a:ext cx="4262168" cy="461665"/>
          </a:xfrm>
          <a:prstGeom prst="rect">
            <a:avLst/>
          </a:prstGeom>
          <a:noFill/>
        </p:spPr>
        <p:txBody>
          <a:bodyPr wrap="square">
            <a:spAutoFit/>
          </a:bodyPr>
          <a:lstStyle/>
          <a:p>
            <a:r>
              <a:rPr lang="ja-JP" altLang="en-US" sz="2400" dirty="0">
                <a:solidFill>
                  <a:schemeClr val="bg1"/>
                </a:solidFill>
              </a:rPr>
              <a:t>てもと　　　せいしょ　　　　ひら</a:t>
            </a:r>
          </a:p>
        </p:txBody>
      </p:sp>
      <p:sp>
        <p:nvSpPr>
          <p:cNvPr id="7" name="テキスト ボックス 6"/>
          <p:cNvSpPr txBox="1"/>
          <p:nvPr/>
        </p:nvSpPr>
        <p:spPr>
          <a:xfrm>
            <a:off x="5255260" y="2340610"/>
            <a:ext cx="2124710" cy="460375"/>
          </a:xfrm>
          <a:prstGeom prst="rect">
            <a:avLst/>
          </a:prstGeom>
          <a:noFill/>
        </p:spPr>
        <p:txBody>
          <a:bodyPr wrap="square">
            <a:spAutoFit/>
          </a:bodyPr>
          <a:lstStyle/>
          <a:p>
            <a:r>
              <a:rPr lang="en-US" altLang="ja-JP" sz="2400" dirty="0">
                <a:solidFill>
                  <a:schemeClr val="bg1"/>
                </a:solidFill>
              </a:rPr>
              <a:t>  </a:t>
            </a:r>
            <a:r>
              <a:rPr lang="ja-JP" altLang="en-US" sz="2400" dirty="0">
                <a:solidFill>
                  <a:schemeClr val="bg1"/>
                </a:solidFill>
              </a:rPr>
              <a:t>ふくいんしょ</a:t>
            </a:r>
          </a:p>
        </p:txBody>
      </p:sp>
      <p:sp>
        <p:nvSpPr>
          <p:cNvPr id="9" name="テキスト ボックス 8"/>
          <p:cNvSpPr txBox="1"/>
          <p:nvPr/>
        </p:nvSpPr>
        <p:spPr>
          <a:xfrm>
            <a:off x="2214657" y="4593183"/>
            <a:ext cx="2376264" cy="461665"/>
          </a:xfrm>
          <a:prstGeom prst="rect">
            <a:avLst/>
          </a:prstGeom>
          <a:noFill/>
        </p:spPr>
        <p:txBody>
          <a:bodyPr wrap="square">
            <a:spAutoFit/>
          </a:bodyPr>
          <a:lstStyle/>
          <a:p>
            <a:r>
              <a:rPr lang="ja-JP" altLang="en-US" sz="2400" dirty="0">
                <a:solidFill>
                  <a:schemeClr val="bg1"/>
                </a:solidFill>
              </a:rPr>
              <a:t>しんやくせいしょ</a:t>
            </a:r>
          </a:p>
        </p:txBody>
      </p:sp>
      <p:sp>
        <p:nvSpPr>
          <p:cNvPr id="10" name="テキスト ボックス 9"/>
          <p:cNvSpPr txBox="1"/>
          <p:nvPr/>
        </p:nvSpPr>
        <p:spPr>
          <a:xfrm>
            <a:off x="1619672" y="233298"/>
            <a:ext cx="5907673" cy="461665"/>
          </a:xfrm>
          <a:prstGeom prst="rect">
            <a:avLst/>
          </a:prstGeom>
          <a:noFill/>
        </p:spPr>
        <p:txBody>
          <a:bodyPr wrap="square">
            <a:spAutoFit/>
          </a:bodyPr>
          <a:lstStyle/>
          <a:p>
            <a:r>
              <a:rPr lang="ja-JP" altLang="en-US" sz="2400" dirty="0">
                <a:solidFill>
                  <a:schemeClr val="bg1"/>
                </a:solidFill>
              </a:rPr>
              <a:t>  ふ　く　い　ん　し　ょ　              ろ う ど く</a:t>
            </a:r>
          </a:p>
        </p:txBody>
      </p:sp>
      <p:sp>
        <p:nvSpPr>
          <p:cNvPr id="11" name="テキスト ボックス 3"/>
          <p:cNvSpPr txBox="1">
            <a:spLocks noChangeArrowheads="1"/>
          </p:cNvSpPr>
          <p:nvPr/>
        </p:nvSpPr>
        <p:spPr bwMode="auto">
          <a:xfrm>
            <a:off x="1691680" y="3429000"/>
            <a:ext cx="6624736" cy="398780"/>
          </a:xfrm>
          <a:prstGeom prst="rect">
            <a:avLst/>
          </a:prstGeom>
          <a:noFill/>
          <a:ln w="9525">
            <a:noFill/>
            <a:miter lim="800000"/>
          </a:ln>
        </p:spPr>
        <p:txBody>
          <a:bodyPr wrap="square">
            <a:spAutoFit/>
          </a:bodyPr>
          <a:lstStyle/>
          <a:p>
            <a:r>
              <a:rPr lang="ja-JP" altLang="en-US" sz="2000" b="1" dirty="0">
                <a:solidFill>
                  <a:schemeClr val="bg1"/>
                </a:solidFill>
                <a:latin typeface="Calibri" panose="020F0502020204030204" pitchFamily="34" charset="0"/>
              </a:rPr>
              <a:t>                     　 しょう　　　　　　                       　　せつ</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2" y="47265"/>
            <a:ext cx="9144000" cy="692696"/>
          </a:xfrm>
        </p:spPr>
        <p:txBody>
          <a:bodyPr/>
          <a:lstStyle/>
          <a:p>
            <a:r>
              <a:rPr lang="ja-JP" altLang="ja-JP" u="sng">
                <a:solidFill>
                  <a:schemeClr val="bg1"/>
                </a:solidFill>
                <a:ea typeface="ＭＳ Ｐゴシック" panose="020B0600070205080204" charset="-128"/>
              </a:rPr>
              <a:t>福音書朗読　</a:t>
            </a:r>
            <a:r>
              <a:rPr u="sng">
                <a:solidFill>
                  <a:schemeClr val="bg1"/>
                </a:solidFill>
                <a:ea typeface="ＭＳ Ｐゴシック" panose="020B0600070205080204" charset="-128"/>
              </a:rPr>
              <a:t>マタイ24:36～44 (新48)</a:t>
            </a:r>
          </a:p>
        </p:txBody>
      </p:sp>
      <p:sp>
        <p:nvSpPr>
          <p:cNvPr id="3" name="コンテンツ プレースホルダー 2"/>
          <p:cNvSpPr>
            <a:spLocks noGrp="1"/>
          </p:cNvSpPr>
          <p:nvPr>
            <p:ph idx="1"/>
          </p:nvPr>
        </p:nvSpPr>
        <p:spPr>
          <a:xfrm>
            <a:off x="-5080" y="739775"/>
            <a:ext cx="9144000" cy="18766155"/>
          </a:xfrm>
        </p:spPr>
        <p:txBody>
          <a:bodyPr/>
          <a:lstStyle/>
          <a:p>
            <a:pPr marL="0" indent="0" algn="just">
              <a:buNone/>
            </a:pPr>
            <a:r>
              <a:rPr lang="en-US" sz="4000">
                <a:solidFill>
                  <a:schemeClr val="bg1"/>
                </a:solidFill>
                <a:ea typeface="ＭＳ Ｐゴシック" panose="020B0600070205080204" charset="-128"/>
              </a:rPr>
              <a:t>24: 36「その日、その時は、だれも知らない。天使たちも子も知らない。ただ、父だけがご存じである。 37人の子が来るのは、ノアの時と同じだからである。 38洪水になる前は、ノアが箱舟に入るその日まで、人々は食べたり飲んだり、めとったり嫁いだりしていた。 39そして、洪水が襲って来て一人残らずさらうまで、何も気がつかなかった。人の子が来る場合も、このようである。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2" y="47265"/>
            <a:ext cx="9144000" cy="692696"/>
          </a:xfrm>
        </p:spPr>
        <p:txBody>
          <a:bodyPr/>
          <a:lstStyle/>
          <a:p>
            <a:r>
              <a:rPr lang="ja-JP" altLang="ja-JP" u="sng">
                <a:solidFill>
                  <a:schemeClr val="bg1"/>
                </a:solidFill>
                <a:ea typeface="ＭＳ Ｐゴシック" panose="020B0600070205080204" charset="-128"/>
              </a:rPr>
              <a:t>福音書朗読　</a:t>
            </a:r>
            <a:r>
              <a:rPr u="sng">
                <a:solidFill>
                  <a:schemeClr val="bg1"/>
                </a:solidFill>
                <a:ea typeface="ＭＳ Ｐゴシック" panose="020B0600070205080204" charset="-128"/>
              </a:rPr>
              <a:t>マタイ24:36～44 (新48)</a:t>
            </a:r>
          </a:p>
        </p:txBody>
      </p:sp>
      <p:sp>
        <p:nvSpPr>
          <p:cNvPr id="3" name="コンテンツ プレースホルダー 2"/>
          <p:cNvSpPr>
            <a:spLocks noGrp="1"/>
          </p:cNvSpPr>
          <p:nvPr>
            <p:ph idx="1"/>
          </p:nvPr>
        </p:nvSpPr>
        <p:spPr>
          <a:xfrm>
            <a:off x="-5080" y="739775"/>
            <a:ext cx="9144000" cy="18766155"/>
          </a:xfrm>
        </p:spPr>
        <p:txBody>
          <a:bodyPr/>
          <a:lstStyle/>
          <a:p>
            <a:pPr marL="0" indent="0" algn="just">
              <a:buNone/>
            </a:pPr>
            <a:r>
              <a:rPr lang="en-US" sz="4000">
                <a:solidFill>
                  <a:schemeClr val="bg1"/>
                </a:solidFill>
                <a:ea typeface="ＭＳ Ｐゴシック" panose="020B0600070205080204" charset="-128"/>
              </a:rPr>
              <a:t> 40そのとき、畑に二人の男がいれば、一人は連れて行かれ、もう一人は残される。 41二人の女が臼をひいていれば、一人は連れて行かれ、もう一人は残される。 42だから、目を覚ましていなさい。いつの日、自分の主が帰って来られるのか、あなたがたには分からないからである。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2" y="47265"/>
            <a:ext cx="9144000" cy="692696"/>
          </a:xfrm>
        </p:spPr>
        <p:txBody>
          <a:bodyPr/>
          <a:lstStyle/>
          <a:p>
            <a:r>
              <a:rPr lang="ja-JP" altLang="ja-JP" u="sng">
                <a:solidFill>
                  <a:schemeClr val="bg1"/>
                </a:solidFill>
                <a:ea typeface="ＭＳ Ｐゴシック" panose="020B0600070205080204" charset="-128"/>
              </a:rPr>
              <a:t>福音書朗読　</a:t>
            </a:r>
            <a:r>
              <a:rPr u="sng">
                <a:solidFill>
                  <a:schemeClr val="bg1"/>
                </a:solidFill>
                <a:ea typeface="ＭＳ Ｐゴシック" panose="020B0600070205080204" charset="-128"/>
              </a:rPr>
              <a:t>マタイ24:36～44 (新48)</a:t>
            </a:r>
          </a:p>
        </p:txBody>
      </p:sp>
      <p:sp>
        <p:nvSpPr>
          <p:cNvPr id="3" name="コンテンツ プレースホルダー 2"/>
          <p:cNvSpPr>
            <a:spLocks noGrp="1"/>
          </p:cNvSpPr>
          <p:nvPr>
            <p:ph idx="1"/>
          </p:nvPr>
        </p:nvSpPr>
        <p:spPr>
          <a:xfrm>
            <a:off x="-5080" y="739775"/>
            <a:ext cx="9144000" cy="18766155"/>
          </a:xfrm>
        </p:spPr>
        <p:txBody>
          <a:bodyPr/>
          <a:lstStyle/>
          <a:p>
            <a:pPr marL="0" indent="0" algn="just">
              <a:buNone/>
            </a:pPr>
            <a:r>
              <a:rPr lang="en-US" sz="4000">
                <a:solidFill>
                  <a:schemeClr val="bg1"/>
                </a:solidFill>
                <a:ea typeface="ＭＳ Ｐゴシック" panose="020B0600070205080204" charset="-128"/>
              </a:rPr>
              <a:t> 43このことをわきまえていなさい。家の主人は、泥棒が夜のいつごろやって来るかを知っていたら、目を覚ましていて、みすみす自分の家に押し入らせはしないだろう。 44だから、あなたがたも用意していなさい。人の子は思いがけない時に来るからである。」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05880"/>
            <a:ext cx="8229600" cy="1143000"/>
          </a:xfrm>
        </p:spPr>
        <p:txBody>
          <a:bodyPr/>
          <a:lstStyle/>
          <a:p>
            <a:r>
              <a:rPr lang="ja-JP" altLang="en-US" sz="5400" u="sng" dirty="0">
                <a:solidFill>
                  <a:schemeClr val="bg1"/>
                </a:solidFill>
              </a:rPr>
              <a:t>説 教</a:t>
            </a:r>
            <a:endParaRPr kumimoji="1" lang="ja-JP" altLang="en-US" sz="5400" u="sng" dirty="0">
              <a:solidFill>
                <a:schemeClr val="bg1"/>
              </a:solidFill>
            </a:endParaRPr>
          </a:p>
        </p:txBody>
      </p:sp>
      <p:sp>
        <p:nvSpPr>
          <p:cNvPr id="4" name="コンテンツ プレースホルダー 2"/>
          <p:cNvSpPr>
            <a:spLocks noGrp="1"/>
          </p:cNvSpPr>
          <p:nvPr/>
        </p:nvSpPr>
        <p:spPr bwMode="auto">
          <a:xfrm>
            <a:off x="-2296" y="2840424"/>
            <a:ext cx="9144000" cy="4032448"/>
          </a:xfrm>
          <a:prstGeom prst="rect">
            <a:avLst/>
          </a:prstGeom>
          <a:noFill/>
          <a:ln w="9525">
            <a:noFill/>
            <a:miter lim="800000"/>
          </a:ln>
        </p:spPr>
        <p:txBody>
          <a:bodyPr vert="horz" wrap="square" lIns="91440" tIns="45720" rIns="91440" bIns="45720" numCol="1" anchor="t" anchorCtr="0" compatLnSpc="1">
            <a:normAutofit/>
          </a:bodyPr>
          <a:lst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30000"/>
              </a:lnSpc>
              <a:buNone/>
            </a:pPr>
            <a:r>
              <a:rPr lang="en-US" altLang="ja-JP" sz="7200" dirty="0">
                <a:solidFill>
                  <a:schemeClr val="bg1"/>
                </a:solidFill>
              </a:rPr>
              <a:t>『</a:t>
            </a:r>
            <a:r>
              <a:rPr lang="ja-JP" altLang="en-US" sz="7200" dirty="0">
                <a:solidFill>
                  <a:schemeClr val="bg1"/>
                </a:solidFill>
              </a:rPr>
              <a:t> 希望を語る </a:t>
            </a:r>
            <a:r>
              <a:rPr lang="en-US" altLang="ja-JP" sz="7200" dirty="0">
                <a:solidFill>
                  <a:schemeClr val="bg1"/>
                </a:solidFill>
              </a:rPr>
              <a:t>』</a:t>
            </a:r>
          </a:p>
          <a:p>
            <a:pPr marL="0" indent="0" algn="ctr">
              <a:lnSpc>
                <a:spcPct val="130000"/>
              </a:lnSpc>
              <a:buNone/>
            </a:pPr>
            <a:r>
              <a:rPr lang="ja-JP" altLang="en-US" sz="3600" dirty="0">
                <a:solidFill>
                  <a:schemeClr val="bg1"/>
                </a:solidFill>
                <a:latin typeface="ＭＳ Ｐゴシック" panose="020B0600070205080204" charset="-128"/>
                <a:ea typeface="ＭＳ Ｐゴシック" panose="020B0600070205080204" charset="-128"/>
              </a:rPr>
              <a:t>　　　　　　　　　</a:t>
            </a:r>
            <a:endParaRPr lang="en-US" altLang="ja-JP" sz="3600" dirty="0">
              <a:solidFill>
                <a:schemeClr val="bg1"/>
              </a:solidFill>
              <a:latin typeface="ＭＳ Ｐゴシック" panose="020B0600070205080204" charset="-128"/>
              <a:ea typeface="ＭＳ Ｐゴシック" panose="020B0600070205080204" charset="-128"/>
            </a:endParaRPr>
          </a:p>
          <a:p>
            <a:pPr marL="0" indent="0" algn="ctr">
              <a:lnSpc>
                <a:spcPct val="130000"/>
              </a:lnSpc>
              <a:buNone/>
            </a:pPr>
            <a:endParaRPr lang="en-US" altLang="ja-JP" sz="3600" dirty="0">
              <a:solidFill>
                <a:schemeClr val="bg1"/>
              </a:solidFill>
              <a:latin typeface="ＭＳ Ｐゴシック" panose="020B0600070205080204" charset="-128"/>
              <a:ea typeface="ＭＳ Ｐゴシック" panose="020B0600070205080204" charset="-128"/>
            </a:endParaRPr>
          </a:p>
          <a:p>
            <a:pPr marL="0" indent="0" algn="ctr">
              <a:lnSpc>
                <a:spcPct val="130000"/>
              </a:lnSpc>
              <a:buNone/>
            </a:pPr>
            <a:r>
              <a:rPr lang="ja-JP" altLang="en-US" sz="3600" dirty="0">
                <a:solidFill>
                  <a:schemeClr val="bg1"/>
                </a:solidFill>
                <a:latin typeface="ＭＳ Ｐゴシック" panose="020B0600070205080204" charset="-128"/>
                <a:ea typeface="ＭＳ Ｐゴシック" panose="020B0600070205080204" charset="-128"/>
              </a:rPr>
              <a:t>　　　　　　　　　　　　説</a:t>
            </a:r>
            <a:r>
              <a:rPr lang="zh-TW" altLang="en-US" sz="3600" dirty="0">
                <a:solidFill>
                  <a:schemeClr val="bg1"/>
                </a:solidFill>
                <a:latin typeface="ＭＳ Ｐゴシック" panose="020B0600070205080204" charset="-128"/>
                <a:ea typeface="ＭＳ Ｐゴシック" panose="020B0600070205080204" charset="-128"/>
              </a:rPr>
              <a:t>教者</a:t>
            </a:r>
            <a:r>
              <a:rPr lang="ja-JP" altLang="en-US" sz="3600" dirty="0">
                <a:solidFill>
                  <a:schemeClr val="bg1"/>
                </a:solidFill>
                <a:latin typeface="ＭＳ Ｐゴシック" panose="020B0600070205080204" charset="-128"/>
                <a:ea typeface="ＭＳ Ｐゴシック" panose="020B0600070205080204" charset="-128"/>
              </a:rPr>
              <a:t>　</a:t>
            </a:r>
            <a:r>
              <a:rPr lang="zh-TW" altLang="en-US" sz="3600" dirty="0">
                <a:solidFill>
                  <a:schemeClr val="bg1"/>
                </a:solidFill>
                <a:latin typeface="ＭＳ Ｐゴシック" panose="020B0600070205080204" charset="-128"/>
                <a:ea typeface="ＭＳ Ｐゴシック" panose="020B0600070205080204" charset="-128"/>
              </a:rPr>
              <a:t>　</a:t>
            </a:r>
            <a:r>
              <a:rPr lang="ja-JP" altLang="en-US" sz="3600" dirty="0">
                <a:solidFill>
                  <a:schemeClr val="bg1"/>
                </a:solidFill>
                <a:latin typeface="ＭＳ Ｐゴシック" panose="020B0600070205080204" charset="-128"/>
                <a:ea typeface="ＭＳ Ｐゴシック" panose="020B0600070205080204" charset="-128"/>
              </a:rPr>
              <a:t>永吉秀人牧師</a:t>
            </a:r>
          </a:p>
        </p:txBody>
      </p:sp>
      <p:sp>
        <p:nvSpPr>
          <p:cNvPr id="5" name="テキスト ボックス 4"/>
          <p:cNvSpPr txBox="1"/>
          <p:nvPr/>
        </p:nvSpPr>
        <p:spPr>
          <a:xfrm>
            <a:off x="3851920" y="975047"/>
            <a:ext cx="2240280" cy="461665"/>
          </a:xfrm>
          <a:prstGeom prst="rect">
            <a:avLst/>
          </a:prstGeom>
          <a:noFill/>
        </p:spPr>
        <p:txBody>
          <a:bodyPr wrap="square">
            <a:spAutoFit/>
          </a:bodyPr>
          <a:lstStyle/>
          <a:p>
            <a:r>
              <a:rPr lang="ja-JP" altLang="en-US" sz="2400" dirty="0">
                <a:solidFill>
                  <a:schemeClr val="bg1"/>
                </a:solidFill>
              </a:rPr>
              <a:t>せっきょう</a:t>
            </a:r>
          </a:p>
        </p:txBody>
      </p:sp>
      <p:sp>
        <p:nvSpPr>
          <p:cNvPr id="9" name="テキスト ボックス 8"/>
          <p:cNvSpPr txBox="1"/>
          <p:nvPr/>
        </p:nvSpPr>
        <p:spPr>
          <a:xfrm>
            <a:off x="3689350" y="5694045"/>
            <a:ext cx="5596255" cy="460375"/>
          </a:xfrm>
          <a:prstGeom prst="rect">
            <a:avLst/>
          </a:prstGeom>
          <a:noFill/>
        </p:spPr>
        <p:txBody>
          <a:bodyPr wrap="square">
            <a:spAutoFit/>
          </a:bodyPr>
          <a:lstStyle/>
          <a:p>
            <a:r>
              <a:rPr lang="ja-JP" altLang="en-US" sz="2400" dirty="0">
                <a:solidFill>
                  <a:schemeClr val="bg1"/>
                </a:solidFill>
              </a:rPr>
              <a:t>せっきょうしゃ　 　ながよしひでと　ぼくし</a:t>
            </a:r>
          </a:p>
        </p:txBody>
      </p:sp>
      <p:sp>
        <p:nvSpPr>
          <p:cNvPr id="6" name="テキスト ボックス 5"/>
          <p:cNvSpPr txBox="1"/>
          <p:nvPr/>
        </p:nvSpPr>
        <p:spPr>
          <a:xfrm>
            <a:off x="272415" y="2614295"/>
            <a:ext cx="8095615" cy="521970"/>
          </a:xfrm>
          <a:prstGeom prst="rect">
            <a:avLst/>
          </a:prstGeom>
          <a:noFill/>
        </p:spPr>
        <p:txBody>
          <a:bodyPr wrap="square">
            <a:spAutoFit/>
          </a:bodyPr>
          <a:lstStyle/>
          <a:p>
            <a:r>
              <a:rPr lang="ja-JP" altLang="en-US" sz="2800" b="1" dirty="0">
                <a:solidFill>
                  <a:schemeClr val="bg1"/>
                </a:solidFill>
              </a:rPr>
              <a:t>　　　　　　　　　　きぼう　　　　　　かた</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2123728" y="197768"/>
            <a:ext cx="6563072" cy="1143000"/>
          </a:xfrm>
        </p:spPr>
        <p:txBody>
          <a:bodyPr/>
          <a:lstStyle/>
          <a:p>
            <a:r>
              <a:rPr lang="ja-JP" altLang="en-US" sz="5400" u="sng">
                <a:solidFill>
                  <a:schemeClr val="bg1"/>
                </a:solidFill>
              </a:rPr>
              <a:t>信仰の告白 </a:t>
            </a:r>
            <a:r>
              <a:rPr lang="ja-JP" altLang="en-US" u="sng">
                <a:solidFill>
                  <a:schemeClr val="bg1"/>
                </a:solidFill>
              </a:rPr>
              <a:t>（使徒信条）</a:t>
            </a:r>
          </a:p>
        </p:txBody>
      </p:sp>
      <p:sp>
        <p:nvSpPr>
          <p:cNvPr id="62466" name="コンテンツ プレースホルダー 2"/>
          <p:cNvSpPr>
            <a:spLocks noGrp="1"/>
          </p:cNvSpPr>
          <p:nvPr>
            <p:ph idx="1"/>
          </p:nvPr>
        </p:nvSpPr>
        <p:spPr>
          <a:xfrm>
            <a:off x="0" y="1441330"/>
            <a:ext cx="9144000" cy="5416670"/>
          </a:xfrm>
        </p:spPr>
        <p:txBody>
          <a:bodyPr/>
          <a:lstStyle/>
          <a:p>
            <a:pPr marL="0" indent="0">
              <a:buFont typeface="Arial" panose="020B0604020202020204" pitchFamily="34" charset="0"/>
              <a:buNone/>
            </a:pPr>
            <a:r>
              <a:rPr lang="ja-JP" altLang="en-US" sz="4400">
                <a:solidFill>
                  <a:srgbClr val="00FFFF"/>
                </a:solidFill>
              </a:rPr>
              <a:t>司式）使徒信条によって、信仰の告白</a:t>
            </a:r>
            <a:endParaRPr lang="en-US" altLang="ja-JP" sz="4400">
              <a:solidFill>
                <a:srgbClr val="00FFFF"/>
              </a:solidFill>
            </a:endParaRPr>
          </a:p>
          <a:p>
            <a:pPr marL="0" indent="0">
              <a:buFont typeface="Arial" panose="020B0604020202020204" pitchFamily="34" charset="0"/>
              <a:buNone/>
            </a:pPr>
            <a:r>
              <a:rPr lang="en-US" altLang="ja-JP" sz="4400">
                <a:solidFill>
                  <a:srgbClr val="00FFFF"/>
                </a:solidFill>
              </a:rPr>
              <a:t>	</a:t>
            </a:r>
            <a:r>
              <a:rPr lang="ja-JP" altLang="en-US" sz="4400">
                <a:solidFill>
                  <a:srgbClr val="00FFFF"/>
                </a:solidFill>
              </a:rPr>
              <a:t>を共にしましょう。</a:t>
            </a:r>
            <a:endParaRPr lang="en-US" altLang="ja-JP" sz="4400">
              <a:solidFill>
                <a:srgbClr val="00FFFF"/>
              </a:solidFill>
            </a:endParaRPr>
          </a:p>
          <a:p>
            <a:pPr marL="0" indent="0">
              <a:lnSpc>
                <a:spcPct val="120000"/>
              </a:lnSpc>
              <a:buFont typeface="Arial" panose="020B0604020202020204" pitchFamily="34" charset="0"/>
              <a:buNone/>
            </a:pPr>
            <a:endParaRPr lang="en-US" altLang="ja-JP" sz="8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一同）天地の造り主、全能の父である</a:t>
            </a:r>
            <a:endParaRPr lang="en-US" altLang="ja-JP" sz="44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神を私は信じます。そのひとり子、</a:t>
            </a:r>
            <a:endParaRPr lang="en-US" altLang="ja-JP" sz="44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私たちの主イエス・キリストを私は信じます。</a:t>
            </a:r>
          </a:p>
        </p:txBody>
      </p:sp>
      <p:sp>
        <p:nvSpPr>
          <p:cNvPr id="4" name="テキスト ボックス 3"/>
          <p:cNvSpPr txBox="1">
            <a:spLocks noChangeArrowheads="1"/>
          </p:cNvSpPr>
          <p:nvPr/>
        </p:nvSpPr>
        <p:spPr bwMode="auto">
          <a:xfrm>
            <a:off x="1494412" y="3039343"/>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てんち</a:t>
            </a:r>
          </a:p>
        </p:txBody>
      </p:sp>
      <p:sp>
        <p:nvSpPr>
          <p:cNvPr id="5" name="テキスト ボックス 4"/>
          <p:cNvSpPr txBox="1">
            <a:spLocks noChangeArrowheads="1"/>
          </p:cNvSpPr>
          <p:nvPr/>
        </p:nvSpPr>
        <p:spPr bwMode="auto">
          <a:xfrm>
            <a:off x="3067591" y="3025774"/>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つく</a:t>
            </a:r>
          </a:p>
        </p:txBody>
      </p:sp>
      <p:sp>
        <p:nvSpPr>
          <p:cNvPr id="6" name="テキスト ボックス 5"/>
          <p:cNvSpPr txBox="1">
            <a:spLocks noChangeArrowheads="1"/>
          </p:cNvSpPr>
          <p:nvPr/>
        </p:nvSpPr>
        <p:spPr bwMode="auto">
          <a:xfrm>
            <a:off x="3987733" y="3039343"/>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ぬし</a:t>
            </a:r>
          </a:p>
        </p:txBody>
      </p:sp>
      <p:sp>
        <p:nvSpPr>
          <p:cNvPr id="7" name="テキスト ボックス 6"/>
          <p:cNvSpPr txBox="1">
            <a:spLocks noChangeArrowheads="1"/>
          </p:cNvSpPr>
          <p:nvPr/>
        </p:nvSpPr>
        <p:spPr bwMode="auto">
          <a:xfrm>
            <a:off x="4950796" y="3039343"/>
            <a:ext cx="14975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ぜんのう</a:t>
            </a:r>
          </a:p>
        </p:txBody>
      </p:sp>
      <p:sp>
        <p:nvSpPr>
          <p:cNvPr id="8" name="テキスト ボックス 7"/>
          <p:cNvSpPr txBox="1">
            <a:spLocks noChangeArrowheads="1"/>
          </p:cNvSpPr>
          <p:nvPr/>
        </p:nvSpPr>
        <p:spPr bwMode="auto">
          <a:xfrm>
            <a:off x="6678988" y="3039343"/>
            <a:ext cx="8453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ちち</a:t>
            </a:r>
          </a:p>
        </p:txBody>
      </p:sp>
      <p:sp>
        <p:nvSpPr>
          <p:cNvPr id="10" name="テキスト ボックス 9"/>
          <p:cNvSpPr txBox="1">
            <a:spLocks noChangeArrowheads="1"/>
          </p:cNvSpPr>
          <p:nvPr/>
        </p:nvSpPr>
        <p:spPr bwMode="auto">
          <a:xfrm>
            <a:off x="0" y="3933056"/>
            <a:ext cx="8964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かみ    わたし       しん </a:t>
            </a:r>
            <a:r>
              <a:rPr lang="en-US" altLang="ja-JP" sz="2400">
                <a:solidFill>
                  <a:schemeClr val="bg1"/>
                </a:solidFill>
              </a:rPr>
              <a:t>                                                                </a:t>
            </a:r>
            <a:r>
              <a:rPr lang="ja-JP" altLang="en-US" sz="2400">
                <a:solidFill>
                  <a:schemeClr val="bg1"/>
                </a:solidFill>
              </a:rPr>
              <a:t>ご</a:t>
            </a:r>
            <a:endParaRPr lang="en-US" altLang="ja-JP" sz="2400">
              <a:solidFill>
                <a:schemeClr val="bg1"/>
              </a:solidFill>
            </a:endParaRPr>
          </a:p>
        </p:txBody>
      </p:sp>
      <p:sp>
        <p:nvSpPr>
          <p:cNvPr id="15" name="テキスト ボックス 14"/>
          <p:cNvSpPr txBox="1">
            <a:spLocks noChangeArrowheads="1"/>
          </p:cNvSpPr>
          <p:nvPr/>
        </p:nvSpPr>
        <p:spPr bwMode="auto">
          <a:xfrm>
            <a:off x="-6822" y="4859735"/>
            <a:ext cx="91508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わたし                    しゅ                                                         わたし       しん</a:t>
            </a:r>
          </a:p>
        </p:txBody>
      </p:sp>
      <p:sp>
        <p:nvSpPr>
          <p:cNvPr id="17" name="テキスト ボックス 16"/>
          <p:cNvSpPr txBox="1">
            <a:spLocks noChangeArrowheads="1"/>
          </p:cNvSpPr>
          <p:nvPr/>
        </p:nvSpPr>
        <p:spPr bwMode="auto">
          <a:xfrm>
            <a:off x="2267744" y="97206"/>
            <a:ext cx="3888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し ん こ う           こ く は く </a:t>
            </a:r>
          </a:p>
        </p:txBody>
      </p:sp>
      <p:sp>
        <p:nvSpPr>
          <p:cNvPr id="18" name="テキスト ボックス 17"/>
          <p:cNvSpPr txBox="1">
            <a:spLocks noChangeArrowheads="1"/>
          </p:cNvSpPr>
          <p:nvPr/>
        </p:nvSpPr>
        <p:spPr bwMode="auto">
          <a:xfrm>
            <a:off x="6228184" y="161962"/>
            <a:ext cx="25862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970225"/>
            <a:ext cx="9144000" cy="5904656"/>
          </a:xfrm>
        </p:spPr>
        <p:txBody>
          <a:bodyPr>
            <a:noAutofit/>
          </a:bodyPr>
          <a:lstStyle/>
          <a:p>
            <a:pPr marL="0" indent="0">
              <a:lnSpc>
                <a:spcPct val="150000"/>
              </a:lnSpc>
              <a:buNone/>
            </a:pPr>
            <a:r>
              <a:rPr lang="ja-JP" altLang="en-US" sz="4400">
                <a:solidFill>
                  <a:schemeClr val="bg1"/>
                </a:solidFill>
              </a:rPr>
              <a:t>主は聖霊によってやどり、おとめマリヤから生まれ、ポンテオ・ピラトのもとに苦しみを受け、十字架につけられ、死んで葬られ、陰府に下り、三日目に死人のうちから復活し、天に上られました。</a:t>
            </a:r>
            <a:endParaRPr kumimoji="1" lang="ja-JP" altLang="en-US" sz="4400">
              <a:solidFill>
                <a:schemeClr val="bg1"/>
              </a:solidFill>
            </a:endParaRPr>
          </a:p>
        </p:txBody>
      </p:sp>
      <p:sp>
        <p:nvSpPr>
          <p:cNvPr id="4" name="テキスト ボックス 3"/>
          <p:cNvSpPr txBox="1">
            <a:spLocks noChangeArrowheads="1"/>
          </p:cNvSpPr>
          <p:nvPr/>
        </p:nvSpPr>
        <p:spPr bwMode="auto">
          <a:xfrm>
            <a:off x="35496" y="908720"/>
            <a:ext cx="9192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しゅ</a:t>
            </a:r>
          </a:p>
        </p:txBody>
      </p:sp>
      <p:sp>
        <p:nvSpPr>
          <p:cNvPr id="6" name="テキスト ボックス 5"/>
          <p:cNvSpPr txBox="1">
            <a:spLocks noChangeArrowheads="1"/>
          </p:cNvSpPr>
          <p:nvPr/>
        </p:nvSpPr>
        <p:spPr bwMode="auto">
          <a:xfrm>
            <a:off x="1115616" y="908720"/>
            <a:ext cx="1440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せいれい</a:t>
            </a:r>
          </a:p>
        </p:txBody>
      </p:sp>
      <p:sp>
        <p:nvSpPr>
          <p:cNvPr id="7" name="テキスト ボックス 6"/>
          <p:cNvSpPr txBox="1">
            <a:spLocks noChangeArrowheads="1"/>
          </p:cNvSpPr>
          <p:nvPr/>
        </p:nvSpPr>
        <p:spPr bwMode="auto">
          <a:xfrm>
            <a:off x="1721260" y="1959223"/>
            <a:ext cx="9192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う</a:t>
            </a:r>
          </a:p>
        </p:txBody>
      </p:sp>
      <p:sp>
        <p:nvSpPr>
          <p:cNvPr id="8" name="テキスト ボックス 7"/>
          <p:cNvSpPr txBox="1">
            <a:spLocks noChangeArrowheads="1"/>
          </p:cNvSpPr>
          <p:nvPr/>
        </p:nvSpPr>
        <p:spPr bwMode="auto">
          <a:xfrm>
            <a:off x="611559" y="2927265"/>
            <a:ext cx="781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くる</a:t>
            </a:r>
          </a:p>
        </p:txBody>
      </p:sp>
      <p:sp>
        <p:nvSpPr>
          <p:cNvPr id="9" name="テキスト ボックス 8"/>
          <p:cNvSpPr txBox="1">
            <a:spLocks noChangeArrowheads="1"/>
          </p:cNvSpPr>
          <p:nvPr/>
        </p:nvSpPr>
        <p:spPr bwMode="auto">
          <a:xfrm>
            <a:off x="2699791" y="2927265"/>
            <a:ext cx="781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う</a:t>
            </a:r>
          </a:p>
        </p:txBody>
      </p:sp>
      <p:sp>
        <p:nvSpPr>
          <p:cNvPr id="10" name="テキスト ボックス 9"/>
          <p:cNvSpPr txBox="1">
            <a:spLocks noChangeArrowheads="1"/>
          </p:cNvSpPr>
          <p:nvPr/>
        </p:nvSpPr>
        <p:spPr bwMode="auto">
          <a:xfrm>
            <a:off x="4283968" y="2927265"/>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じゅうじか</a:t>
            </a:r>
          </a:p>
        </p:txBody>
      </p:sp>
      <p:sp>
        <p:nvSpPr>
          <p:cNvPr id="11" name="テキスト ボックス 10"/>
          <p:cNvSpPr txBox="1">
            <a:spLocks noChangeArrowheads="1"/>
          </p:cNvSpPr>
          <p:nvPr/>
        </p:nvSpPr>
        <p:spPr bwMode="auto">
          <a:xfrm>
            <a:off x="6732240" y="3935377"/>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みっかめ</a:t>
            </a:r>
          </a:p>
        </p:txBody>
      </p:sp>
      <p:sp>
        <p:nvSpPr>
          <p:cNvPr id="12" name="テキスト ボックス 11"/>
          <p:cNvSpPr txBox="1">
            <a:spLocks noChangeArrowheads="1"/>
          </p:cNvSpPr>
          <p:nvPr/>
        </p:nvSpPr>
        <p:spPr bwMode="auto">
          <a:xfrm>
            <a:off x="179512" y="3975447"/>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a:t>
            </a:r>
          </a:p>
        </p:txBody>
      </p:sp>
      <p:sp>
        <p:nvSpPr>
          <p:cNvPr id="13" name="テキスト ボックス 12"/>
          <p:cNvSpPr txBox="1">
            <a:spLocks noChangeArrowheads="1"/>
          </p:cNvSpPr>
          <p:nvPr/>
        </p:nvSpPr>
        <p:spPr bwMode="auto">
          <a:xfrm>
            <a:off x="1594467" y="3935377"/>
            <a:ext cx="1082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ほうむ</a:t>
            </a:r>
          </a:p>
        </p:txBody>
      </p:sp>
      <p:sp>
        <p:nvSpPr>
          <p:cNvPr id="14" name="テキスト ボックス 13"/>
          <p:cNvSpPr txBox="1">
            <a:spLocks noChangeArrowheads="1"/>
          </p:cNvSpPr>
          <p:nvPr/>
        </p:nvSpPr>
        <p:spPr bwMode="auto">
          <a:xfrm>
            <a:off x="3707904" y="3935377"/>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よ　み</a:t>
            </a:r>
          </a:p>
        </p:txBody>
      </p:sp>
      <p:sp>
        <p:nvSpPr>
          <p:cNvPr id="15" name="テキスト ボックス 14"/>
          <p:cNvSpPr txBox="1">
            <a:spLocks noChangeArrowheads="1"/>
          </p:cNvSpPr>
          <p:nvPr/>
        </p:nvSpPr>
        <p:spPr bwMode="auto">
          <a:xfrm>
            <a:off x="5220072" y="3935377"/>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くだ</a:t>
            </a:r>
          </a:p>
        </p:txBody>
      </p:sp>
      <p:sp>
        <p:nvSpPr>
          <p:cNvPr id="16" name="テキスト ボックス 15"/>
          <p:cNvSpPr txBox="1">
            <a:spLocks noChangeArrowheads="1"/>
          </p:cNvSpPr>
          <p:nvPr/>
        </p:nvSpPr>
        <p:spPr bwMode="auto">
          <a:xfrm>
            <a:off x="6516216" y="4983559"/>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のぼ</a:t>
            </a:r>
          </a:p>
        </p:txBody>
      </p:sp>
      <p:sp>
        <p:nvSpPr>
          <p:cNvPr id="17" name="テキスト ボックス 16"/>
          <p:cNvSpPr txBox="1">
            <a:spLocks noChangeArrowheads="1"/>
          </p:cNvSpPr>
          <p:nvPr/>
        </p:nvSpPr>
        <p:spPr bwMode="auto">
          <a:xfrm>
            <a:off x="143508" y="4983559"/>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 に ん</a:t>
            </a:r>
          </a:p>
        </p:txBody>
      </p:sp>
      <p:sp>
        <p:nvSpPr>
          <p:cNvPr id="18" name="テキスト ボックス 17"/>
          <p:cNvSpPr txBox="1">
            <a:spLocks noChangeArrowheads="1"/>
          </p:cNvSpPr>
          <p:nvPr/>
        </p:nvSpPr>
        <p:spPr bwMode="auto">
          <a:xfrm>
            <a:off x="3563888" y="4983559"/>
            <a:ext cx="1692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ふっかつ</a:t>
            </a:r>
          </a:p>
        </p:txBody>
      </p:sp>
      <p:sp>
        <p:nvSpPr>
          <p:cNvPr id="19" name="テキスト ボックス 18"/>
          <p:cNvSpPr txBox="1">
            <a:spLocks noChangeArrowheads="1"/>
          </p:cNvSpPr>
          <p:nvPr/>
        </p:nvSpPr>
        <p:spPr bwMode="auto">
          <a:xfrm>
            <a:off x="5454097" y="4983559"/>
            <a:ext cx="8464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てん</a:t>
            </a:r>
          </a:p>
        </p:txBody>
      </p:sp>
      <p:sp>
        <p:nvSpPr>
          <p:cNvPr id="20" name="テキスト ボックス 19"/>
          <p:cNvSpPr txBox="1">
            <a:spLocks noChangeArrowheads="1"/>
          </p:cNvSpPr>
          <p:nvPr/>
        </p:nvSpPr>
        <p:spPr bwMode="auto">
          <a:xfrm>
            <a:off x="3635896" y="148570"/>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38745"/>
            <a:ext cx="8229600" cy="1143000"/>
          </a:xfrm>
        </p:spPr>
        <p:txBody>
          <a:bodyPr/>
          <a:lstStyle/>
          <a:p>
            <a:pPr eaLnBrk="1" hangingPunct="1"/>
            <a:r>
              <a:rPr lang="ja-JP" altLang="en-US" sz="4800" u="sng">
                <a:solidFill>
                  <a:schemeClr val="bg1"/>
                </a:solidFill>
              </a:rPr>
              <a:t>招　き</a:t>
            </a:r>
            <a:endParaRPr lang="ja-JP" altLang="en-US" sz="4800">
              <a:solidFill>
                <a:schemeClr val="bg1"/>
              </a:solidFill>
            </a:endParaRPr>
          </a:p>
        </p:txBody>
      </p:sp>
      <p:sp>
        <p:nvSpPr>
          <p:cNvPr id="3" name="コンテンツ プレースホルダー 2"/>
          <p:cNvSpPr>
            <a:spLocks noGrp="1"/>
          </p:cNvSpPr>
          <p:nvPr>
            <p:ph idx="1"/>
          </p:nvPr>
        </p:nvSpPr>
        <p:spPr>
          <a:xfrm>
            <a:off x="0" y="980728"/>
            <a:ext cx="9144000" cy="5877272"/>
          </a:xfrm>
        </p:spPr>
        <p:txBody>
          <a:bodyPr>
            <a:noAutofit/>
          </a:bodyPr>
          <a:lstStyle/>
          <a:p>
            <a:pPr marL="0" indent="0" eaLnBrk="1" hangingPunct="1">
              <a:buNone/>
              <a:defRPr/>
            </a:pPr>
            <a:r>
              <a:rPr lang="ja-JP" altLang="ja-JP" sz="4400">
                <a:solidFill>
                  <a:srgbClr val="00FFFF"/>
                </a:solidFill>
              </a:rPr>
              <a:t>司</a:t>
            </a:r>
            <a:r>
              <a:rPr lang="ja-JP" altLang="en-US" sz="4400">
                <a:solidFill>
                  <a:srgbClr val="00FFFF"/>
                </a:solidFill>
              </a:rPr>
              <a:t>式</a:t>
            </a:r>
            <a:r>
              <a:rPr lang="ja-JP" altLang="ja-JP" sz="4400">
                <a:solidFill>
                  <a:srgbClr val="00FFFF"/>
                </a:solidFill>
              </a:rPr>
              <a:t>）</a:t>
            </a:r>
            <a:r>
              <a:rPr lang="en-US" altLang="ja-JP" sz="4400">
                <a:solidFill>
                  <a:srgbClr val="00FFFF"/>
                </a:solidFill>
              </a:rPr>
              <a:t>	</a:t>
            </a:r>
            <a:r>
              <a:rPr lang="ja-JP" altLang="en-US" sz="4400">
                <a:solidFill>
                  <a:srgbClr val="00FFFF"/>
                </a:solidFill>
              </a:rPr>
              <a:t>神は、すべての人が救いの</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恵みに与るように、礼拝に</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招いてくださいました。</a:t>
            </a:r>
            <a:endParaRPr lang="en-US" altLang="ja-JP" sz="4400">
              <a:solidFill>
                <a:srgbClr val="00FFFF"/>
              </a:solidFill>
            </a:endParaRPr>
          </a:p>
          <a:p>
            <a:pPr marL="0" indent="0" eaLnBrk="1" hangingPunct="1">
              <a:lnSpc>
                <a:spcPct val="120000"/>
              </a:lnSpc>
              <a:buNone/>
              <a:defRPr/>
            </a:pPr>
            <a:endParaRPr lang="en-US" altLang="ja-JP" sz="1100">
              <a:solidFill>
                <a:srgbClr val="66FFCC"/>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会衆）</a:t>
            </a:r>
            <a:r>
              <a:rPr lang="en-US" altLang="ja-JP" sz="4400">
                <a:solidFill>
                  <a:schemeClr val="bg1"/>
                </a:solidFill>
              </a:rPr>
              <a:t>	</a:t>
            </a:r>
            <a:r>
              <a:rPr lang="ja-JP" altLang="en-US" sz="4400">
                <a:solidFill>
                  <a:schemeClr val="bg1"/>
                </a:solidFill>
              </a:rPr>
              <a:t>私たちは招かれて、ここに</a:t>
            </a:r>
            <a:endParaRPr lang="en-US" altLang="ja-JP" sz="4400">
              <a:solidFill>
                <a:schemeClr val="bg1"/>
              </a:solidFill>
            </a:endParaRPr>
          </a:p>
          <a:p>
            <a:pPr marL="0" indent="0" eaLnBrk="1" hangingPunct="1">
              <a:buFont typeface="Arial" panose="020B0604020202020204" pitchFamily="34" charset="0"/>
              <a:buNone/>
              <a:defRPr/>
            </a:pPr>
            <a:r>
              <a:rPr lang="en-US" altLang="ja-JP" sz="4400">
                <a:solidFill>
                  <a:schemeClr val="bg1"/>
                </a:solidFill>
              </a:rPr>
              <a:t>		</a:t>
            </a:r>
            <a:r>
              <a:rPr lang="ja-JP" altLang="en-US" sz="4400">
                <a:solidFill>
                  <a:schemeClr val="bg1"/>
                </a:solidFill>
              </a:rPr>
              <a:t>います。</a:t>
            </a:r>
            <a:endParaRPr lang="en-US" altLang="ja-JP" sz="4400">
              <a:solidFill>
                <a:schemeClr val="bg1"/>
              </a:solidFill>
            </a:endParaRPr>
          </a:p>
          <a:p>
            <a:pPr marL="0" indent="0" eaLnBrk="1" hangingPunct="1">
              <a:buNone/>
              <a:defRPr/>
            </a:pPr>
            <a:r>
              <a:rPr lang="ja-JP" altLang="ja-JP" sz="4400">
                <a:solidFill>
                  <a:srgbClr val="00FFFF"/>
                </a:solidFill>
              </a:rPr>
              <a:t>司</a:t>
            </a:r>
            <a:r>
              <a:rPr lang="ja-JP" altLang="en-US" sz="4400">
                <a:solidFill>
                  <a:srgbClr val="00FFFF"/>
                </a:solidFill>
              </a:rPr>
              <a:t>式</a:t>
            </a:r>
            <a:r>
              <a:rPr lang="ja-JP" altLang="ja-JP" sz="4400">
                <a:solidFill>
                  <a:srgbClr val="00FFFF"/>
                </a:solidFill>
              </a:rPr>
              <a:t>） </a:t>
            </a:r>
            <a:r>
              <a:rPr lang="en-US" altLang="ja-JP" sz="4400">
                <a:solidFill>
                  <a:srgbClr val="00FFFF"/>
                </a:solidFill>
              </a:rPr>
              <a:t>	</a:t>
            </a:r>
            <a:r>
              <a:rPr lang="ja-JP" altLang="en-US" sz="4400">
                <a:solidFill>
                  <a:srgbClr val="00FFFF"/>
                </a:solidFill>
              </a:rPr>
              <a:t>父と子と聖霊の御名によって</a:t>
            </a:r>
            <a:endParaRPr lang="en-US" altLang="ja-JP" sz="2000">
              <a:solidFill>
                <a:srgbClr val="00FFFF"/>
              </a:solidFill>
            </a:endParaRPr>
          </a:p>
          <a:p>
            <a:pPr marL="0" indent="0">
              <a:buNone/>
              <a:defRPr/>
            </a:pPr>
            <a:r>
              <a:rPr lang="ja-JP" altLang="en-US" sz="4400">
                <a:solidFill>
                  <a:schemeClr val="bg1"/>
                </a:solidFill>
              </a:rPr>
              <a:t>会衆）</a:t>
            </a:r>
            <a:r>
              <a:rPr lang="en-US" altLang="ja-JP" sz="4400">
                <a:solidFill>
                  <a:schemeClr val="bg1"/>
                </a:solidFill>
              </a:rPr>
              <a:t>	</a:t>
            </a:r>
            <a:r>
              <a:rPr lang="ja-JP" altLang="en-US" sz="4400">
                <a:solidFill>
                  <a:schemeClr val="bg1"/>
                </a:solidFill>
              </a:rPr>
              <a:t>アーメン</a:t>
            </a:r>
            <a:endParaRPr lang="en-US" altLang="ja-JP" sz="4400">
              <a:solidFill>
                <a:schemeClr val="bg1"/>
              </a:solidFill>
            </a:endParaRPr>
          </a:p>
          <a:p>
            <a:pPr marL="0" indent="0" eaLnBrk="1" hangingPunct="1">
              <a:lnSpc>
                <a:spcPct val="120000"/>
              </a:lnSpc>
              <a:buFont typeface="Arial" panose="020B0604020202020204" pitchFamily="34" charset="0"/>
              <a:buNone/>
              <a:defRPr/>
            </a:pPr>
            <a:endParaRPr lang="en-US" altLang="ja-JP" sz="4400">
              <a:solidFill>
                <a:schemeClr val="bg1"/>
              </a:solidFill>
            </a:endParaRPr>
          </a:p>
          <a:p>
            <a:pPr marL="0" indent="0" eaLnBrk="1" hangingPunct="1">
              <a:lnSpc>
                <a:spcPct val="120000"/>
              </a:lnSpc>
              <a:buFont typeface="Arial" panose="020B0604020202020204" pitchFamily="34" charset="0"/>
              <a:buNone/>
              <a:defRPr/>
            </a:pPr>
            <a:endParaRPr lang="en-US" altLang="ja-JP" sz="1000">
              <a:solidFill>
                <a:schemeClr val="bg1"/>
              </a:solidFill>
            </a:endParaRPr>
          </a:p>
        </p:txBody>
      </p:sp>
      <p:sp>
        <p:nvSpPr>
          <p:cNvPr id="5" name="テキスト ボックス 4"/>
          <p:cNvSpPr txBox="1"/>
          <p:nvPr/>
        </p:nvSpPr>
        <p:spPr>
          <a:xfrm>
            <a:off x="3815916" y="-27384"/>
            <a:ext cx="1512168" cy="461665"/>
          </a:xfrm>
          <a:prstGeom prst="rect">
            <a:avLst/>
          </a:prstGeom>
          <a:noFill/>
        </p:spPr>
        <p:txBody>
          <a:bodyPr wrap="square">
            <a:spAutoFit/>
          </a:bodyPr>
          <a:lstStyle/>
          <a:p>
            <a:r>
              <a:rPr lang="ja-JP" altLang="en-US" sz="2400">
                <a:solidFill>
                  <a:schemeClr val="bg1"/>
                </a:solidFill>
              </a:rPr>
              <a:t>ま　ね　き</a:t>
            </a:r>
          </a:p>
        </p:txBody>
      </p:sp>
      <p:sp>
        <p:nvSpPr>
          <p:cNvPr id="7" name="テキスト ボックス 6"/>
          <p:cNvSpPr txBox="1"/>
          <p:nvPr/>
        </p:nvSpPr>
        <p:spPr>
          <a:xfrm>
            <a:off x="1691680" y="3356992"/>
            <a:ext cx="3384376" cy="461665"/>
          </a:xfrm>
          <a:prstGeom prst="rect">
            <a:avLst/>
          </a:prstGeom>
          <a:noFill/>
        </p:spPr>
        <p:txBody>
          <a:bodyPr wrap="square">
            <a:spAutoFit/>
          </a:bodyPr>
          <a:lstStyle/>
          <a:p>
            <a:r>
              <a:rPr lang="ja-JP" altLang="en-US" sz="2400">
                <a:solidFill>
                  <a:schemeClr val="bg1"/>
                </a:solidFill>
              </a:rPr>
              <a:t>わたし　　　　　　　まね</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1600200"/>
            <a:ext cx="9144000" cy="5429200"/>
          </a:xfrm>
        </p:spPr>
        <p:txBody>
          <a:bodyPr/>
          <a:lstStyle/>
          <a:p>
            <a:pPr marL="0" indent="0">
              <a:lnSpc>
                <a:spcPct val="150000"/>
              </a:lnSpc>
              <a:buNone/>
            </a:pPr>
            <a:r>
              <a:rPr lang="ja-JP" altLang="en-US" sz="4400">
                <a:solidFill>
                  <a:schemeClr val="bg1"/>
                </a:solidFill>
              </a:rPr>
              <a:t>そして全能の父である神の右に座し、そこから来て、生きている人と死んだ人とをさばかれます。</a:t>
            </a:r>
          </a:p>
          <a:p>
            <a:pPr>
              <a:lnSpc>
                <a:spcPct val="150000"/>
              </a:lnSpc>
            </a:pPr>
            <a:endParaRPr kumimoji="1" lang="ja-JP" altLang="en-US">
              <a:solidFill>
                <a:schemeClr val="bg1"/>
              </a:solidFill>
            </a:endParaRPr>
          </a:p>
        </p:txBody>
      </p:sp>
      <p:sp>
        <p:nvSpPr>
          <p:cNvPr id="4" name="テキスト ボックス 3"/>
          <p:cNvSpPr txBox="1">
            <a:spLocks noChangeArrowheads="1"/>
          </p:cNvSpPr>
          <p:nvPr/>
        </p:nvSpPr>
        <p:spPr bwMode="auto">
          <a:xfrm>
            <a:off x="1475656" y="1527175"/>
            <a:ext cx="13681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ぜんのう</a:t>
            </a:r>
          </a:p>
        </p:txBody>
      </p:sp>
      <p:sp>
        <p:nvSpPr>
          <p:cNvPr id="5" name="テキスト ボックス 4"/>
          <p:cNvSpPr txBox="1">
            <a:spLocks noChangeArrowheads="1"/>
          </p:cNvSpPr>
          <p:nvPr/>
        </p:nvSpPr>
        <p:spPr bwMode="auto">
          <a:xfrm>
            <a:off x="3128612" y="1527175"/>
            <a:ext cx="8673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ちち</a:t>
            </a:r>
          </a:p>
        </p:txBody>
      </p:sp>
      <p:sp>
        <p:nvSpPr>
          <p:cNvPr id="6" name="テキスト ボックス 5"/>
          <p:cNvSpPr txBox="1">
            <a:spLocks noChangeArrowheads="1"/>
          </p:cNvSpPr>
          <p:nvPr/>
        </p:nvSpPr>
        <p:spPr bwMode="auto">
          <a:xfrm>
            <a:off x="5187695" y="1527175"/>
            <a:ext cx="8495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かみ</a:t>
            </a:r>
          </a:p>
        </p:txBody>
      </p:sp>
      <p:sp>
        <p:nvSpPr>
          <p:cNvPr id="7" name="テキスト ボックス 6"/>
          <p:cNvSpPr txBox="1">
            <a:spLocks noChangeArrowheads="1"/>
          </p:cNvSpPr>
          <p:nvPr/>
        </p:nvSpPr>
        <p:spPr bwMode="auto">
          <a:xfrm>
            <a:off x="6352871" y="1545463"/>
            <a:ext cx="8489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みぎ</a:t>
            </a:r>
          </a:p>
        </p:txBody>
      </p:sp>
      <p:sp>
        <p:nvSpPr>
          <p:cNvPr id="8" name="テキスト ボックス 7"/>
          <p:cNvSpPr txBox="1">
            <a:spLocks noChangeArrowheads="1"/>
          </p:cNvSpPr>
          <p:nvPr/>
        </p:nvSpPr>
        <p:spPr bwMode="auto">
          <a:xfrm>
            <a:off x="2100372" y="2535287"/>
            <a:ext cx="621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き</a:t>
            </a:r>
          </a:p>
        </p:txBody>
      </p:sp>
      <p:sp>
        <p:nvSpPr>
          <p:cNvPr id="9" name="テキスト ボックス 8"/>
          <p:cNvSpPr txBox="1">
            <a:spLocks noChangeArrowheads="1"/>
          </p:cNvSpPr>
          <p:nvPr/>
        </p:nvSpPr>
        <p:spPr bwMode="auto">
          <a:xfrm>
            <a:off x="3520892" y="2535287"/>
            <a:ext cx="621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い</a:t>
            </a:r>
          </a:p>
        </p:txBody>
      </p:sp>
      <p:sp>
        <p:nvSpPr>
          <p:cNvPr id="10" name="テキスト ボックス 9"/>
          <p:cNvSpPr txBox="1">
            <a:spLocks noChangeArrowheads="1"/>
          </p:cNvSpPr>
          <p:nvPr/>
        </p:nvSpPr>
        <p:spPr bwMode="auto">
          <a:xfrm>
            <a:off x="5940151" y="2535287"/>
            <a:ext cx="8640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ひと</a:t>
            </a:r>
          </a:p>
        </p:txBody>
      </p:sp>
      <p:sp>
        <p:nvSpPr>
          <p:cNvPr id="11" name="テキスト ボックス 10"/>
          <p:cNvSpPr txBox="1">
            <a:spLocks noChangeArrowheads="1"/>
          </p:cNvSpPr>
          <p:nvPr/>
        </p:nvSpPr>
        <p:spPr bwMode="auto">
          <a:xfrm>
            <a:off x="7128285" y="2535287"/>
            <a:ext cx="684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a:t>
            </a:r>
          </a:p>
        </p:txBody>
      </p:sp>
      <p:sp>
        <p:nvSpPr>
          <p:cNvPr id="12" name="テキスト ボックス 11"/>
          <p:cNvSpPr txBox="1">
            <a:spLocks noChangeArrowheads="1"/>
          </p:cNvSpPr>
          <p:nvPr/>
        </p:nvSpPr>
        <p:spPr bwMode="auto">
          <a:xfrm>
            <a:off x="7517526" y="1527175"/>
            <a:ext cx="5653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ざ</a:t>
            </a:r>
          </a:p>
        </p:txBody>
      </p:sp>
      <p:sp>
        <p:nvSpPr>
          <p:cNvPr id="13" name="テキスト ボックス 12"/>
          <p:cNvSpPr txBox="1">
            <a:spLocks noChangeArrowheads="1"/>
          </p:cNvSpPr>
          <p:nvPr/>
        </p:nvSpPr>
        <p:spPr bwMode="auto">
          <a:xfrm>
            <a:off x="35496" y="3543399"/>
            <a:ext cx="7717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ひと</a:t>
            </a:r>
          </a:p>
        </p:txBody>
      </p:sp>
      <p:sp>
        <p:nvSpPr>
          <p:cNvPr id="14" name="テキスト ボックス 13"/>
          <p:cNvSpPr txBox="1">
            <a:spLocks noChangeArrowheads="1"/>
          </p:cNvSpPr>
          <p:nvPr/>
        </p:nvSpPr>
        <p:spPr bwMode="auto">
          <a:xfrm>
            <a:off x="3635896" y="148570"/>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1600200"/>
            <a:ext cx="9144000" cy="5429200"/>
          </a:xfrm>
        </p:spPr>
        <p:txBody>
          <a:bodyPr>
            <a:normAutofit/>
          </a:bodyPr>
          <a:lstStyle/>
          <a:p>
            <a:pPr marL="0" indent="0">
              <a:lnSpc>
                <a:spcPct val="150000"/>
              </a:lnSpc>
              <a:buNone/>
            </a:pPr>
            <a:r>
              <a:rPr lang="ja-JP" altLang="en-US" sz="4400">
                <a:solidFill>
                  <a:schemeClr val="bg1"/>
                </a:solidFill>
              </a:rPr>
              <a:t>　聖霊を私は信じます。</a:t>
            </a:r>
            <a:endParaRPr lang="en-US" altLang="ja-JP" sz="4400">
              <a:solidFill>
                <a:schemeClr val="bg1"/>
              </a:solidFill>
            </a:endParaRPr>
          </a:p>
          <a:p>
            <a:pPr marL="0" indent="0">
              <a:lnSpc>
                <a:spcPct val="150000"/>
              </a:lnSpc>
              <a:buNone/>
            </a:pPr>
            <a:r>
              <a:rPr lang="ja-JP" altLang="en-US" sz="4400">
                <a:solidFill>
                  <a:schemeClr val="bg1"/>
                </a:solidFill>
              </a:rPr>
              <a:t>また聖なる公同の教会、聖徒の交わり、</a:t>
            </a:r>
            <a:endParaRPr lang="en-US" altLang="ja-JP" sz="4400">
              <a:solidFill>
                <a:schemeClr val="bg1"/>
              </a:solidFill>
            </a:endParaRPr>
          </a:p>
          <a:p>
            <a:pPr marL="0" indent="0">
              <a:lnSpc>
                <a:spcPct val="150000"/>
              </a:lnSpc>
              <a:buNone/>
            </a:pPr>
            <a:r>
              <a:rPr lang="ja-JP" altLang="en-US" sz="4400">
                <a:solidFill>
                  <a:schemeClr val="bg1"/>
                </a:solidFill>
              </a:rPr>
              <a:t>罪の赦し、からだの復活と永遠のいの</a:t>
            </a:r>
            <a:endParaRPr lang="en-US" altLang="ja-JP" sz="4400">
              <a:solidFill>
                <a:schemeClr val="bg1"/>
              </a:solidFill>
            </a:endParaRPr>
          </a:p>
          <a:p>
            <a:pPr marL="0" indent="0">
              <a:lnSpc>
                <a:spcPct val="150000"/>
              </a:lnSpc>
              <a:buNone/>
            </a:pPr>
            <a:r>
              <a:rPr lang="ja-JP" altLang="en-US" sz="4400" err="1">
                <a:solidFill>
                  <a:schemeClr val="bg1"/>
                </a:solidFill>
              </a:rPr>
              <a:t>ちを</a:t>
            </a:r>
            <a:r>
              <a:rPr lang="ja-JP" altLang="en-US" sz="4400">
                <a:solidFill>
                  <a:schemeClr val="bg1"/>
                </a:solidFill>
              </a:rPr>
              <a:t>信じます。（アーメン）</a:t>
            </a:r>
            <a:endParaRPr lang="en-US" altLang="ja-JP" sz="4400">
              <a:solidFill>
                <a:schemeClr val="bg1"/>
              </a:solidFill>
            </a:endParaRPr>
          </a:p>
          <a:p>
            <a:pPr marL="0" indent="0">
              <a:lnSpc>
                <a:spcPct val="150000"/>
              </a:lnSpc>
              <a:buNone/>
            </a:pPr>
            <a:endParaRPr kumimoji="1" lang="ja-JP" altLang="en-US" sz="4400">
              <a:solidFill>
                <a:schemeClr val="bg1"/>
              </a:solidFill>
            </a:endParaRPr>
          </a:p>
        </p:txBody>
      </p:sp>
      <p:sp>
        <p:nvSpPr>
          <p:cNvPr id="4" name="テキスト ボックス 3"/>
          <p:cNvSpPr txBox="1">
            <a:spLocks noChangeArrowheads="1"/>
          </p:cNvSpPr>
          <p:nvPr/>
        </p:nvSpPr>
        <p:spPr bwMode="auto">
          <a:xfrm>
            <a:off x="371367" y="1516722"/>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せいれい</a:t>
            </a:r>
          </a:p>
        </p:txBody>
      </p:sp>
      <p:sp>
        <p:nvSpPr>
          <p:cNvPr id="5" name="テキスト ボックス 4"/>
          <p:cNvSpPr txBox="1">
            <a:spLocks noChangeArrowheads="1"/>
          </p:cNvSpPr>
          <p:nvPr/>
        </p:nvSpPr>
        <p:spPr bwMode="auto">
          <a:xfrm>
            <a:off x="1835696" y="1516722"/>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わたし</a:t>
            </a:r>
          </a:p>
        </p:txBody>
      </p:sp>
      <p:sp>
        <p:nvSpPr>
          <p:cNvPr id="6" name="テキスト ボックス 5"/>
          <p:cNvSpPr txBox="1">
            <a:spLocks noChangeArrowheads="1"/>
          </p:cNvSpPr>
          <p:nvPr/>
        </p:nvSpPr>
        <p:spPr bwMode="auto">
          <a:xfrm>
            <a:off x="3113390" y="1516722"/>
            <a:ext cx="1396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しん</a:t>
            </a:r>
          </a:p>
        </p:txBody>
      </p:sp>
      <p:sp>
        <p:nvSpPr>
          <p:cNvPr id="7" name="テキスト ボックス 6"/>
          <p:cNvSpPr txBox="1">
            <a:spLocks noChangeArrowheads="1"/>
          </p:cNvSpPr>
          <p:nvPr/>
        </p:nvSpPr>
        <p:spPr bwMode="auto">
          <a:xfrm>
            <a:off x="7350853" y="2679303"/>
            <a:ext cx="11095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まじ</a:t>
            </a:r>
          </a:p>
        </p:txBody>
      </p:sp>
      <p:sp>
        <p:nvSpPr>
          <p:cNvPr id="8" name="テキスト ボックス 7"/>
          <p:cNvSpPr txBox="1">
            <a:spLocks noChangeArrowheads="1"/>
          </p:cNvSpPr>
          <p:nvPr/>
        </p:nvSpPr>
        <p:spPr bwMode="auto">
          <a:xfrm>
            <a:off x="5756857" y="2679303"/>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 い と</a:t>
            </a:r>
          </a:p>
        </p:txBody>
      </p:sp>
      <p:sp>
        <p:nvSpPr>
          <p:cNvPr id="9" name="テキスト ボックス 8"/>
          <p:cNvSpPr txBox="1">
            <a:spLocks noChangeArrowheads="1"/>
          </p:cNvSpPr>
          <p:nvPr/>
        </p:nvSpPr>
        <p:spPr bwMode="auto">
          <a:xfrm>
            <a:off x="971600" y="2647365"/>
            <a:ext cx="1032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a:t>
            </a:r>
          </a:p>
        </p:txBody>
      </p:sp>
      <p:sp>
        <p:nvSpPr>
          <p:cNvPr id="10" name="テキスト ボックス 9"/>
          <p:cNvSpPr txBox="1">
            <a:spLocks noChangeArrowheads="1"/>
          </p:cNvSpPr>
          <p:nvPr/>
        </p:nvSpPr>
        <p:spPr bwMode="auto">
          <a:xfrm>
            <a:off x="2601598" y="2679303"/>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こうどう</a:t>
            </a:r>
            <a:endParaRPr lang="en-US" altLang="ja-JP" sz="2400" b="1">
              <a:solidFill>
                <a:schemeClr val="bg1"/>
              </a:solidFill>
            </a:endParaRPr>
          </a:p>
        </p:txBody>
      </p:sp>
      <p:sp>
        <p:nvSpPr>
          <p:cNvPr id="11" name="テキスト ボックス 10"/>
          <p:cNvSpPr txBox="1">
            <a:spLocks noChangeArrowheads="1"/>
          </p:cNvSpPr>
          <p:nvPr/>
        </p:nvSpPr>
        <p:spPr bwMode="auto">
          <a:xfrm>
            <a:off x="4139951" y="2679303"/>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きょうかい</a:t>
            </a:r>
            <a:endParaRPr lang="en-US" altLang="ja-JP" sz="2400" b="1">
              <a:solidFill>
                <a:schemeClr val="bg1"/>
              </a:solidFill>
            </a:endParaRPr>
          </a:p>
        </p:txBody>
      </p:sp>
      <p:sp>
        <p:nvSpPr>
          <p:cNvPr id="12" name="テキスト ボックス 11"/>
          <p:cNvSpPr txBox="1">
            <a:spLocks noChangeArrowheads="1"/>
          </p:cNvSpPr>
          <p:nvPr/>
        </p:nvSpPr>
        <p:spPr bwMode="auto">
          <a:xfrm>
            <a:off x="9312" y="3831431"/>
            <a:ext cx="1066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つみ</a:t>
            </a:r>
            <a:endParaRPr lang="en-US" altLang="ja-JP" sz="2400" b="1">
              <a:solidFill>
                <a:schemeClr val="bg1"/>
              </a:solidFill>
            </a:endParaRPr>
          </a:p>
        </p:txBody>
      </p:sp>
      <p:sp>
        <p:nvSpPr>
          <p:cNvPr id="13" name="テキスト ボックス 12"/>
          <p:cNvSpPr txBox="1">
            <a:spLocks noChangeArrowheads="1"/>
          </p:cNvSpPr>
          <p:nvPr/>
        </p:nvSpPr>
        <p:spPr bwMode="auto">
          <a:xfrm>
            <a:off x="4545815" y="3831431"/>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ふっかつ</a:t>
            </a:r>
            <a:endParaRPr lang="en-US" altLang="ja-JP" sz="2400" b="1">
              <a:solidFill>
                <a:schemeClr val="bg1"/>
              </a:solidFill>
            </a:endParaRPr>
          </a:p>
        </p:txBody>
      </p:sp>
      <p:sp>
        <p:nvSpPr>
          <p:cNvPr id="14" name="テキスト ボックス 13"/>
          <p:cNvSpPr txBox="1">
            <a:spLocks noChangeArrowheads="1"/>
          </p:cNvSpPr>
          <p:nvPr/>
        </p:nvSpPr>
        <p:spPr bwMode="auto">
          <a:xfrm>
            <a:off x="6084168" y="3831431"/>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えいえん</a:t>
            </a:r>
            <a:endParaRPr lang="en-US" altLang="ja-JP" sz="2400" b="1">
              <a:solidFill>
                <a:schemeClr val="bg1"/>
              </a:solidFill>
            </a:endParaRPr>
          </a:p>
        </p:txBody>
      </p:sp>
      <p:sp>
        <p:nvSpPr>
          <p:cNvPr id="15" name="テキスト ボックス 14"/>
          <p:cNvSpPr txBox="1">
            <a:spLocks noChangeArrowheads="1"/>
          </p:cNvSpPr>
          <p:nvPr/>
        </p:nvSpPr>
        <p:spPr bwMode="auto">
          <a:xfrm>
            <a:off x="1010877" y="4941168"/>
            <a:ext cx="1024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しん</a:t>
            </a:r>
            <a:endParaRPr lang="en-US" altLang="ja-JP" sz="2400" b="1">
              <a:solidFill>
                <a:schemeClr val="bg1"/>
              </a:solidFill>
            </a:endParaRPr>
          </a:p>
        </p:txBody>
      </p:sp>
      <p:sp>
        <p:nvSpPr>
          <p:cNvPr id="16" name="テキスト ボックス 15"/>
          <p:cNvSpPr txBox="1">
            <a:spLocks noChangeArrowheads="1"/>
          </p:cNvSpPr>
          <p:nvPr/>
        </p:nvSpPr>
        <p:spPr bwMode="auto">
          <a:xfrm>
            <a:off x="1115616" y="3831431"/>
            <a:ext cx="1126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err="1">
                <a:solidFill>
                  <a:schemeClr val="bg1"/>
                </a:solidFill>
              </a:rPr>
              <a:t>ゆる</a:t>
            </a:r>
            <a:endParaRPr lang="en-US" altLang="ja-JP" sz="2400" b="1">
              <a:solidFill>
                <a:schemeClr val="bg1"/>
              </a:solidFill>
            </a:endParaRPr>
          </a:p>
        </p:txBody>
      </p:sp>
      <p:sp>
        <p:nvSpPr>
          <p:cNvPr id="17" name="テキスト ボックス 16"/>
          <p:cNvSpPr txBox="1">
            <a:spLocks noChangeArrowheads="1"/>
          </p:cNvSpPr>
          <p:nvPr/>
        </p:nvSpPr>
        <p:spPr bwMode="auto">
          <a:xfrm>
            <a:off x="3635896" y="220578"/>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304176"/>
            <a:ext cx="9143999" cy="5509200"/>
          </a:xfrm>
          <a:prstGeom prst="rect">
            <a:avLst/>
          </a:prstGeom>
          <a:noFill/>
          <a:ln w="9525">
            <a:noFill/>
            <a:miter lim="800000"/>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　神さま。</a:t>
            </a:r>
            <a:endParaRPr kumimoji="1" lang="en-US" altLang="ja-JP"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私たちは主イエス・キリストによって成し遂げられたあなたの御わざを称えます。あなたはみ言葉によって全てのものを創り、イエス・キリストを命の言葉として、この世にお贈りくださいました。この世の知恵では見出すことが出来ない深い憐れみと愛に感謝します。</a:t>
            </a: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304176"/>
            <a:ext cx="9143999" cy="3477875"/>
          </a:xfrm>
          <a:prstGeom prst="rect">
            <a:avLst/>
          </a:prstGeom>
          <a:noFill/>
          <a:ln w="9525">
            <a:noFill/>
            <a:miter lim="800000"/>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1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rPr>
              <a:t>　</a:t>
            </a: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　</a:t>
            </a:r>
            <a:r>
              <a:rPr lang="ja-JP" altLang="en-US" sz="4400" noProof="0">
                <a:solidFill>
                  <a:srgbClr val="00FFFF"/>
                </a:solidFill>
                <a:latin typeface="Calibri" panose="020F0502020204030204" pitchFamily="34" charset="0"/>
              </a:rPr>
              <a:t>恵みの神さま。</a:t>
            </a:r>
            <a:r>
              <a:rPr lang="ja-JP" altLang="en-US" sz="4400">
                <a:solidFill>
                  <a:srgbClr val="00FFFF"/>
                </a:solidFill>
                <a:latin typeface="Calibri" panose="020F0502020204030204" pitchFamily="34" charset="0"/>
              </a:rPr>
              <a:t>あなたの御言葉から受けた恵みに応え、私たちは心を合わせ、父なる神であるあなたに祈ります。私たちの祈りを、聞き届けてください。</a:t>
            </a:r>
            <a:endParaRPr lang="en-US" altLang="ja-JP" sz="4400" noProof="0">
              <a:solidFill>
                <a:srgbClr val="00FFFF"/>
              </a:solidFill>
              <a:latin typeface="Calibri" panose="020F0502020204030204" pitchFamily="34" charset="0"/>
            </a:endParaRP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
        <p:nvSpPr>
          <p:cNvPr id="5" name="テキスト ボックス 3"/>
          <p:cNvSpPr txBox="1">
            <a:spLocks noChangeArrowheads="1"/>
          </p:cNvSpPr>
          <p:nvPr/>
        </p:nvSpPr>
        <p:spPr bwMode="auto">
          <a:xfrm>
            <a:off x="0" y="5373216"/>
            <a:ext cx="9144000" cy="769441"/>
          </a:xfrm>
          <a:prstGeom prst="rect">
            <a:avLst/>
          </a:prstGeom>
          <a:noFill/>
          <a:ln w="9525">
            <a:noFill/>
            <a:miter lim="800000"/>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ja-JP" altLang="en-US" sz="4400" noProof="0">
                <a:solidFill>
                  <a:srgbClr val="00FFFF"/>
                </a:solidFill>
                <a:latin typeface="Calibri" panose="020F0502020204030204" pitchFamily="34" charset="0"/>
              </a:rPr>
              <a:t>（諸祈祷）</a:t>
            </a:r>
            <a:endParaRPr lang="en-US" altLang="ja-JP" sz="4400" noProof="0">
              <a:solidFill>
                <a:srgbClr val="00FFFF"/>
              </a:solidFill>
              <a:latin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テキスト ボックス 3"/>
          <p:cNvSpPr txBox="1">
            <a:spLocks noChangeArrowheads="1"/>
          </p:cNvSpPr>
          <p:nvPr/>
        </p:nvSpPr>
        <p:spPr bwMode="auto">
          <a:xfrm>
            <a:off x="35496" y="1052736"/>
            <a:ext cx="9078251" cy="5909310"/>
          </a:xfrm>
          <a:prstGeom prst="rect">
            <a:avLst/>
          </a:prstGeom>
          <a:noFill/>
          <a:ln w="9525">
            <a:noFill/>
            <a:miter lim="800000"/>
          </a:ln>
        </p:spPr>
        <p:txBody>
          <a:bodyPr wrap="square">
            <a:spAutoFit/>
          </a:bodyPr>
          <a:lstStyle/>
          <a:p>
            <a:pPr>
              <a:lnSpc>
                <a:spcPct val="150000"/>
              </a:lnSpc>
            </a:pPr>
            <a:r>
              <a:rPr lang="ja-JP" altLang="en-US" sz="3200">
                <a:solidFill>
                  <a:srgbClr val="00FFFF"/>
                </a:solidFill>
                <a:latin typeface="Calibri" panose="020F0502020204030204" pitchFamily="34" charset="0"/>
              </a:rPr>
              <a:t>（結びの祈り）</a:t>
            </a:r>
            <a:endParaRPr lang="en-US" altLang="ja-JP" sz="3200">
              <a:solidFill>
                <a:srgbClr val="00FFFF"/>
              </a:solidFill>
              <a:latin typeface="Calibri" panose="020F0502020204030204" pitchFamily="34" charset="0"/>
            </a:endParaRPr>
          </a:p>
          <a:p>
            <a:pPr>
              <a:lnSpc>
                <a:spcPct val="150000"/>
              </a:lnSpc>
            </a:pPr>
            <a:r>
              <a:rPr lang="ja-JP" altLang="en-US" sz="4400">
                <a:solidFill>
                  <a:srgbClr val="00FFFF"/>
                </a:solidFill>
                <a:latin typeface="Calibri" panose="020F0502020204030204" pitchFamily="34" charset="0"/>
              </a:rPr>
              <a:t>司）</a:t>
            </a: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恵みの神さま。あなたの憐れみに</a:t>
            </a: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信頼し、私たちのすべての祈りを</a:t>
            </a:r>
            <a:endParaRPr lang="en-US" altLang="ja-JP" sz="4400">
              <a:solidFill>
                <a:srgbClr val="00FFFF"/>
              </a:solidFill>
              <a:latin typeface="Calibri" panose="020F0502020204030204" pitchFamily="34" charset="0"/>
            </a:endParaRPr>
          </a:p>
          <a:p>
            <a:pPr>
              <a:lnSpc>
                <a:spcPct val="150000"/>
              </a:lnSpc>
            </a:pP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委ねます。私たちの救い主、</a:t>
            </a:r>
            <a:endParaRPr lang="en-US" altLang="ja-JP" sz="4400">
              <a:solidFill>
                <a:srgbClr val="00FFFF"/>
              </a:solidFill>
              <a:latin typeface="Calibri" panose="020F0502020204030204" pitchFamily="34" charset="0"/>
            </a:endParaRPr>
          </a:p>
          <a:p>
            <a:pPr>
              <a:lnSpc>
                <a:spcPct val="150000"/>
              </a:lnSpc>
            </a:pP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イエス・キリストによって祈ります。</a:t>
            </a:r>
            <a:endParaRPr lang="en-US" altLang="ja-JP" sz="4400">
              <a:solidFill>
                <a:srgbClr val="00FFFF"/>
              </a:solidFill>
              <a:latin typeface="Calibri" panose="020F0502020204030204" pitchFamily="34" charset="0"/>
            </a:endParaRPr>
          </a:p>
          <a:p>
            <a:pPr>
              <a:lnSpc>
                <a:spcPct val="150000"/>
              </a:lnSpc>
            </a:pPr>
            <a:r>
              <a:rPr lang="ja-JP" altLang="en-US" sz="4400">
                <a:solidFill>
                  <a:schemeClr val="bg1"/>
                </a:solidFill>
                <a:latin typeface="Calibri" panose="020F0502020204030204" pitchFamily="34" charset="0"/>
              </a:rPr>
              <a:t>衆）アーメン</a:t>
            </a:r>
          </a:p>
        </p:txBody>
      </p:sp>
      <p:sp>
        <p:nvSpPr>
          <p:cNvPr id="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60648"/>
            <a:ext cx="8229600" cy="1143000"/>
          </a:xfrm>
        </p:spPr>
        <p:txBody>
          <a:bodyPr/>
          <a:lstStyle/>
          <a:p>
            <a:pPr eaLnBrk="1" hangingPunct="1"/>
            <a:r>
              <a:rPr lang="ja-JP" altLang="en-US" sz="4800" u="sng">
                <a:solidFill>
                  <a:schemeClr val="bg1"/>
                </a:solidFill>
              </a:rPr>
              <a:t>平和の挨拶</a:t>
            </a:r>
            <a:endParaRPr lang="ja-JP" altLang="en-US" sz="4800">
              <a:solidFill>
                <a:schemeClr val="bg1"/>
              </a:solidFill>
            </a:endParaRPr>
          </a:p>
        </p:txBody>
      </p:sp>
      <p:sp>
        <p:nvSpPr>
          <p:cNvPr id="3" name="コンテンツ プレースホルダー 2"/>
          <p:cNvSpPr>
            <a:spLocks noGrp="1"/>
          </p:cNvSpPr>
          <p:nvPr>
            <p:ph idx="1"/>
          </p:nvPr>
        </p:nvSpPr>
        <p:spPr>
          <a:xfrm>
            <a:off x="0" y="1988840"/>
            <a:ext cx="9144000" cy="3672408"/>
          </a:xfrm>
        </p:spPr>
        <p:txBody>
          <a:bodyPr>
            <a:noAutofit/>
          </a:bodyPr>
          <a:lstStyle/>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主の平和がみなさんと</a:t>
            </a:r>
            <a:endParaRPr lang="en-US" altLang="ja-JP" sz="4400">
              <a:solidFill>
                <a:srgbClr val="00FFFF"/>
              </a:solidFill>
            </a:endParaRPr>
          </a:p>
          <a:p>
            <a:pPr marL="0" indent="0" eaLnBrk="1" hangingPunct="1">
              <a:lnSpc>
                <a:spcPct val="120000"/>
              </a:lnSpc>
              <a:buNone/>
              <a:defRPr/>
            </a:pPr>
            <a:r>
              <a:rPr lang="ja-JP" altLang="en-US" sz="4400">
                <a:solidFill>
                  <a:srgbClr val="00FFFF"/>
                </a:solidFill>
              </a:rPr>
              <a:t>　　　　　　　　　共にありますように。</a:t>
            </a:r>
            <a:endParaRPr lang="en-US" altLang="ja-JP" sz="4400">
              <a:solidFill>
                <a:srgbClr val="00FFFF"/>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またあなたと共に。</a:t>
            </a:r>
            <a:endParaRPr lang="en-US" altLang="ja-JP" sz="4400">
              <a:solidFill>
                <a:schemeClr val="bg1"/>
              </a:solidFill>
            </a:endParaRPr>
          </a:p>
        </p:txBody>
      </p:sp>
      <p:sp>
        <p:nvSpPr>
          <p:cNvPr id="5" name="テキスト ボックス 4"/>
          <p:cNvSpPr txBox="1"/>
          <p:nvPr/>
        </p:nvSpPr>
        <p:spPr>
          <a:xfrm>
            <a:off x="3131840" y="188640"/>
            <a:ext cx="3096344" cy="461665"/>
          </a:xfrm>
          <a:prstGeom prst="rect">
            <a:avLst/>
          </a:prstGeom>
          <a:noFill/>
        </p:spPr>
        <p:txBody>
          <a:bodyPr wrap="square">
            <a:spAutoFit/>
          </a:bodyPr>
          <a:lstStyle/>
          <a:p>
            <a:r>
              <a:rPr lang="ja-JP" altLang="en-US" sz="2400">
                <a:solidFill>
                  <a:schemeClr val="bg1"/>
                </a:solidFill>
              </a:rPr>
              <a:t>へいわ　　　　あいさつ</a:t>
            </a:r>
          </a:p>
        </p:txBody>
      </p:sp>
      <p:sp>
        <p:nvSpPr>
          <p:cNvPr id="7" name="テキスト ボックス 6"/>
          <p:cNvSpPr txBox="1"/>
          <p:nvPr/>
        </p:nvSpPr>
        <p:spPr>
          <a:xfrm>
            <a:off x="3923928" y="3645024"/>
            <a:ext cx="741141" cy="461665"/>
          </a:xfrm>
          <a:prstGeom prst="rect">
            <a:avLst/>
          </a:prstGeom>
          <a:noFill/>
        </p:spPr>
        <p:txBody>
          <a:bodyPr wrap="square">
            <a:spAutoFit/>
          </a:bodyPr>
          <a:lstStyle/>
          <a:p>
            <a:r>
              <a:rPr lang="ja-JP" altLang="en-US" sz="2400">
                <a:solidFill>
                  <a:schemeClr val="bg1"/>
                </a:solidFill>
              </a:rPr>
              <a:t>とも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48122"/>
            <a:ext cx="9144000" cy="6009878"/>
          </a:xfrm>
        </p:spPr>
        <p:txBody>
          <a:bodyPr>
            <a:noAutofit/>
          </a:bodyPr>
          <a:lstStyle/>
          <a:p>
            <a:pPr marL="0" indent="0">
              <a:lnSpc>
                <a:spcPct val="120000"/>
              </a:lnSpc>
              <a:buNone/>
            </a:pPr>
            <a:r>
              <a:rPr lang="ja-JP" altLang="en-US" sz="4000">
                <a:solidFill>
                  <a:srgbClr val="00FFFF"/>
                </a:solidFill>
              </a:rPr>
              <a:t>司）祈りましょう。</a:t>
            </a:r>
            <a:endParaRPr lang="en-US" altLang="ja-JP" sz="4000">
              <a:solidFill>
                <a:srgbClr val="00FFFF"/>
              </a:solidFill>
            </a:endParaRPr>
          </a:p>
          <a:p>
            <a:pPr marL="0" indent="0">
              <a:lnSpc>
                <a:spcPct val="140000"/>
              </a:lnSpc>
              <a:buNone/>
            </a:pPr>
            <a:r>
              <a:rPr lang="ja-JP" altLang="en-US" sz="4400">
                <a:solidFill>
                  <a:schemeClr val="bg1"/>
                </a:solidFill>
              </a:rPr>
              <a:t>全）天の父よ。</a:t>
            </a:r>
            <a:endParaRPr lang="en-US" altLang="ja-JP" sz="4400">
              <a:solidFill>
                <a:schemeClr val="bg1"/>
              </a:solidFill>
            </a:endParaRP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名があがめられますように。</a:t>
            </a: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国が来ますように。</a:t>
            </a: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心が天で行なわれるように、　　　</a:t>
            </a:r>
            <a:endParaRPr lang="en-US" altLang="ja-JP" sz="4400">
              <a:solidFill>
                <a:schemeClr val="bg1"/>
              </a:solidFill>
            </a:endParaRPr>
          </a:p>
          <a:p>
            <a:pPr marL="0" indent="0">
              <a:lnSpc>
                <a:spcPct val="140000"/>
              </a:lnSpc>
              <a:buNone/>
            </a:pPr>
            <a:r>
              <a:rPr lang="ja-JP" altLang="en-US" sz="4400">
                <a:solidFill>
                  <a:schemeClr val="bg1"/>
                </a:solidFill>
              </a:rPr>
              <a:t>　　　地上でも行なわれますように。</a:t>
            </a:r>
            <a:endParaRPr lang="en-US" altLang="ja-JP" sz="4400">
              <a:solidFill>
                <a:schemeClr val="bg1"/>
              </a:solidFill>
            </a:endParaRPr>
          </a:p>
          <a:p>
            <a:pPr marL="0" indent="0">
              <a:lnSpc>
                <a:spcPct val="120000"/>
              </a:lnSpc>
              <a:buNone/>
            </a:pPr>
            <a:r>
              <a:rPr lang="ja-JP" altLang="en-US" sz="4400">
                <a:solidFill>
                  <a:schemeClr val="bg1"/>
                </a:solidFill>
              </a:rPr>
              <a:t>　　</a:t>
            </a:r>
          </a:p>
        </p:txBody>
      </p:sp>
      <p:sp>
        <p:nvSpPr>
          <p:cNvPr id="11" name="テキスト ボックス 5"/>
          <p:cNvSpPr txBox="1">
            <a:spLocks noChangeArrowheads="1"/>
          </p:cNvSpPr>
          <p:nvPr/>
        </p:nvSpPr>
        <p:spPr bwMode="auto">
          <a:xfrm>
            <a:off x="859241" y="1668810"/>
            <a:ext cx="792799"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てん</a:t>
            </a:r>
          </a:p>
        </p:txBody>
      </p:sp>
      <p:sp>
        <p:nvSpPr>
          <p:cNvPr id="12" name="テキスト ボックス 7"/>
          <p:cNvSpPr txBox="1">
            <a:spLocks noChangeArrowheads="1"/>
          </p:cNvSpPr>
          <p:nvPr/>
        </p:nvSpPr>
        <p:spPr bwMode="auto">
          <a:xfrm>
            <a:off x="1979712" y="1668810"/>
            <a:ext cx="71913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ちち</a:t>
            </a:r>
          </a:p>
        </p:txBody>
      </p:sp>
      <p:sp>
        <p:nvSpPr>
          <p:cNvPr id="13" name="テキスト ボックス 8"/>
          <p:cNvSpPr txBox="1">
            <a:spLocks noChangeArrowheads="1"/>
          </p:cNvSpPr>
          <p:nvPr/>
        </p:nvSpPr>
        <p:spPr bwMode="auto">
          <a:xfrm>
            <a:off x="1475656" y="274091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な</a:t>
            </a:r>
          </a:p>
        </p:txBody>
      </p:sp>
      <p:sp>
        <p:nvSpPr>
          <p:cNvPr id="14" name="テキスト ボックス 9"/>
          <p:cNvSpPr txBox="1">
            <a:spLocks noChangeArrowheads="1"/>
          </p:cNvSpPr>
          <p:nvPr/>
        </p:nvSpPr>
        <p:spPr bwMode="auto">
          <a:xfrm>
            <a:off x="1331640" y="382097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くに</a:t>
            </a:r>
          </a:p>
        </p:txBody>
      </p:sp>
      <p:sp>
        <p:nvSpPr>
          <p:cNvPr id="15" name="テキスト ボックス 10"/>
          <p:cNvSpPr txBox="1">
            <a:spLocks noChangeArrowheads="1"/>
          </p:cNvSpPr>
          <p:nvPr/>
        </p:nvSpPr>
        <p:spPr bwMode="auto">
          <a:xfrm>
            <a:off x="1259632" y="4901158"/>
            <a:ext cx="9366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こころ</a:t>
            </a:r>
          </a:p>
        </p:txBody>
      </p:sp>
      <p:sp>
        <p:nvSpPr>
          <p:cNvPr id="16" name="テキスト ボックス 11"/>
          <p:cNvSpPr txBox="1">
            <a:spLocks noChangeArrowheads="1"/>
          </p:cNvSpPr>
          <p:nvPr/>
        </p:nvSpPr>
        <p:spPr bwMode="auto">
          <a:xfrm>
            <a:off x="2484190" y="490115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てん</a:t>
            </a:r>
          </a:p>
        </p:txBody>
      </p:sp>
      <p:sp>
        <p:nvSpPr>
          <p:cNvPr id="17" name="テキスト ボックス 12"/>
          <p:cNvSpPr txBox="1">
            <a:spLocks noChangeArrowheads="1"/>
          </p:cNvSpPr>
          <p:nvPr/>
        </p:nvSpPr>
        <p:spPr bwMode="auto">
          <a:xfrm>
            <a:off x="3491880" y="4901158"/>
            <a:ext cx="71913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おこ</a:t>
            </a:r>
          </a:p>
        </p:txBody>
      </p:sp>
      <p:sp>
        <p:nvSpPr>
          <p:cNvPr id="18" name="テキスト ボックス 13"/>
          <p:cNvSpPr txBox="1">
            <a:spLocks noChangeArrowheads="1"/>
          </p:cNvSpPr>
          <p:nvPr/>
        </p:nvSpPr>
        <p:spPr bwMode="auto">
          <a:xfrm>
            <a:off x="1272381" y="5981278"/>
            <a:ext cx="9953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ちじょう</a:t>
            </a:r>
          </a:p>
        </p:txBody>
      </p:sp>
      <p:sp>
        <p:nvSpPr>
          <p:cNvPr id="19" name="テキスト ボックス 15"/>
          <p:cNvSpPr txBox="1">
            <a:spLocks noChangeArrowheads="1"/>
          </p:cNvSpPr>
          <p:nvPr/>
        </p:nvSpPr>
        <p:spPr bwMode="auto">
          <a:xfrm>
            <a:off x="3203202" y="5981278"/>
            <a:ext cx="720726"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おこ</a:t>
            </a:r>
          </a:p>
        </p:txBody>
      </p:sp>
      <p:sp>
        <p:nvSpPr>
          <p:cNvPr id="20" name="テキスト ボックス 9"/>
          <p:cNvSpPr txBox="1">
            <a:spLocks noChangeArrowheads="1"/>
          </p:cNvSpPr>
          <p:nvPr/>
        </p:nvSpPr>
        <p:spPr bwMode="auto">
          <a:xfrm>
            <a:off x="2555131" y="3820978"/>
            <a:ext cx="720725" cy="40011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き</a:t>
            </a:r>
            <a:endParaRPr lang="en-US" altLang="ja-JP" sz="2000" b="1">
              <a:solidFill>
                <a:schemeClr val="bg1"/>
              </a:solidFill>
              <a:latin typeface="Calibri" panose="020F0502020204030204" pitchFamily="34" charset="0"/>
            </a:endParaRPr>
          </a:p>
        </p:txBody>
      </p:sp>
      <p:sp>
        <p:nvSpPr>
          <p:cNvPr id="22" name="タイトル 1"/>
          <p:cNvSpPr txBox="1"/>
          <p:nvPr/>
        </p:nvSpPr>
        <p:spPr bwMode="auto">
          <a:xfrm>
            <a:off x="-8057" y="28774"/>
            <a:ext cx="9113747" cy="108494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a:solidFill>
                <a:schemeClr val="bg1"/>
              </a:solidFill>
            </a:endParaRPr>
          </a:p>
        </p:txBody>
      </p:sp>
      <p:sp>
        <p:nvSpPr>
          <p:cNvPr id="23" name="テキスト ボックス 22"/>
          <p:cNvSpPr txBox="1"/>
          <p:nvPr/>
        </p:nvSpPr>
        <p:spPr>
          <a:xfrm>
            <a:off x="3491880" y="-20009"/>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8520" y="1424186"/>
            <a:ext cx="9035480" cy="5433814"/>
          </a:xfrm>
        </p:spPr>
        <p:txBody>
          <a:bodyPr>
            <a:noAutofit/>
          </a:bodyPr>
          <a:lstStyle/>
          <a:p>
            <a:pPr marL="0" indent="0">
              <a:lnSpc>
                <a:spcPct val="140000"/>
              </a:lnSpc>
              <a:buNone/>
            </a:pPr>
            <a:r>
              <a:rPr lang="ja-JP" altLang="en-US" sz="4400">
                <a:solidFill>
                  <a:schemeClr val="bg1"/>
                </a:solidFill>
              </a:rPr>
              <a:t>私たちに今日もこの日の糧を</a:t>
            </a:r>
            <a:endParaRPr lang="en-US" altLang="ja-JP" sz="4400">
              <a:solidFill>
                <a:schemeClr val="bg1"/>
              </a:solidFill>
            </a:endParaRPr>
          </a:p>
          <a:p>
            <a:pPr marL="0" indent="0">
              <a:lnSpc>
                <a:spcPct val="140000"/>
              </a:lnSpc>
              <a:buNone/>
            </a:pPr>
            <a:r>
              <a:rPr lang="ja-JP" altLang="en-US" sz="4400">
                <a:solidFill>
                  <a:schemeClr val="bg1"/>
                </a:solidFill>
              </a:rPr>
              <a:t>　お与えください。</a:t>
            </a:r>
          </a:p>
          <a:p>
            <a:pPr marL="0" indent="0">
              <a:lnSpc>
                <a:spcPct val="140000"/>
              </a:lnSpc>
              <a:buNone/>
            </a:pPr>
            <a:r>
              <a:rPr lang="ja-JP" altLang="en-US" sz="4400">
                <a:solidFill>
                  <a:schemeClr val="bg1"/>
                </a:solidFill>
              </a:rPr>
              <a:t>私たちに罪を犯した者を</a:t>
            </a:r>
            <a:endParaRPr lang="en-US" altLang="ja-JP" sz="4400">
              <a:solidFill>
                <a:schemeClr val="bg1"/>
              </a:solidFill>
            </a:endParaRPr>
          </a:p>
          <a:p>
            <a:pPr marL="0" indent="0">
              <a:lnSpc>
                <a:spcPct val="140000"/>
              </a:lnSpc>
              <a:buNone/>
            </a:pPr>
            <a:r>
              <a:rPr lang="ja-JP" altLang="en-US" sz="4400">
                <a:solidFill>
                  <a:schemeClr val="bg1"/>
                </a:solidFill>
              </a:rPr>
              <a:t>　赦しましたから、</a:t>
            </a:r>
          </a:p>
          <a:p>
            <a:pPr marL="0" indent="0">
              <a:lnSpc>
                <a:spcPct val="140000"/>
              </a:lnSpc>
              <a:buNone/>
            </a:pPr>
            <a:r>
              <a:rPr lang="ja-JP" altLang="en-US" sz="4400">
                <a:solidFill>
                  <a:schemeClr val="bg1"/>
                </a:solidFill>
              </a:rPr>
              <a:t>私たちの犯した罪をお赦しください。</a:t>
            </a:r>
          </a:p>
          <a:p>
            <a:pPr>
              <a:lnSpc>
                <a:spcPct val="120000"/>
              </a:lnSpc>
            </a:pPr>
            <a:endParaRPr kumimoji="1" lang="ja-JP" altLang="en-US">
              <a:solidFill>
                <a:schemeClr val="bg1"/>
              </a:solidFill>
            </a:endParaRPr>
          </a:p>
        </p:txBody>
      </p:sp>
      <p:sp>
        <p:nvSpPr>
          <p:cNvPr id="4" name="テキスト ボックス 14"/>
          <p:cNvSpPr txBox="1">
            <a:spLocks noChangeArrowheads="1"/>
          </p:cNvSpPr>
          <p:nvPr/>
        </p:nvSpPr>
        <p:spPr bwMode="auto">
          <a:xfrm>
            <a:off x="35496" y="1372706"/>
            <a:ext cx="996951"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5" name="テキスト ボックス 16"/>
          <p:cNvSpPr txBox="1">
            <a:spLocks noChangeArrowheads="1"/>
          </p:cNvSpPr>
          <p:nvPr/>
        </p:nvSpPr>
        <p:spPr bwMode="auto">
          <a:xfrm>
            <a:off x="2376760" y="1372706"/>
            <a:ext cx="1007616" cy="400110"/>
          </a:xfrm>
          <a:prstGeom prst="rect">
            <a:avLst/>
          </a:prstGeom>
          <a:noFill/>
          <a:ln w="9525">
            <a:noFill/>
            <a:miter lim="800000"/>
          </a:ln>
        </p:spPr>
        <p:txBody>
          <a:bodyPr wrap="square">
            <a:spAutoFit/>
          </a:bodyPr>
          <a:lstStyle/>
          <a:p>
            <a:r>
              <a:rPr lang="ja-JP" altLang="en-US" sz="2000" b="1">
                <a:solidFill>
                  <a:schemeClr val="bg1"/>
                </a:solidFill>
                <a:latin typeface="Calibri" panose="020F0502020204030204" pitchFamily="34" charset="0"/>
              </a:rPr>
              <a:t>き ょ う</a:t>
            </a:r>
          </a:p>
        </p:txBody>
      </p:sp>
      <p:sp>
        <p:nvSpPr>
          <p:cNvPr id="6" name="テキスト ボックス 17"/>
          <p:cNvSpPr txBox="1">
            <a:spLocks noChangeArrowheads="1"/>
          </p:cNvSpPr>
          <p:nvPr/>
        </p:nvSpPr>
        <p:spPr bwMode="auto">
          <a:xfrm>
            <a:off x="4860032" y="1372706"/>
            <a:ext cx="86360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ひ</a:t>
            </a:r>
          </a:p>
        </p:txBody>
      </p:sp>
      <p:sp>
        <p:nvSpPr>
          <p:cNvPr id="7" name="テキスト ボックス 18"/>
          <p:cNvSpPr txBox="1">
            <a:spLocks noChangeArrowheads="1"/>
          </p:cNvSpPr>
          <p:nvPr/>
        </p:nvSpPr>
        <p:spPr bwMode="auto">
          <a:xfrm>
            <a:off x="5868144" y="1372706"/>
            <a:ext cx="86518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かて</a:t>
            </a:r>
          </a:p>
        </p:txBody>
      </p:sp>
      <p:sp>
        <p:nvSpPr>
          <p:cNvPr id="8" name="テキスト ボックス 19"/>
          <p:cNvSpPr txBox="1">
            <a:spLocks noChangeArrowheads="1"/>
          </p:cNvSpPr>
          <p:nvPr/>
        </p:nvSpPr>
        <p:spPr bwMode="auto">
          <a:xfrm>
            <a:off x="1080616" y="2452886"/>
            <a:ext cx="86360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あた</a:t>
            </a:r>
          </a:p>
        </p:txBody>
      </p:sp>
      <p:sp>
        <p:nvSpPr>
          <p:cNvPr id="9" name="テキスト ボックス 6"/>
          <p:cNvSpPr txBox="1">
            <a:spLocks noChangeArrowheads="1"/>
          </p:cNvSpPr>
          <p:nvPr/>
        </p:nvSpPr>
        <p:spPr bwMode="auto">
          <a:xfrm>
            <a:off x="35496" y="3533006"/>
            <a:ext cx="9953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10" name="テキスト ボックス 7"/>
          <p:cNvSpPr txBox="1">
            <a:spLocks noChangeArrowheads="1"/>
          </p:cNvSpPr>
          <p:nvPr/>
        </p:nvSpPr>
        <p:spPr bwMode="auto">
          <a:xfrm>
            <a:off x="2195736" y="3533006"/>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つみ</a:t>
            </a:r>
          </a:p>
        </p:txBody>
      </p:sp>
      <p:sp>
        <p:nvSpPr>
          <p:cNvPr id="11" name="テキスト ボックス 8"/>
          <p:cNvSpPr txBox="1">
            <a:spLocks noChangeArrowheads="1"/>
          </p:cNvSpPr>
          <p:nvPr/>
        </p:nvSpPr>
        <p:spPr bwMode="auto">
          <a:xfrm>
            <a:off x="3203848" y="3533006"/>
            <a:ext cx="995362"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おか</a:t>
            </a:r>
          </a:p>
        </p:txBody>
      </p:sp>
      <p:sp>
        <p:nvSpPr>
          <p:cNvPr id="12" name="テキスト ボックス 9"/>
          <p:cNvSpPr txBox="1">
            <a:spLocks noChangeArrowheads="1"/>
          </p:cNvSpPr>
          <p:nvPr/>
        </p:nvSpPr>
        <p:spPr bwMode="auto">
          <a:xfrm>
            <a:off x="4716016" y="3533006"/>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もの</a:t>
            </a:r>
          </a:p>
        </p:txBody>
      </p:sp>
      <p:sp>
        <p:nvSpPr>
          <p:cNvPr id="13" name="テキスト ボックス 10"/>
          <p:cNvSpPr txBox="1">
            <a:spLocks noChangeArrowheads="1"/>
          </p:cNvSpPr>
          <p:nvPr/>
        </p:nvSpPr>
        <p:spPr bwMode="auto">
          <a:xfrm>
            <a:off x="515218" y="458112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ゆる</a:t>
            </a:r>
          </a:p>
        </p:txBody>
      </p:sp>
      <p:sp>
        <p:nvSpPr>
          <p:cNvPr id="14" name="テキスト ボックス 11"/>
          <p:cNvSpPr txBox="1">
            <a:spLocks noChangeArrowheads="1"/>
          </p:cNvSpPr>
          <p:nvPr/>
        </p:nvSpPr>
        <p:spPr bwMode="auto">
          <a:xfrm>
            <a:off x="12750" y="5661248"/>
            <a:ext cx="995362"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15" name="テキスト ボックス 12"/>
          <p:cNvSpPr txBox="1">
            <a:spLocks noChangeArrowheads="1"/>
          </p:cNvSpPr>
          <p:nvPr/>
        </p:nvSpPr>
        <p:spPr bwMode="auto">
          <a:xfrm>
            <a:off x="2267744" y="566124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おか</a:t>
            </a:r>
          </a:p>
        </p:txBody>
      </p:sp>
      <p:sp>
        <p:nvSpPr>
          <p:cNvPr id="16" name="テキスト ボックス 13"/>
          <p:cNvSpPr txBox="1">
            <a:spLocks noChangeArrowheads="1"/>
          </p:cNvSpPr>
          <p:nvPr/>
        </p:nvSpPr>
        <p:spPr bwMode="auto">
          <a:xfrm>
            <a:off x="3707904" y="566124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つみ</a:t>
            </a:r>
          </a:p>
        </p:txBody>
      </p:sp>
      <p:sp>
        <p:nvSpPr>
          <p:cNvPr id="17" name="テキスト ボックス 14"/>
          <p:cNvSpPr txBox="1">
            <a:spLocks noChangeArrowheads="1"/>
          </p:cNvSpPr>
          <p:nvPr/>
        </p:nvSpPr>
        <p:spPr bwMode="auto">
          <a:xfrm>
            <a:off x="5260243" y="5661248"/>
            <a:ext cx="8239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ゆる</a:t>
            </a:r>
          </a:p>
        </p:txBody>
      </p:sp>
      <p:sp>
        <p:nvSpPr>
          <p:cNvPr id="19" name="タイトル 1"/>
          <p:cNvSpPr txBox="1"/>
          <p:nvPr/>
        </p:nvSpPr>
        <p:spPr bwMode="auto">
          <a:xfrm>
            <a:off x="0" y="172616"/>
            <a:ext cx="9113747"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sz="3600">
              <a:solidFill>
                <a:schemeClr val="bg1"/>
              </a:solidFill>
            </a:endParaRPr>
          </a:p>
        </p:txBody>
      </p:sp>
      <p:sp>
        <p:nvSpPr>
          <p:cNvPr id="18" name="テキスト ボックス 17"/>
          <p:cNvSpPr txBox="1"/>
          <p:nvPr/>
        </p:nvSpPr>
        <p:spPr>
          <a:xfrm>
            <a:off x="3488703" y="98425"/>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484784"/>
            <a:ext cx="9036496" cy="5257800"/>
          </a:xfrm>
        </p:spPr>
        <p:txBody>
          <a:bodyPr/>
          <a:lstStyle/>
          <a:p>
            <a:pPr marL="0" indent="0">
              <a:lnSpc>
                <a:spcPct val="140000"/>
              </a:lnSpc>
              <a:buNone/>
            </a:pPr>
            <a:r>
              <a:rPr lang="ja-JP" altLang="en-US" sz="4400">
                <a:solidFill>
                  <a:schemeClr val="bg1"/>
                </a:solidFill>
              </a:rPr>
              <a:t>私たちを誘惑から導き出して、</a:t>
            </a:r>
            <a:endParaRPr lang="en-US" altLang="ja-JP" sz="4400">
              <a:solidFill>
                <a:schemeClr val="bg1"/>
              </a:solidFill>
            </a:endParaRPr>
          </a:p>
          <a:p>
            <a:pPr marL="0" indent="0">
              <a:lnSpc>
                <a:spcPct val="140000"/>
              </a:lnSpc>
              <a:buNone/>
            </a:pPr>
            <a:r>
              <a:rPr lang="en-US" altLang="ja-JP" sz="4400">
                <a:solidFill>
                  <a:schemeClr val="bg1"/>
                </a:solidFill>
              </a:rPr>
              <a:t>    </a:t>
            </a:r>
            <a:r>
              <a:rPr lang="ja-JP" altLang="en-US" sz="4400">
                <a:solidFill>
                  <a:schemeClr val="bg1"/>
                </a:solidFill>
              </a:rPr>
              <a:t>悪からお救いください。</a:t>
            </a:r>
          </a:p>
          <a:p>
            <a:pPr marL="0" indent="0">
              <a:lnSpc>
                <a:spcPct val="140000"/>
              </a:lnSpc>
              <a:buNone/>
            </a:pPr>
            <a:r>
              <a:rPr lang="ja-JP" altLang="en-US" sz="4400">
                <a:solidFill>
                  <a:schemeClr val="bg1"/>
                </a:solidFill>
              </a:rPr>
              <a:t>み国も力も栄光も　</a:t>
            </a:r>
            <a:endParaRPr lang="en-US" altLang="ja-JP" sz="4400">
              <a:solidFill>
                <a:schemeClr val="bg1"/>
              </a:solidFill>
            </a:endParaRPr>
          </a:p>
          <a:p>
            <a:pPr marL="0" indent="0">
              <a:lnSpc>
                <a:spcPct val="140000"/>
              </a:lnSpc>
              <a:buNone/>
            </a:pPr>
            <a:r>
              <a:rPr lang="en-US" altLang="ja-JP" sz="4400">
                <a:solidFill>
                  <a:schemeClr val="bg1"/>
                </a:solidFill>
              </a:rPr>
              <a:t>    </a:t>
            </a:r>
            <a:r>
              <a:rPr lang="ja-JP" altLang="en-US" sz="4400">
                <a:solidFill>
                  <a:schemeClr val="bg1"/>
                </a:solidFill>
              </a:rPr>
              <a:t>とこしえにあなたのものだからです。</a:t>
            </a:r>
            <a:endParaRPr lang="en-US" altLang="ja-JP" sz="4400">
              <a:solidFill>
                <a:schemeClr val="bg1"/>
              </a:solidFill>
            </a:endParaRPr>
          </a:p>
          <a:p>
            <a:pPr marL="0" indent="0" algn="r">
              <a:lnSpc>
                <a:spcPct val="140000"/>
              </a:lnSpc>
              <a:buNone/>
            </a:pPr>
            <a:r>
              <a:rPr lang="ja-JP" altLang="en-US" sz="4400">
                <a:solidFill>
                  <a:schemeClr val="bg1"/>
                </a:solidFill>
              </a:rPr>
              <a:t>アーメン</a:t>
            </a:r>
          </a:p>
          <a:p>
            <a:pPr>
              <a:lnSpc>
                <a:spcPct val="140000"/>
              </a:lnSpc>
            </a:pPr>
            <a:endParaRPr kumimoji="1" lang="ja-JP" altLang="en-US">
              <a:solidFill>
                <a:schemeClr val="bg1"/>
              </a:solidFill>
            </a:endParaRPr>
          </a:p>
        </p:txBody>
      </p:sp>
      <p:sp>
        <p:nvSpPr>
          <p:cNvPr id="4" name="テキスト ボックス 15"/>
          <p:cNvSpPr txBox="1">
            <a:spLocks noChangeArrowheads="1"/>
          </p:cNvSpPr>
          <p:nvPr/>
        </p:nvSpPr>
        <p:spPr bwMode="auto">
          <a:xfrm>
            <a:off x="2123728" y="1412776"/>
            <a:ext cx="1277937" cy="401638"/>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 う わ く</a:t>
            </a:r>
          </a:p>
        </p:txBody>
      </p:sp>
      <p:sp>
        <p:nvSpPr>
          <p:cNvPr id="5" name="テキスト ボックス 16"/>
          <p:cNvSpPr txBox="1">
            <a:spLocks noChangeArrowheads="1"/>
          </p:cNvSpPr>
          <p:nvPr/>
        </p:nvSpPr>
        <p:spPr bwMode="auto">
          <a:xfrm>
            <a:off x="46657" y="1412776"/>
            <a:ext cx="996951"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6" name="テキスト ボックス 17"/>
          <p:cNvSpPr txBox="1">
            <a:spLocks noChangeArrowheads="1"/>
          </p:cNvSpPr>
          <p:nvPr/>
        </p:nvSpPr>
        <p:spPr bwMode="auto">
          <a:xfrm>
            <a:off x="4139952" y="1414364"/>
            <a:ext cx="1277938"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みちび</a:t>
            </a:r>
          </a:p>
        </p:txBody>
      </p:sp>
      <p:sp>
        <p:nvSpPr>
          <p:cNvPr id="7" name="テキスト ボックス 18"/>
          <p:cNvSpPr txBox="1">
            <a:spLocks noChangeArrowheads="1"/>
          </p:cNvSpPr>
          <p:nvPr/>
        </p:nvSpPr>
        <p:spPr bwMode="auto">
          <a:xfrm>
            <a:off x="5383634" y="1414364"/>
            <a:ext cx="8445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だ</a:t>
            </a:r>
          </a:p>
        </p:txBody>
      </p:sp>
      <p:sp>
        <p:nvSpPr>
          <p:cNvPr id="8" name="テキスト ボックス 19"/>
          <p:cNvSpPr txBox="1">
            <a:spLocks noChangeArrowheads="1"/>
          </p:cNvSpPr>
          <p:nvPr/>
        </p:nvSpPr>
        <p:spPr bwMode="auto">
          <a:xfrm>
            <a:off x="683568" y="2492896"/>
            <a:ext cx="8429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あく</a:t>
            </a:r>
          </a:p>
        </p:txBody>
      </p:sp>
      <p:sp>
        <p:nvSpPr>
          <p:cNvPr id="9" name="テキスト ボックス 20"/>
          <p:cNvSpPr txBox="1">
            <a:spLocks noChangeArrowheads="1"/>
          </p:cNvSpPr>
          <p:nvPr/>
        </p:nvSpPr>
        <p:spPr bwMode="auto">
          <a:xfrm>
            <a:off x="2738181" y="2492896"/>
            <a:ext cx="76777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すく</a:t>
            </a:r>
          </a:p>
        </p:txBody>
      </p:sp>
      <p:sp>
        <p:nvSpPr>
          <p:cNvPr id="10" name="テキスト ボックス 21"/>
          <p:cNvSpPr txBox="1">
            <a:spLocks noChangeArrowheads="1"/>
          </p:cNvSpPr>
          <p:nvPr/>
        </p:nvSpPr>
        <p:spPr bwMode="auto">
          <a:xfrm>
            <a:off x="683569" y="3578602"/>
            <a:ext cx="842962" cy="40011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くに</a:t>
            </a:r>
          </a:p>
        </p:txBody>
      </p:sp>
      <p:sp>
        <p:nvSpPr>
          <p:cNvPr id="11" name="テキスト ボックス 22"/>
          <p:cNvSpPr txBox="1">
            <a:spLocks noChangeArrowheads="1"/>
          </p:cNvSpPr>
          <p:nvPr/>
        </p:nvSpPr>
        <p:spPr bwMode="auto">
          <a:xfrm>
            <a:off x="1619672" y="3603426"/>
            <a:ext cx="920750" cy="401638"/>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ちから</a:t>
            </a:r>
          </a:p>
        </p:txBody>
      </p:sp>
      <p:sp>
        <p:nvSpPr>
          <p:cNvPr id="12" name="テキスト ボックス 23"/>
          <p:cNvSpPr txBox="1">
            <a:spLocks noChangeArrowheads="1"/>
          </p:cNvSpPr>
          <p:nvPr/>
        </p:nvSpPr>
        <p:spPr bwMode="auto">
          <a:xfrm>
            <a:off x="2699792" y="3603426"/>
            <a:ext cx="1656184" cy="400110"/>
          </a:xfrm>
          <a:prstGeom prst="rect">
            <a:avLst/>
          </a:prstGeom>
          <a:noFill/>
          <a:ln w="9525">
            <a:noFill/>
            <a:miter lim="800000"/>
          </a:ln>
        </p:spPr>
        <p:txBody>
          <a:bodyPr wrap="square">
            <a:spAutoFit/>
          </a:bodyPr>
          <a:lstStyle/>
          <a:p>
            <a:r>
              <a:rPr lang="ja-JP" altLang="en-US" sz="2000" b="1">
                <a:solidFill>
                  <a:schemeClr val="bg1"/>
                </a:solidFill>
                <a:latin typeface="Calibri" panose="020F0502020204030204" pitchFamily="34" charset="0"/>
              </a:rPr>
              <a:t>え い こ う</a:t>
            </a:r>
          </a:p>
        </p:txBody>
      </p:sp>
      <p:sp>
        <p:nvSpPr>
          <p:cNvPr id="13" name="タイトル 1"/>
          <p:cNvSpPr txBox="1"/>
          <p:nvPr/>
        </p:nvSpPr>
        <p:spPr bwMode="auto">
          <a:xfrm>
            <a:off x="0" y="91209"/>
            <a:ext cx="9113747"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sz="3600">
              <a:solidFill>
                <a:schemeClr val="bg1"/>
              </a:solidFill>
            </a:endParaRPr>
          </a:p>
        </p:txBody>
      </p:sp>
      <p:sp>
        <p:nvSpPr>
          <p:cNvPr id="14" name="テキスト ボックス 13"/>
          <p:cNvSpPr txBox="1"/>
          <p:nvPr/>
        </p:nvSpPr>
        <p:spPr>
          <a:xfrm>
            <a:off x="3491880" y="-20009"/>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48880"/>
            <a:ext cx="9144000" cy="1143000"/>
          </a:xfrm>
        </p:spPr>
        <p:txBody>
          <a:bodyPr>
            <a:noAutofit/>
          </a:bodyPr>
          <a:lstStyle/>
          <a:p>
            <a:r>
              <a:rPr lang="ja-JP" altLang="en-US" sz="5400">
                <a:solidFill>
                  <a:schemeClr val="bg1"/>
                </a:solidFill>
              </a:rPr>
              <a:t>感謝のささげもの</a:t>
            </a:r>
            <a:endParaRPr kumimoji="1" lang="ja-JP" altLang="en-US" sz="2800">
              <a:solidFill>
                <a:schemeClr val="bg1"/>
              </a:solidFill>
            </a:endParaRPr>
          </a:p>
        </p:txBody>
      </p:sp>
      <p:sp>
        <p:nvSpPr>
          <p:cNvPr id="4" name="テキスト ボックス 3"/>
          <p:cNvSpPr txBox="1"/>
          <p:nvPr/>
        </p:nvSpPr>
        <p:spPr>
          <a:xfrm>
            <a:off x="1979712" y="2118047"/>
            <a:ext cx="1944216" cy="461665"/>
          </a:xfrm>
          <a:prstGeom prst="rect">
            <a:avLst/>
          </a:prstGeom>
          <a:noFill/>
        </p:spPr>
        <p:txBody>
          <a:bodyPr wrap="square">
            <a:spAutoFit/>
          </a:bodyPr>
          <a:lstStyle/>
          <a:p>
            <a:r>
              <a:rPr lang="ja-JP" altLang="en-US" sz="2400">
                <a:solidFill>
                  <a:schemeClr val="bg1"/>
                </a:solidFill>
              </a:rPr>
              <a:t>か ん し ゃ</a:t>
            </a:r>
          </a:p>
        </p:txBody>
      </p:sp>
      <p:sp>
        <p:nvSpPr>
          <p:cNvPr id="5" name="タイトル 1"/>
          <p:cNvSpPr txBox="1"/>
          <p:nvPr/>
        </p:nvSpPr>
        <p:spPr bwMode="auto">
          <a:xfrm>
            <a:off x="0" y="3726160"/>
            <a:ext cx="9144000" cy="1143000"/>
          </a:xfrm>
          <a:prstGeom prst="rect">
            <a:avLst/>
          </a:prstGeom>
          <a:noFill/>
          <a:ln w="9525">
            <a:noFill/>
            <a:miter lim="800000"/>
          </a:ln>
        </p:spPr>
        <p:txBody>
          <a:bodyPr vert="horz" wrap="square" lIns="91440" tIns="45720" rIns="91440" bIns="45720" numCol="1" anchor="ctr" anchorCtr="0" compatLnSpc="1">
            <a:no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sz="3600">
                <a:solidFill>
                  <a:schemeClr val="bg1"/>
                </a:solidFill>
              </a:rPr>
              <a:t>（献金と感謝の祈り）</a:t>
            </a:r>
          </a:p>
        </p:txBody>
      </p:sp>
      <p:sp>
        <p:nvSpPr>
          <p:cNvPr id="6" name="テキスト ボックス 5"/>
          <p:cNvSpPr txBox="1"/>
          <p:nvPr/>
        </p:nvSpPr>
        <p:spPr>
          <a:xfrm>
            <a:off x="2699792" y="3573016"/>
            <a:ext cx="3672408" cy="400110"/>
          </a:xfrm>
          <a:prstGeom prst="rect">
            <a:avLst/>
          </a:prstGeom>
          <a:noFill/>
        </p:spPr>
        <p:txBody>
          <a:bodyPr wrap="square">
            <a:spAutoFit/>
          </a:bodyPr>
          <a:lstStyle/>
          <a:p>
            <a:r>
              <a:rPr lang="ja-JP" altLang="en-US" sz="2000">
                <a:solidFill>
                  <a:schemeClr val="bg1"/>
                </a:solidFill>
              </a:rPr>
              <a:t>けんきん      かんしゃ       いの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83816"/>
            <a:ext cx="8229600" cy="1143000"/>
          </a:xfrm>
        </p:spPr>
        <p:txBody>
          <a:bodyPr/>
          <a:lstStyle/>
          <a:p>
            <a:pPr eaLnBrk="1" hangingPunct="1"/>
            <a:r>
              <a:rPr lang="ja-JP" altLang="en-US" sz="4800" u="sng">
                <a:solidFill>
                  <a:schemeClr val="bg1"/>
                </a:solidFill>
              </a:rPr>
              <a:t>告　白</a:t>
            </a:r>
            <a:endParaRPr lang="ja-JP" altLang="en-US" sz="4800">
              <a:solidFill>
                <a:schemeClr val="bg1"/>
              </a:solidFill>
            </a:endParaRPr>
          </a:p>
        </p:txBody>
      </p:sp>
      <p:sp>
        <p:nvSpPr>
          <p:cNvPr id="3" name="コンテンツ プレースホルダー 2"/>
          <p:cNvSpPr>
            <a:spLocks noGrp="1"/>
          </p:cNvSpPr>
          <p:nvPr>
            <p:ph idx="1"/>
          </p:nvPr>
        </p:nvSpPr>
        <p:spPr>
          <a:xfrm>
            <a:off x="-27435" y="922412"/>
            <a:ext cx="9144000" cy="6323012"/>
          </a:xfrm>
        </p:spPr>
        <p:txBody>
          <a:bodyPr>
            <a:noAutofit/>
          </a:bodyPr>
          <a:lstStyle/>
          <a:p>
            <a:pPr marL="0" indent="0" eaLnBrk="1" hangingPunct="1">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神様の御前で私たちの罪を告白し</a:t>
            </a:r>
            <a:endParaRPr lang="en-US" altLang="ja-JP" sz="4400">
              <a:solidFill>
                <a:srgbClr val="00FFFF"/>
              </a:solidFill>
            </a:endParaRPr>
          </a:p>
          <a:p>
            <a:pPr marL="0" indent="0" eaLnBrk="1" hangingPunct="1">
              <a:spcBef>
                <a:spcPts val="600"/>
              </a:spcBef>
              <a:buNone/>
              <a:defRPr/>
            </a:pPr>
            <a:r>
              <a:rPr lang="en-US" altLang="ja-JP" sz="4400">
                <a:solidFill>
                  <a:srgbClr val="00FFFF"/>
                </a:solidFill>
              </a:rPr>
              <a:t>	</a:t>
            </a:r>
            <a:r>
              <a:rPr lang="ja-JP" altLang="en-US" sz="4400">
                <a:solidFill>
                  <a:srgbClr val="00FFFF"/>
                </a:solidFill>
              </a:rPr>
              <a:t>心を合わせて赦しを求めましょう。</a:t>
            </a:r>
            <a:endParaRPr lang="en-US" altLang="ja-JP" sz="2000">
              <a:solidFill>
                <a:srgbClr val="00FFFF"/>
              </a:solidFill>
            </a:endParaRPr>
          </a:p>
          <a:p>
            <a:pPr marL="0" indent="0" eaLnBrk="1" hangingPunct="1">
              <a:lnSpc>
                <a:spcPct val="110000"/>
              </a:lnSpc>
              <a:buFont typeface="Arial" panose="020B0604020202020204" pitchFamily="34" charset="0"/>
              <a:buNone/>
              <a:defRPr/>
            </a:pPr>
            <a:r>
              <a:rPr lang="ja-JP" altLang="en-US" sz="4400">
                <a:solidFill>
                  <a:schemeClr val="bg1"/>
                </a:solidFill>
              </a:rPr>
              <a:t>一同）神さま。</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私たちは思いと言葉、行いと怠り、</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また無関心によって、あなたから</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遠く離れ、御旨に背いてきました。</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今、ここに罪を告白します。</a:t>
            </a:r>
            <a:endParaRPr lang="en-US" altLang="ja-JP" sz="4400">
              <a:solidFill>
                <a:schemeClr val="bg1"/>
              </a:solidFill>
            </a:endParaRPr>
          </a:p>
          <a:p>
            <a:pPr marL="0" indent="0" eaLnBrk="1" hangingPunct="1">
              <a:lnSpc>
                <a:spcPct val="110000"/>
              </a:lnSpc>
              <a:buNone/>
              <a:defRPr/>
            </a:pPr>
            <a:endParaRPr lang="en-US" altLang="ja-JP" sz="4400">
              <a:solidFill>
                <a:schemeClr val="bg1"/>
              </a:solidFill>
            </a:endParaRPr>
          </a:p>
        </p:txBody>
      </p:sp>
      <p:sp>
        <p:nvSpPr>
          <p:cNvPr id="5" name="テキスト ボックス 4"/>
          <p:cNvSpPr txBox="1"/>
          <p:nvPr/>
        </p:nvSpPr>
        <p:spPr>
          <a:xfrm>
            <a:off x="3707904" y="-27384"/>
            <a:ext cx="2016224" cy="461665"/>
          </a:xfrm>
          <a:prstGeom prst="rect">
            <a:avLst/>
          </a:prstGeom>
          <a:noFill/>
        </p:spPr>
        <p:txBody>
          <a:bodyPr wrap="square">
            <a:spAutoFit/>
          </a:bodyPr>
          <a:lstStyle/>
          <a:p>
            <a:r>
              <a:rPr lang="ja-JP" altLang="en-US" sz="2400">
                <a:solidFill>
                  <a:schemeClr val="bg1"/>
                </a:solidFill>
              </a:rPr>
              <a:t>こ　く　は　く</a:t>
            </a:r>
          </a:p>
        </p:txBody>
      </p:sp>
      <p:sp>
        <p:nvSpPr>
          <p:cNvPr id="6" name="テキスト ボックス 5"/>
          <p:cNvSpPr txBox="1"/>
          <p:nvPr/>
        </p:nvSpPr>
        <p:spPr>
          <a:xfrm>
            <a:off x="-1" y="2276872"/>
            <a:ext cx="9057034" cy="461665"/>
          </a:xfrm>
          <a:prstGeom prst="rect">
            <a:avLst/>
          </a:prstGeom>
          <a:noFill/>
        </p:spPr>
        <p:txBody>
          <a:bodyPr wrap="square">
            <a:spAutoFit/>
          </a:bodyPr>
          <a:lstStyle/>
          <a:p>
            <a:r>
              <a:rPr lang="ja-JP" altLang="en-US" sz="2400">
                <a:solidFill>
                  <a:schemeClr val="bg1"/>
                </a:solidFill>
              </a:rPr>
              <a:t>                かみ</a:t>
            </a:r>
          </a:p>
        </p:txBody>
      </p:sp>
      <p:sp>
        <p:nvSpPr>
          <p:cNvPr id="7" name="テキスト ボックス 6"/>
          <p:cNvSpPr txBox="1"/>
          <p:nvPr/>
        </p:nvSpPr>
        <p:spPr>
          <a:xfrm>
            <a:off x="35496" y="3140968"/>
            <a:ext cx="9057034" cy="461665"/>
          </a:xfrm>
          <a:prstGeom prst="rect">
            <a:avLst/>
          </a:prstGeom>
          <a:noFill/>
        </p:spPr>
        <p:txBody>
          <a:bodyPr wrap="square">
            <a:spAutoFit/>
          </a:bodyPr>
          <a:lstStyle/>
          <a:p>
            <a:r>
              <a:rPr lang="ja-JP" altLang="en-US" sz="2400">
                <a:solidFill>
                  <a:schemeClr val="bg1"/>
                </a:solidFill>
              </a:rPr>
              <a:t>         わたし                 おも             ことば     おこな        おこた</a:t>
            </a:r>
          </a:p>
        </p:txBody>
      </p:sp>
      <p:sp>
        <p:nvSpPr>
          <p:cNvPr id="8" name="テキスト ボックス 7"/>
          <p:cNvSpPr txBox="1"/>
          <p:nvPr/>
        </p:nvSpPr>
        <p:spPr>
          <a:xfrm>
            <a:off x="-1" y="4047455"/>
            <a:ext cx="8771259" cy="461665"/>
          </a:xfrm>
          <a:prstGeom prst="rect">
            <a:avLst/>
          </a:prstGeom>
          <a:noFill/>
        </p:spPr>
        <p:txBody>
          <a:bodyPr wrap="square">
            <a:spAutoFit/>
          </a:bodyPr>
          <a:lstStyle/>
          <a:p>
            <a:r>
              <a:rPr lang="ja-JP" altLang="en-US" sz="2400">
                <a:solidFill>
                  <a:schemeClr val="bg1"/>
                </a:solidFill>
              </a:rPr>
              <a:t>                        むかんしん</a:t>
            </a:r>
          </a:p>
        </p:txBody>
      </p:sp>
      <p:sp>
        <p:nvSpPr>
          <p:cNvPr id="9" name="テキスト ボックス 8"/>
          <p:cNvSpPr txBox="1"/>
          <p:nvPr/>
        </p:nvSpPr>
        <p:spPr>
          <a:xfrm>
            <a:off x="-20538" y="5805264"/>
            <a:ext cx="9057034" cy="461665"/>
          </a:xfrm>
          <a:prstGeom prst="rect">
            <a:avLst/>
          </a:prstGeom>
          <a:noFill/>
        </p:spPr>
        <p:txBody>
          <a:bodyPr wrap="square">
            <a:spAutoFit/>
          </a:bodyPr>
          <a:lstStyle/>
          <a:p>
            <a:r>
              <a:rPr lang="ja-JP" altLang="en-US" sz="2400">
                <a:solidFill>
                  <a:schemeClr val="bg1"/>
                </a:solidFill>
              </a:rPr>
              <a:t>           いま                     つみ       こくはく</a:t>
            </a:r>
          </a:p>
        </p:txBody>
      </p:sp>
      <p:sp>
        <p:nvSpPr>
          <p:cNvPr id="10" name="テキスト ボックス 9"/>
          <p:cNvSpPr txBox="1"/>
          <p:nvPr/>
        </p:nvSpPr>
        <p:spPr>
          <a:xfrm>
            <a:off x="-84459" y="4911551"/>
            <a:ext cx="8771259" cy="461665"/>
          </a:xfrm>
          <a:prstGeom prst="rect">
            <a:avLst/>
          </a:prstGeom>
          <a:noFill/>
        </p:spPr>
        <p:txBody>
          <a:bodyPr wrap="square">
            <a:spAutoFit/>
          </a:bodyPr>
          <a:lstStyle/>
          <a:p>
            <a:r>
              <a:rPr lang="ja-JP" altLang="en-US" sz="2400">
                <a:solidFill>
                  <a:schemeClr val="bg1"/>
                </a:solidFill>
              </a:rPr>
              <a:t>            と</a:t>
            </a:r>
            <a:r>
              <a:rPr lang="ja-JP" altLang="en-US" sz="2400" err="1">
                <a:solidFill>
                  <a:schemeClr val="bg1"/>
                </a:solidFill>
              </a:rPr>
              <a:t>お</a:t>
            </a:r>
            <a:r>
              <a:rPr lang="ja-JP" altLang="en-US" sz="2400">
                <a:solidFill>
                  <a:schemeClr val="bg1"/>
                </a:solidFill>
              </a:rPr>
              <a:t>    は</a:t>
            </a:r>
            <a:r>
              <a:rPr lang="ja-JP" altLang="en-US" sz="2400" err="1">
                <a:solidFill>
                  <a:schemeClr val="bg1"/>
                </a:solidFill>
              </a:rPr>
              <a:t>な</a:t>
            </a:r>
            <a:r>
              <a:rPr lang="ja-JP" altLang="en-US" sz="2400">
                <a:solidFill>
                  <a:schemeClr val="bg1"/>
                </a:solidFill>
              </a:rPr>
              <a:t>            </a:t>
            </a:r>
            <a:r>
              <a:rPr lang="ja-JP" altLang="en-US" sz="2400" err="1">
                <a:solidFill>
                  <a:schemeClr val="bg1"/>
                </a:solidFill>
              </a:rPr>
              <a:t>み</a:t>
            </a:r>
            <a:r>
              <a:rPr lang="ja-JP" altLang="en-US" sz="2400">
                <a:solidFill>
                  <a:schemeClr val="bg1"/>
                </a:solidFill>
              </a:rPr>
              <a:t>むね       そむ</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派遣の祈り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052736"/>
            <a:ext cx="9143999" cy="5780044"/>
          </a:xfrm>
          <a:prstGeom prst="rect">
            <a:avLst/>
          </a:prstGeom>
          <a:noFill/>
          <a:ln w="9525">
            <a:noFill/>
            <a:miter lim="800000"/>
          </a:ln>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a:t>
            </a:r>
            <a:r>
              <a:rPr lang="ja-JP" altLang="en-US" sz="4400" noProof="0">
                <a:solidFill>
                  <a:srgbClr val="00FFFF"/>
                </a:solidFill>
                <a:latin typeface="Calibri" panose="020F0502020204030204" pitchFamily="34" charset="0"/>
              </a:rPr>
              <a:t>世界の創り主、全能の神様。</a:t>
            </a:r>
            <a:endParaRPr lang="en-US" altLang="ja-JP" sz="4400" noProof="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a:t>
            </a:r>
            <a:r>
              <a:rPr kumimoji="1" lang="ja-JP" altLang="en-US" sz="4400" b="0" i="0" u="none" strike="noStrike" kern="1200" cap="none" spc="0" normalizeH="0" baseline="0">
                <a:ln>
                  <a:noFill/>
                </a:ln>
                <a:solidFill>
                  <a:srgbClr val="00FFFF"/>
                </a:solidFill>
                <a:effectLst/>
                <a:uLnTx/>
                <a:uFillTx/>
                <a:latin typeface="Calibri" panose="020F0502020204030204" pitchFamily="34" charset="0"/>
                <a:ea typeface="ＭＳ Ｐゴシック" panose="020B0600070205080204" charset="-128"/>
                <a:cs typeface="+mn-cs"/>
              </a:rPr>
              <a:t>イエス・キリストにより私たちを一つの体として結び合わせてくださり感謝</a:t>
            </a:r>
            <a:r>
              <a:rPr lang="ja-JP" altLang="en-US" sz="4400">
                <a:solidFill>
                  <a:srgbClr val="00FFFF"/>
                </a:solidFill>
                <a:latin typeface="Calibri" panose="020F0502020204030204" pitchFamily="34" charset="0"/>
              </a:rPr>
              <a:t>致します。</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私たちを希望と忍耐と勇気で満たし、隣人を愛することができるようにしてください。</a:t>
            </a:r>
            <a:endParaRPr lang="en-US" altLang="ja-JP" sz="4400">
              <a:solidFill>
                <a:srgbClr val="00FFFF"/>
              </a:solidFill>
              <a:latin typeface="Calibri" panose="020F0502020204030204" pitchFamily="34" charset="0"/>
            </a:endParaRPr>
          </a:p>
        </p:txBody>
      </p:sp>
      <p:sp>
        <p:nvSpPr>
          <p:cNvPr id="4" name="テキスト ボックス 3"/>
          <p:cNvSpPr txBox="1">
            <a:spLocks noChangeArrowheads="1"/>
          </p:cNvSpPr>
          <p:nvPr/>
        </p:nvSpPr>
        <p:spPr bwMode="auto">
          <a:xfrm>
            <a:off x="3131840"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  は け ん             いの</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派遣の祈り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980728"/>
            <a:ext cx="9143999" cy="6038576"/>
          </a:xfrm>
          <a:prstGeom prst="rect">
            <a:avLst/>
          </a:prstGeom>
          <a:noFill/>
          <a:ln w="9525">
            <a:noFill/>
            <a:miter lim="800000"/>
          </a:ln>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1" lang="ja-JP" altLang="en-US" sz="1800" b="0" i="0" u="none" strike="noStrike" kern="1200" cap="none" spc="0" normalizeH="0" baseline="0" noProof="0">
                <a:ln>
                  <a:noFill/>
                </a:ln>
                <a:solidFill>
                  <a:schemeClr val="tx2">
                    <a:lumMod val="60000"/>
                    <a:lumOff val="40000"/>
                  </a:schemeClr>
                </a:solidFill>
                <a:effectLst/>
                <a:uLnTx/>
                <a:uFillTx/>
                <a:latin typeface="Calibri" panose="020F0502020204030204" pitchFamily="34" charset="0"/>
                <a:ea typeface="ＭＳ Ｐゴシック" panose="020B0600070205080204" charset="-128"/>
                <a:cs typeface="+mn-cs"/>
              </a:rPr>
              <a:t>　</a:t>
            </a:r>
            <a:r>
              <a:rPr lang="ja-JP" altLang="en-US" sz="4400">
                <a:solidFill>
                  <a:schemeClr val="accent1">
                    <a:lumMod val="40000"/>
                    <a:lumOff val="60000"/>
                  </a:schemeClr>
                </a:solidFill>
                <a:latin typeface="Calibri" panose="020F0502020204030204" pitchFamily="34" charset="0"/>
              </a:rPr>
              <a:t>　</a:t>
            </a:r>
            <a:r>
              <a:rPr lang="ja-JP" altLang="en-US" sz="4400">
                <a:solidFill>
                  <a:srgbClr val="00FFFF"/>
                </a:solidFill>
                <a:latin typeface="Calibri" panose="020F0502020204030204" pitchFamily="34" charset="0"/>
              </a:rPr>
              <a:t>今、捧げられたものがあなたを証し、世界の人々に届けられますように。</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痛み悲しむ人々の隣人として、私たちを聖霊によって送り出してください。　</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主イエス・キリストの御名によって祈ります。</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endParaRPr lang="en-US" altLang="ja-JP" sz="1400">
              <a:solidFill>
                <a:srgbClr val="4F81BD">
                  <a:lumMod val="40000"/>
                  <a:lumOff val="60000"/>
                </a:srgbClr>
              </a:solidFill>
              <a:latin typeface="Calibri" panose="020F0502020204030204" pitchFamily="34" charset="0"/>
            </a:endParaRPr>
          </a:p>
          <a:p>
            <a:pPr>
              <a:lnSpc>
                <a:spcPct val="120000"/>
              </a:lnSpc>
              <a:defRPr/>
            </a:pPr>
            <a:r>
              <a:rPr lang="ja-JP" altLang="en-US" sz="4400">
                <a:solidFill>
                  <a:schemeClr val="bg1"/>
                </a:solidFill>
                <a:latin typeface="Calibri" panose="020F0502020204030204" pitchFamily="34" charset="0"/>
              </a:rPr>
              <a:t>衆）アーメン</a:t>
            </a:r>
          </a:p>
        </p:txBody>
      </p:sp>
      <p:sp>
        <p:nvSpPr>
          <p:cNvPr id="4" name="テキスト ボックス 3"/>
          <p:cNvSpPr txBox="1">
            <a:spLocks noChangeArrowheads="1"/>
          </p:cNvSpPr>
          <p:nvPr/>
        </p:nvSpPr>
        <p:spPr bwMode="auto">
          <a:xfrm>
            <a:off x="3131840"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  は け ん             いの</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p:spPr>
        <p:txBody>
          <a:bodyPr/>
          <a:lstStyle/>
          <a:p>
            <a:r>
              <a:rPr kumimoji="1" lang="ja-JP" altLang="en-US" u="sng" dirty="0">
                <a:solidFill>
                  <a:schemeClr val="bg1"/>
                </a:solidFill>
              </a:rPr>
              <a:t>教会讃美歌 </a:t>
            </a:r>
            <a:r>
              <a:rPr lang="en-US" altLang="ja-JP" u="sng" dirty="0">
                <a:solidFill>
                  <a:schemeClr val="bg1"/>
                </a:solidFill>
              </a:rPr>
              <a:t>17</a:t>
            </a:r>
            <a:r>
              <a:rPr kumimoji="1"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40768"/>
            <a:ext cx="9144000" cy="5445224"/>
          </a:xfrm>
        </p:spPr>
        <p:txBody>
          <a:bodyPr>
            <a:noAutofit/>
          </a:bodyPr>
          <a:lstStyle/>
          <a:p>
            <a:pPr marL="0" indent="0" fontAlgn="t">
              <a:lnSpc>
                <a:spcPct val="150000"/>
              </a:lnSpc>
              <a:buNone/>
            </a:pPr>
            <a:r>
              <a:rPr lang="ja-JP" altLang="en-US" sz="4400" dirty="0">
                <a:solidFill>
                  <a:schemeClr val="bg1"/>
                </a:solidFill>
              </a:rPr>
              <a:t>１．</a:t>
            </a:r>
            <a:r>
              <a:rPr lang="en-US" altLang="ja-JP" sz="4400" dirty="0">
                <a:solidFill>
                  <a:schemeClr val="bg1"/>
                </a:solidFill>
              </a:rPr>
              <a:t>	</a:t>
            </a:r>
            <a:r>
              <a:rPr lang="ja-JP" altLang="en-US" sz="4400" dirty="0">
                <a:solidFill>
                  <a:schemeClr val="bg1"/>
                </a:solidFill>
              </a:rPr>
              <a:t>ばら咲きいでぬ、　くしき花は、</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イザヤのうたう　エッサイのすえ。　</a:t>
            </a:r>
            <a:r>
              <a:rPr lang="en-US" altLang="ja-JP" sz="4400" dirty="0">
                <a:solidFill>
                  <a:schemeClr val="bg1"/>
                </a:solidFill>
              </a:rPr>
              <a:t>	</a:t>
            </a:r>
            <a:r>
              <a:rPr lang="ja-JP" altLang="en-US" sz="4400" dirty="0">
                <a:solidFill>
                  <a:schemeClr val="bg1"/>
                </a:solidFill>
              </a:rPr>
              <a:t>花ひらき</a:t>
            </a:r>
            <a:r>
              <a:rPr lang="ja-JP" altLang="en-US" sz="4400" dirty="0" err="1">
                <a:solidFill>
                  <a:schemeClr val="bg1"/>
                </a:solidFill>
              </a:rPr>
              <a:t>ぬ</a:t>
            </a:r>
            <a:r>
              <a:rPr lang="ja-JP" altLang="en-US" sz="4400" dirty="0">
                <a:solidFill>
                  <a:schemeClr val="bg1"/>
                </a:solidFill>
              </a:rPr>
              <a:t>、</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つめたき冬の　夜はしずかに。　</a:t>
            </a:r>
            <a:endParaRPr lang="en-US" altLang="ja-JP" sz="4400"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p:spPr>
        <p:txBody>
          <a:bodyPr/>
          <a:lstStyle/>
          <a:p>
            <a:r>
              <a:rPr kumimoji="1" lang="ja-JP" altLang="en-US" u="sng" dirty="0">
                <a:solidFill>
                  <a:schemeClr val="bg1"/>
                </a:solidFill>
              </a:rPr>
              <a:t>教会讃美歌 </a:t>
            </a:r>
            <a:r>
              <a:rPr lang="en-US" altLang="ja-JP" u="sng" dirty="0">
                <a:solidFill>
                  <a:schemeClr val="bg1"/>
                </a:solidFill>
              </a:rPr>
              <a:t>17</a:t>
            </a:r>
            <a:r>
              <a:rPr kumimoji="1"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40768"/>
            <a:ext cx="9144000" cy="5445224"/>
          </a:xfrm>
        </p:spPr>
        <p:txBody>
          <a:bodyPr>
            <a:noAutofit/>
          </a:bodyPr>
          <a:lstStyle/>
          <a:p>
            <a:pPr marL="0" indent="0" fontAlgn="t">
              <a:lnSpc>
                <a:spcPct val="150000"/>
              </a:lnSpc>
              <a:buNone/>
            </a:pPr>
            <a:r>
              <a:rPr lang="ja-JP" altLang="en-US" sz="4400" dirty="0">
                <a:solidFill>
                  <a:schemeClr val="bg1"/>
                </a:solidFill>
              </a:rPr>
              <a:t>２．</a:t>
            </a:r>
            <a:r>
              <a:rPr lang="en-US" altLang="ja-JP" sz="4400" dirty="0">
                <a:solidFill>
                  <a:schemeClr val="bg1"/>
                </a:solidFill>
              </a:rPr>
              <a:t>	</a:t>
            </a:r>
            <a:r>
              <a:rPr lang="ja-JP" altLang="en-US" sz="4400" dirty="0">
                <a:solidFill>
                  <a:schemeClr val="bg1"/>
                </a:solidFill>
              </a:rPr>
              <a:t>イザヤの語る　小さきバラよ、</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きよきおとめは　母となり</a:t>
            </a:r>
            <a:r>
              <a:rPr lang="ja-JP" altLang="en-US" sz="4400" dirty="0" err="1">
                <a:solidFill>
                  <a:schemeClr val="bg1"/>
                </a:solidFill>
              </a:rPr>
              <a:t>ぬ</a:t>
            </a:r>
            <a:r>
              <a:rPr lang="ja-JP" altLang="en-US" sz="4400" dirty="0">
                <a:solidFill>
                  <a:schemeClr val="bg1"/>
                </a:solidFill>
              </a:rPr>
              <a:t>。</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err="1">
                <a:solidFill>
                  <a:schemeClr val="bg1"/>
                </a:solidFill>
              </a:rPr>
              <a:t>みむねに</a:t>
            </a:r>
            <a:r>
              <a:rPr lang="ja-JP" altLang="en-US" sz="4400" dirty="0">
                <a:solidFill>
                  <a:schemeClr val="bg1"/>
                </a:solidFill>
              </a:rPr>
              <a:t>より</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み子は生まれぬ、　夜はしずかに。　</a:t>
            </a:r>
            <a:endParaRPr lang="en-US" altLang="ja-JP" sz="4400" dirty="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p:spPr>
        <p:txBody>
          <a:bodyPr/>
          <a:lstStyle/>
          <a:p>
            <a:r>
              <a:rPr kumimoji="1" lang="ja-JP" altLang="en-US" u="sng" dirty="0">
                <a:solidFill>
                  <a:schemeClr val="bg1"/>
                </a:solidFill>
              </a:rPr>
              <a:t>教会讃美歌 </a:t>
            </a:r>
            <a:r>
              <a:rPr lang="en-US" altLang="ja-JP" u="sng" dirty="0">
                <a:solidFill>
                  <a:schemeClr val="bg1"/>
                </a:solidFill>
              </a:rPr>
              <a:t>17</a:t>
            </a:r>
            <a:r>
              <a:rPr kumimoji="1"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40768"/>
            <a:ext cx="9144000" cy="5445224"/>
          </a:xfrm>
        </p:spPr>
        <p:txBody>
          <a:bodyPr>
            <a:noAutofit/>
          </a:bodyPr>
          <a:lstStyle/>
          <a:p>
            <a:pPr marL="0" indent="0" fontAlgn="t">
              <a:lnSpc>
                <a:spcPct val="150000"/>
              </a:lnSpc>
              <a:buNone/>
            </a:pPr>
            <a:r>
              <a:rPr lang="ja-JP" altLang="en-US" sz="4400" dirty="0">
                <a:solidFill>
                  <a:schemeClr val="bg1"/>
                </a:solidFill>
              </a:rPr>
              <a:t>３．</a:t>
            </a:r>
            <a:r>
              <a:rPr lang="en-US" altLang="ja-JP" sz="4400" dirty="0">
                <a:solidFill>
                  <a:schemeClr val="bg1"/>
                </a:solidFill>
              </a:rPr>
              <a:t>	</a:t>
            </a:r>
            <a:r>
              <a:rPr lang="ja-JP" altLang="en-US" sz="4400" dirty="0" err="1">
                <a:solidFill>
                  <a:schemeClr val="bg1"/>
                </a:solidFill>
              </a:rPr>
              <a:t>きよけき</a:t>
            </a:r>
            <a:r>
              <a:rPr lang="ja-JP" altLang="en-US" sz="4400" dirty="0">
                <a:solidFill>
                  <a:schemeClr val="bg1"/>
                </a:solidFill>
              </a:rPr>
              <a:t>花は　たえにかおり、</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きよき光に　やみは消えぬ。</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神なる人</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救いたまえや　罪と死より。</a:t>
            </a:r>
            <a:endParaRPr lang="en-US" altLang="ja-JP" sz="4400"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p:spPr>
        <p:txBody>
          <a:bodyPr/>
          <a:lstStyle/>
          <a:p>
            <a:r>
              <a:rPr kumimoji="1" lang="ja-JP" altLang="en-US" u="sng" dirty="0">
                <a:solidFill>
                  <a:schemeClr val="bg1"/>
                </a:solidFill>
              </a:rPr>
              <a:t>教会讃美歌 </a:t>
            </a:r>
            <a:r>
              <a:rPr lang="en-US" altLang="ja-JP" u="sng" dirty="0">
                <a:solidFill>
                  <a:schemeClr val="bg1"/>
                </a:solidFill>
              </a:rPr>
              <a:t>17</a:t>
            </a:r>
            <a:r>
              <a:rPr kumimoji="1"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40768"/>
            <a:ext cx="9144000" cy="5517232"/>
          </a:xfrm>
        </p:spPr>
        <p:txBody>
          <a:bodyPr>
            <a:noAutofit/>
          </a:bodyPr>
          <a:lstStyle/>
          <a:p>
            <a:pPr marL="0" indent="0" fontAlgn="t">
              <a:lnSpc>
                <a:spcPct val="150000"/>
              </a:lnSpc>
              <a:buNone/>
            </a:pPr>
            <a:r>
              <a:rPr lang="ja-JP" altLang="en-US" sz="4400" dirty="0">
                <a:solidFill>
                  <a:schemeClr val="bg1"/>
                </a:solidFill>
              </a:rPr>
              <a:t>４．</a:t>
            </a:r>
            <a:r>
              <a:rPr lang="en-US" altLang="ja-JP" sz="4400" dirty="0">
                <a:solidFill>
                  <a:schemeClr val="bg1"/>
                </a:solidFill>
              </a:rPr>
              <a:t>	</a:t>
            </a:r>
            <a:r>
              <a:rPr lang="ja-JP" altLang="en-US" sz="4400" dirty="0">
                <a:solidFill>
                  <a:schemeClr val="bg1"/>
                </a:solidFill>
              </a:rPr>
              <a:t>この世とわかれ　神の国の</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喜びの座に　つらなるまで、</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助けたまえ。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とこしえまでも　神をたたえん。</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アーメン</a:t>
            </a:r>
            <a:r>
              <a:rPr lang="en-US" altLang="ja-JP" sz="4400" dirty="0">
                <a:solidFill>
                  <a:schemeClr val="bg1"/>
                </a:solidFill>
              </a:rPr>
              <a:t>			</a:t>
            </a:r>
            <a:r>
              <a:rPr lang="ja-JP" altLang="en-US" dirty="0">
                <a:solidFill>
                  <a:schemeClr val="bg1"/>
                </a:solidFill>
              </a:rPr>
              <a:t>（イザヤ</a:t>
            </a:r>
            <a:r>
              <a:rPr lang="en-US" altLang="ja-JP" dirty="0">
                <a:solidFill>
                  <a:schemeClr val="bg1"/>
                </a:solidFill>
              </a:rPr>
              <a:t>11</a:t>
            </a:r>
            <a:r>
              <a:rPr lang="ja-JP" altLang="en-US" dirty="0">
                <a:solidFill>
                  <a:schemeClr val="bg1"/>
                </a:solidFill>
              </a:rPr>
              <a:t>・</a:t>
            </a:r>
            <a:r>
              <a:rPr lang="en-US" altLang="ja-JP" dirty="0">
                <a:solidFill>
                  <a:schemeClr val="bg1"/>
                </a:solidFill>
              </a:rPr>
              <a:t>1-2</a:t>
            </a:r>
            <a:r>
              <a:rPr lang="ja-JP" altLang="en-US" dirty="0">
                <a:solidFill>
                  <a:schemeClr val="bg1"/>
                </a:solidFill>
              </a:rPr>
              <a:t>）</a:t>
            </a:r>
            <a:endParaRPr lang="en-US" altLang="ja-JP"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368153"/>
            <a:ext cx="9144000" cy="5489847"/>
          </a:xfrm>
        </p:spPr>
        <p:txBody>
          <a:bodyPr>
            <a:noAutofit/>
          </a:bodyPr>
          <a:lstStyle/>
          <a:p>
            <a:pPr marL="0" indent="0">
              <a:lnSpc>
                <a:spcPct val="120000"/>
              </a:lnSpc>
              <a:buFont typeface="Arial" panose="020B0604020202020204" pitchFamily="34" charset="0"/>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主があなたを祝福し、</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あなたを守られます。</a:t>
            </a: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主が御顔を向けてあなたを照らし、</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あなたに恵みを与えられます。</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主が御顔をあなたに向け、</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あなたに平安を賜ります。</a:t>
            </a:r>
            <a:endParaRPr lang="en-US" altLang="ja-JP" sz="4400">
              <a:solidFill>
                <a:srgbClr val="00FFFF"/>
              </a:solidFill>
            </a:endParaRPr>
          </a:p>
        </p:txBody>
      </p:sp>
      <p:sp>
        <p:nvSpPr>
          <p:cNvPr id="11" name="タイトル 1"/>
          <p:cNvSpPr>
            <a:spLocks noGrp="1"/>
          </p:cNvSpPr>
          <p:nvPr>
            <p:ph type="title"/>
          </p:nvPr>
        </p:nvSpPr>
        <p:spPr>
          <a:xfrm>
            <a:off x="457200" y="197768"/>
            <a:ext cx="8229600" cy="1143000"/>
          </a:xfrm>
        </p:spPr>
        <p:txBody>
          <a:bodyPr/>
          <a:lstStyle/>
          <a:p>
            <a:r>
              <a:rPr lang="ja-JP" altLang="en-US" sz="5400" u="sng">
                <a:solidFill>
                  <a:schemeClr val="bg1"/>
                </a:solidFill>
              </a:rPr>
              <a:t>祝福</a:t>
            </a:r>
            <a:endParaRPr kumimoji="1" lang="ja-JP" altLang="en-US" sz="5400">
              <a:solidFill>
                <a:schemeClr val="bg1"/>
              </a:solidFill>
            </a:endParaRPr>
          </a:p>
        </p:txBody>
      </p:sp>
      <p:sp>
        <p:nvSpPr>
          <p:cNvPr id="17" name="テキスト ボックス 16"/>
          <p:cNvSpPr txBox="1"/>
          <p:nvPr/>
        </p:nvSpPr>
        <p:spPr>
          <a:xfrm>
            <a:off x="3851920" y="-30783"/>
            <a:ext cx="1656184" cy="523220"/>
          </a:xfrm>
          <a:prstGeom prst="rect">
            <a:avLst/>
          </a:prstGeom>
          <a:noFill/>
        </p:spPr>
        <p:txBody>
          <a:bodyPr wrap="square">
            <a:spAutoFit/>
          </a:bodyPr>
          <a:lstStyle/>
          <a:p>
            <a:r>
              <a:rPr lang="ja-JP" altLang="en-US" sz="2800">
                <a:solidFill>
                  <a:schemeClr val="bg1"/>
                </a:solidFill>
              </a:rPr>
              <a:t>しゅくふく</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277793" cy="1143000"/>
          </a:xfrm>
        </p:spPr>
        <p:txBody>
          <a:bodyPr/>
          <a:lstStyle/>
          <a:p>
            <a:r>
              <a:rPr lang="ja-JP" altLang="en-US" sz="5400" u="sng">
                <a:solidFill>
                  <a:schemeClr val="bg1"/>
                </a:solidFill>
              </a:rPr>
              <a:t>祝福</a:t>
            </a:r>
            <a:endParaRPr kumimoji="1" lang="ja-JP" altLang="en-US" sz="5400">
              <a:solidFill>
                <a:schemeClr val="bg1"/>
              </a:solidFill>
            </a:endParaRPr>
          </a:p>
        </p:txBody>
      </p:sp>
      <p:sp>
        <p:nvSpPr>
          <p:cNvPr id="3" name="コンテンツ プレースホルダー 2"/>
          <p:cNvSpPr>
            <a:spLocks noGrp="1"/>
          </p:cNvSpPr>
          <p:nvPr>
            <p:ph idx="1"/>
          </p:nvPr>
        </p:nvSpPr>
        <p:spPr>
          <a:xfrm>
            <a:off x="0" y="2332836"/>
            <a:ext cx="9144000" cy="4525164"/>
          </a:xfrm>
        </p:spPr>
        <p:txBody>
          <a:bodyPr>
            <a:normAutofit/>
          </a:bodyPr>
          <a:lstStyle/>
          <a:p>
            <a:pPr marL="0" indent="0">
              <a:buNone/>
            </a:pPr>
            <a:r>
              <a:rPr lang="ja-JP" altLang="en-US" sz="4400">
                <a:solidFill>
                  <a:srgbClr val="00FFFF"/>
                </a:solidFill>
                <a:effectLst>
                  <a:outerShdw blurRad="38100" dist="38100" dir="2700000" algn="tl">
                    <a:srgbClr val="000000">
                      <a:alpha val="43137"/>
                    </a:srgbClr>
                  </a:outerShdw>
                </a:effectLst>
              </a:rPr>
              <a:t>司）</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父と子と聖霊のみ名によって</a:t>
            </a:r>
            <a:endParaRPr lang="en-US" altLang="ja-JP" sz="4400">
              <a:solidFill>
                <a:srgbClr val="00FFFF"/>
              </a:solidFill>
              <a:effectLst>
                <a:outerShdw blurRad="38100" dist="38100" dir="2700000" algn="tl">
                  <a:srgbClr val="000000">
                    <a:alpha val="43137"/>
                  </a:srgbClr>
                </a:outerShdw>
              </a:effectLst>
            </a:endParaRPr>
          </a:p>
          <a:p>
            <a:pPr marL="0" indent="0">
              <a:buNone/>
            </a:pPr>
            <a:endParaRPr lang="en-US" altLang="ja-JP" sz="2000">
              <a:solidFill>
                <a:srgbClr val="C6D9F1"/>
              </a:solidFill>
              <a:effectLst>
                <a:outerShdw blurRad="38100" dist="38100" dir="2700000" algn="tl">
                  <a:srgbClr val="000000">
                    <a:alpha val="43137"/>
                  </a:srgbClr>
                </a:outerShdw>
              </a:effectLst>
            </a:endParaRPr>
          </a:p>
          <a:p>
            <a:pPr marL="0" indent="0">
              <a:buNone/>
            </a:pPr>
            <a:r>
              <a:rPr lang="ja-JP" altLang="en-US" sz="4400">
                <a:solidFill>
                  <a:schemeClr val="bg1"/>
                </a:solidFill>
                <a:effectLst>
                  <a:outerShdw blurRad="38100" dist="38100" dir="2700000" algn="tl">
                    <a:srgbClr val="000000">
                      <a:alpha val="43137"/>
                    </a:srgbClr>
                  </a:outerShdw>
                </a:effectLst>
              </a:rPr>
              <a:t>衆） </a:t>
            </a:r>
            <a:r>
              <a:rPr lang="ja-JP" altLang="en-US" sz="4400">
                <a:solidFill>
                  <a:schemeClr val="bg1"/>
                </a:solidFill>
              </a:rPr>
              <a:t>アーメン</a:t>
            </a: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p:txBody>
      </p:sp>
      <p:sp>
        <p:nvSpPr>
          <p:cNvPr id="5" name="コンテンツ プレースホルダー 2"/>
          <p:cNvSpPr txBox="1"/>
          <p:nvPr/>
        </p:nvSpPr>
        <p:spPr bwMode="auto">
          <a:xfrm>
            <a:off x="428576" y="4293096"/>
            <a:ext cx="8229600" cy="864096"/>
          </a:xfrm>
          <a:prstGeom prst="rect">
            <a:avLst/>
          </a:prstGeom>
          <a:noFill/>
          <a:ln w="9525">
            <a:noFill/>
            <a:miter lim="800000"/>
          </a:ln>
        </p:spPr>
        <p:txBody>
          <a:bodyPr vert="horz" wrap="square" lIns="91440" tIns="45720" rIns="91440" bIns="45720" numCol="1" anchor="t" anchorCtr="0" compatLnSpc="1">
            <a:normAutofit/>
          </a:bodyPr>
          <a:lst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ja-JP" altLang="en-US" sz="4400">
              <a:solidFill>
                <a:schemeClr val="bg1"/>
              </a:solidFill>
            </a:endParaRPr>
          </a:p>
        </p:txBody>
      </p:sp>
      <p:sp>
        <p:nvSpPr>
          <p:cNvPr id="6" name="テキスト ボックス 5"/>
          <p:cNvSpPr txBox="1"/>
          <p:nvPr/>
        </p:nvSpPr>
        <p:spPr>
          <a:xfrm>
            <a:off x="3851920" y="17190"/>
            <a:ext cx="1656184" cy="523220"/>
          </a:xfrm>
          <a:prstGeom prst="rect">
            <a:avLst/>
          </a:prstGeom>
          <a:noFill/>
        </p:spPr>
        <p:txBody>
          <a:bodyPr wrap="square">
            <a:spAutoFit/>
          </a:bodyPr>
          <a:lstStyle/>
          <a:p>
            <a:r>
              <a:rPr lang="ja-JP" altLang="en-US" sz="2800">
                <a:solidFill>
                  <a:schemeClr val="bg1"/>
                </a:solidFill>
              </a:rPr>
              <a:t>しゅくふく</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a:solidFill>
                  <a:schemeClr val="bg1"/>
                </a:solidFill>
              </a:rPr>
              <a:t>派遣の言葉</a:t>
            </a:r>
            <a:endParaRPr kumimoji="1" lang="ja-JP" altLang="en-US">
              <a:solidFill>
                <a:schemeClr val="bg1"/>
              </a:solidFill>
            </a:endParaRPr>
          </a:p>
        </p:txBody>
      </p:sp>
      <p:sp>
        <p:nvSpPr>
          <p:cNvPr id="3" name="コンテンツ プレースホルダー 2"/>
          <p:cNvSpPr>
            <a:spLocks noGrp="1"/>
          </p:cNvSpPr>
          <p:nvPr>
            <p:ph idx="1"/>
          </p:nvPr>
        </p:nvSpPr>
        <p:spPr>
          <a:xfrm>
            <a:off x="0" y="1700808"/>
            <a:ext cx="9144000" cy="5157192"/>
          </a:xfrm>
        </p:spPr>
        <p:txBody>
          <a:bodyPr>
            <a:noAutofit/>
          </a:bodyPr>
          <a:lstStyle/>
          <a:p>
            <a:pPr marL="0" indent="0">
              <a:lnSpc>
                <a:spcPct val="120000"/>
              </a:lnSpc>
              <a:buNone/>
            </a:pPr>
            <a:r>
              <a:rPr lang="ja-JP" altLang="en-US" sz="4400">
                <a:solidFill>
                  <a:srgbClr val="00FFFF"/>
                </a:solidFill>
                <a:effectLst>
                  <a:outerShdw blurRad="38100" dist="38100" dir="2700000" algn="tl">
                    <a:srgbClr val="000000">
                      <a:alpha val="43137"/>
                    </a:srgbClr>
                  </a:outerShdw>
                </a:effectLst>
              </a:rPr>
              <a:t>司）</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行きましょう。主の平和のうちに</a:t>
            </a:r>
            <a:endParaRPr lang="en-US" altLang="ja-JP" sz="4400">
              <a:solidFill>
                <a:srgbClr val="00FFFF"/>
              </a:solidFill>
              <a:effectLst>
                <a:outerShdw blurRad="38100" dist="38100" dir="2700000" algn="tl">
                  <a:srgbClr val="000000">
                    <a:alpha val="43137"/>
                  </a:srgbClr>
                </a:outerShdw>
              </a:effectLst>
            </a:endParaRPr>
          </a:p>
          <a:p>
            <a:pPr marL="0" indent="0">
              <a:lnSpc>
                <a:spcPct val="120000"/>
              </a:lnSpc>
              <a:buNone/>
            </a:pPr>
            <a:r>
              <a:rPr lang="ja-JP" altLang="en-US" sz="4400">
                <a:solidFill>
                  <a:srgbClr val="00FFFF"/>
                </a:solidFill>
                <a:effectLst>
                  <a:outerShdw blurRad="38100" dist="38100" dir="2700000" algn="tl">
                    <a:srgbClr val="000000">
                      <a:alpha val="43137"/>
                    </a:srgbClr>
                  </a:outerShdw>
                </a:effectLst>
              </a:rPr>
              <a:t>　　</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仕えましょう。主と隣人に。</a:t>
            </a:r>
            <a:endParaRPr lang="en-US" altLang="ja-JP" sz="4400">
              <a:solidFill>
                <a:srgbClr val="00FFFF"/>
              </a:solidFill>
              <a:effectLst>
                <a:outerShdw blurRad="38100" dist="38100" dir="2700000" algn="tl">
                  <a:srgbClr val="000000">
                    <a:alpha val="43137"/>
                  </a:srgbClr>
                </a:outerShdw>
              </a:effectLst>
            </a:endParaRPr>
          </a:p>
          <a:p>
            <a:pPr marL="0" indent="0">
              <a:lnSpc>
                <a:spcPct val="120000"/>
              </a:lnSpc>
              <a:buNone/>
            </a:pPr>
            <a:endParaRPr lang="en-US" altLang="ja-JP" sz="2000">
              <a:solidFill>
                <a:srgbClr val="C6D9F1"/>
              </a:solidFill>
              <a:effectLst>
                <a:outerShdw blurRad="38100" dist="38100" dir="2700000" algn="tl">
                  <a:srgbClr val="000000">
                    <a:alpha val="43137"/>
                  </a:srgbClr>
                </a:outerShdw>
              </a:effectLst>
            </a:endParaRPr>
          </a:p>
          <a:p>
            <a:pPr marL="0" lvl="0" indent="0">
              <a:lnSpc>
                <a:spcPct val="120000"/>
              </a:lnSpc>
              <a:buNone/>
              <a:defRPr/>
            </a:pPr>
            <a:r>
              <a:rPr lang="ja-JP" altLang="en-US" sz="4400">
                <a:solidFill>
                  <a:prstClr val="white"/>
                </a:solidFill>
                <a:effectLst>
                  <a:outerShdw blurRad="38100" dist="38100" dir="2700000" algn="tl">
                    <a:srgbClr val="000000">
                      <a:alpha val="43137"/>
                    </a:srgbClr>
                  </a:outerShdw>
                </a:effectLst>
              </a:rPr>
              <a:t>衆）</a:t>
            </a:r>
            <a:r>
              <a:rPr lang="en-US" altLang="ja-JP" sz="4400">
                <a:solidFill>
                  <a:prstClr val="white"/>
                </a:solidFill>
                <a:effectLst>
                  <a:outerShdw blurRad="38100" dist="38100" dir="2700000" algn="tl">
                    <a:srgbClr val="000000">
                      <a:alpha val="43137"/>
                    </a:srgbClr>
                  </a:outerShdw>
                </a:effectLst>
              </a:rPr>
              <a:t>	</a:t>
            </a:r>
            <a:r>
              <a:rPr lang="ja-JP" altLang="en-US" sz="4400">
                <a:solidFill>
                  <a:prstClr val="white"/>
                </a:solidFill>
              </a:rPr>
              <a:t>アーメン。</a:t>
            </a:r>
            <a:endParaRPr lang="en-US" altLang="ja-JP" sz="4400">
              <a:solidFill>
                <a:prstClr val="white"/>
              </a:solidFill>
            </a:endParaRPr>
          </a:p>
          <a:p>
            <a:pPr marL="0" lvl="0" indent="0">
              <a:lnSpc>
                <a:spcPct val="120000"/>
              </a:lnSpc>
              <a:buNone/>
              <a:defRPr/>
            </a:pPr>
            <a:r>
              <a:rPr lang="en-US" altLang="ja-JP" sz="4400">
                <a:solidFill>
                  <a:prstClr val="white"/>
                </a:solidFill>
              </a:rPr>
              <a:t>	</a:t>
            </a:r>
            <a:r>
              <a:rPr lang="ja-JP" altLang="en-US" sz="4400">
                <a:solidFill>
                  <a:prstClr val="white"/>
                </a:solidFill>
              </a:rPr>
              <a:t>私たちは行きます。</a:t>
            </a:r>
            <a:endParaRPr lang="en-US" altLang="ja-JP" sz="4400">
              <a:solidFill>
                <a:prstClr val="white"/>
              </a:solidFill>
            </a:endParaRPr>
          </a:p>
          <a:p>
            <a:pPr marL="0" lvl="0" indent="0">
              <a:lnSpc>
                <a:spcPct val="120000"/>
              </a:lnSpc>
              <a:buNone/>
              <a:defRPr/>
            </a:pPr>
            <a:r>
              <a:rPr lang="en-US" altLang="ja-JP" sz="4400">
                <a:solidFill>
                  <a:prstClr val="white"/>
                </a:solidFill>
              </a:rPr>
              <a:t>	</a:t>
            </a:r>
            <a:r>
              <a:rPr lang="ja-JP" altLang="en-US" sz="4400">
                <a:solidFill>
                  <a:prstClr val="white"/>
                </a:solidFill>
              </a:rPr>
              <a:t>神の助けによって。</a:t>
            </a: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p:txBody>
      </p:sp>
      <p:sp>
        <p:nvSpPr>
          <p:cNvPr id="6" name="テキスト ボックス 5"/>
          <p:cNvSpPr txBox="1"/>
          <p:nvPr/>
        </p:nvSpPr>
        <p:spPr>
          <a:xfrm>
            <a:off x="3203848" y="181249"/>
            <a:ext cx="2736304" cy="461665"/>
          </a:xfrm>
          <a:prstGeom prst="rect">
            <a:avLst/>
          </a:prstGeom>
          <a:noFill/>
        </p:spPr>
        <p:txBody>
          <a:bodyPr wrap="square">
            <a:spAutoFit/>
          </a:bodyPr>
          <a:lstStyle/>
          <a:p>
            <a:r>
              <a:rPr lang="ja-JP" altLang="en-US" sz="2400">
                <a:solidFill>
                  <a:schemeClr val="bg1"/>
                </a:solidFill>
              </a:rPr>
              <a:t>はけん　　　　ことば</a:t>
            </a:r>
          </a:p>
        </p:txBody>
      </p:sp>
      <p:sp>
        <p:nvSpPr>
          <p:cNvPr id="8" name="テキスト ボックス 7"/>
          <p:cNvSpPr txBox="1"/>
          <p:nvPr/>
        </p:nvSpPr>
        <p:spPr>
          <a:xfrm>
            <a:off x="827584" y="4725144"/>
            <a:ext cx="3240360" cy="461665"/>
          </a:xfrm>
          <a:prstGeom prst="rect">
            <a:avLst/>
          </a:prstGeom>
          <a:noFill/>
        </p:spPr>
        <p:txBody>
          <a:bodyPr wrap="square">
            <a:spAutoFit/>
          </a:bodyPr>
          <a:lstStyle/>
          <a:p>
            <a:r>
              <a:rPr lang="ja-JP" altLang="en-US" sz="2400">
                <a:solidFill>
                  <a:schemeClr val="bg1"/>
                </a:solidFill>
              </a:rPr>
              <a:t>わたし                  い</a:t>
            </a:r>
          </a:p>
        </p:txBody>
      </p:sp>
      <p:sp>
        <p:nvSpPr>
          <p:cNvPr id="10" name="テキスト ボックス 9"/>
          <p:cNvSpPr txBox="1"/>
          <p:nvPr/>
        </p:nvSpPr>
        <p:spPr>
          <a:xfrm>
            <a:off x="862484" y="5661248"/>
            <a:ext cx="2526097" cy="461665"/>
          </a:xfrm>
          <a:prstGeom prst="rect">
            <a:avLst/>
          </a:prstGeom>
          <a:noFill/>
        </p:spPr>
        <p:txBody>
          <a:bodyPr wrap="square">
            <a:spAutoFit/>
          </a:bodyPr>
          <a:lstStyle/>
          <a:p>
            <a:r>
              <a:rPr lang="ja-JP" altLang="en-US" sz="2400">
                <a:solidFill>
                  <a:schemeClr val="bg1"/>
                </a:solidFill>
              </a:rPr>
              <a:t>かみ       たす</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6088" y="2430463"/>
            <a:ext cx="8229600" cy="1143000"/>
          </a:xfrm>
        </p:spPr>
        <p:txBody>
          <a:bodyPr rtlCol="0">
            <a:normAutofit/>
          </a:bodyPr>
          <a:lstStyle/>
          <a:p>
            <a:pPr eaLnBrk="1" fontAlgn="auto" hangingPunct="1">
              <a:spcAft>
                <a:spcPts val="0"/>
              </a:spcAft>
              <a:defRPr/>
            </a:pPr>
            <a:r>
              <a:rPr lang="ja-JP" altLang="en-US" sz="6600">
                <a:solidFill>
                  <a:schemeClr val="bg1"/>
                </a:solidFill>
              </a:rPr>
              <a:t>後  </a:t>
            </a:r>
            <a:r>
              <a:rPr lang="ja-JP" altLang="ja-JP" sz="6600">
                <a:solidFill>
                  <a:schemeClr val="bg1"/>
                </a:solidFill>
              </a:rPr>
              <a:t>奏</a:t>
            </a:r>
            <a:endParaRPr lang="ja-JP" altLang="en-US" sz="2800">
              <a:solidFill>
                <a:schemeClr val="bg1"/>
              </a:solidFill>
            </a:endParaRPr>
          </a:p>
        </p:txBody>
      </p:sp>
      <p:sp>
        <p:nvSpPr>
          <p:cNvPr id="76803" name="テキスト ボックス 4"/>
          <p:cNvSpPr txBox="1">
            <a:spLocks noChangeArrowheads="1"/>
          </p:cNvSpPr>
          <p:nvPr/>
        </p:nvSpPr>
        <p:spPr bwMode="auto">
          <a:xfrm>
            <a:off x="0" y="2103239"/>
            <a:ext cx="9144000" cy="461665"/>
          </a:xfrm>
          <a:prstGeom prst="rect">
            <a:avLst/>
          </a:prstGeom>
          <a:noFill/>
          <a:ln w="9525">
            <a:noFill/>
            <a:miter lim="800000"/>
          </a:ln>
        </p:spPr>
        <p:txBody>
          <a:bodyPr wrap="square">
            <a:spAutoFit/>
          </a:bodyPr>
          <a:lstStyle/>
          <a:p>
            <a:pPr algn="ctr" eaLnBrk="1" hangingPunct="1"/>
            <a:r>
              <a:rPr lang="ja-JP" altLang="en-US" sz="2400" b="1">
                <a:solidFill>
                  <a:schemeClr val="bg1"/>
                </a:solidFill>
                <a:latin typeface="Calibri" panose="020F0502020204030204" pitchFamily="34" charset="0"/>
              </a:rPr>
              <a:t>こ　う　  　そ　う</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476672"/>
            <a:ext cx="8229600" cy="1143000"/>
          </a:xfrm>
        </p:spPr>
        <p:txBody>
          <a:bodyPr/>
          <a:lstStyle/>
          <a:p>
            <a:pPr eaLnBrk="1" hangingPunct="1"/>
            <a:r>
              <a:rPr lang="ja-JP" altLang="en-US" sz="4800" u="sng">
                <a:solidFill>
                  <a:schemeClr val="bg1"/>
                </a:solidFill>
              </a:rPr>
              <a:t>赦　し</a:t>
            </a:r>
            <a:endParaRPr lang="ja-JP" altLang="en-US" sz="4800">
              <a:solidFill>
                <a:schemeClr val="bg1"/>
              </a:solidFill>
            </a:endParaRPr>
          </a:p>
        </p:txBody>
      </p:sp>
      <p:sp>
        <p:nvSpPr>
          <p:cNvPr id="3" name="コンテンツ プレースホルダー 2"/>
          <p:cNvSpPr>
            <a:spLocks noGrp="1"/>
          </p:cNvSpPr>
          <p:nvPr>
            <p:ph idx="1"/>
          </p:nvPr>
        </p:nvSpPr>
        <p:spPr>
          <a:xfrm>
            <a:off x="9160" y="1467640"/>
            <a:ext cx="9144000" cy="4464496"/>
          </a:xfrm>
        </p:spPr>
        <p:txBody>
          <a:bodyPr>
            <a:noAutofit/>
          </a:bodyPr>
          <a:lstStyle/>
          <a:p>
            <a:pPr marL="0" indent="0" eaLnBrk="1" hangingPunct="1">
              <a:lnSpc>
                <a:spcPct val="120000"/>
              </a:lnSpc>
              <a:buNone/>
              <a:defRPr/>
            </a:pPr>
            <a:endParaRPr lang="en-US" altLang="ja-JP" sz="4400">
              <a:solidFill>
                <a:schemeClr val="accent1">
                  <a:lumMod val="40000"/>
                  <a:lumOff val="60000"/>
                </a:schemeClr>
              </a:solidFill>
            </a:endParaRPr>
          </a:p>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恵みの神さま</a:t>
            </a:r>
            <a:endParaRPr lang="en-US" altLang="ja-JP" sz="4400">
              <a:solidFill>
                <a:srgbClr val="00FFFF"/>
              </a:solidFill>
            </a:endParaRPr>
          </a:p>
          <a:p>
            <a:pPr marL="0" indent="0" eaLnBrk="1" hangingPunct="1">
              <a:lnSpc>
                <a:spcPct val="120000"/>
              </a:lnSpc>
              <a:buNone/>
              <a:defRPr/>
            </a:pPr>
            <a:endParaRPr lang="en-US" altLang="ja-JP" sz="2000">
              <a:solidFill>
                <a:schemeClr val="accent1">
                  <a:lumMod val="40000"/>
                  <a:lumOff val="60000"/>
                </a:schemeClr>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私たちを赦してください。</a:t>
            </a:r>
            <a:endParaRPr lang="en-US" altLang="ja-JP" sz="4400">
              <a:solidFill>
                <a:schemeClr val="bg1"/>
              </a:solidFill>
            </a:endParaRPr>
          </a:p>
          <a:p>
            <a:pPr marL="0" indent="0" eaLnBrk="1" hangingPunct="1">
              <a:lnSpc>
                <a:spcPct val="120000"/>
              </a:lnSpc>
              <a:buNone/>
              <a:defRPr/>
            </a:pPr>
            <a:endParaRPr lang="en-US" altLang="ja-JP" sz="4400">
              <a:solidFill>
                <a:schemeClr val="bg1"/>
              </a:solidFill>
            </a:endParaRPr>
          </a:p>
          <a:p>
            <a:pPr marL="0" indent="0" eaLnBrk="1" hangingPunct="1">
              <a:lnSpc>
                <a:spcPct val="120000"/>
              </a:lnSpc>
              <a:buNone/>
              <a:defRPr/>
            </a:pPr>
            <a:endParaRPr lang="en-US" altLang="ja-JP" sz="4400">
              <a:solidFill>
                <a:schemeClr val="bg1"/>
              </a:solidFill>
            </a:endParaRPr>
          </a:p>
        </p:txBody>
      </p:sp>
      <p:sp>
        <p:nvSpPr>
          <p:cNvPr id="5" name="テキスト ボックス 4"/>
          <p:cNvSpPr txBox="1"/>
          <p:nvPr/>
        </p:nvSpPr>
        <p:spPr>
          <a:xfrm>
            <a:off x="3851920" y="281987"/>
            <a:ext cx="1813950" cy="461665"/>
          </a:xfrm>
          <a:prstGeom prst="rect">
            <a:avLst/>
          </a:prstGeom>
          <a:noFill/>
        </p:spPr>
        <p:txBody>
          <a:bodyPr wrap="square">
            <a:spAutoFit/>
          </a:bodyPr>
          <a:lstStyle/>
          <a:p>
            <a:r>
              <a:rPr lang="ja-JP" altLang="en-US" sz="2400">
                <a:solidFill>
                  <a:schemeClr val="bg1"/>
                </a:solidFill>
              </a:rPr>
              <a:t>ゆ　る　し</a:t>
            </a:r>
          </a:p>
        </p:txBody>
      </p:sp>
      <p:sp>
        <p:nvSpPr>
          <p:cNvPr id="7" name="テキスト ボックス 6"/>
          <p:cNvSpPr txBox="1"/>
          <p:nvPr/>
        </p:nvSpPr>
        <p:spPr>
          <a:xfrm>
            <a:off x="683568" y="3469055"/>
            <a:ext cx="3196821" cy="461665"/>
          </a:xfrm>
          <a:prstGeom prst="rect">
            <a:avLst/>
          </a:prstGeom>
          <a:noFill/>
        </p:spPr>
        <p:txBody>
          <a:bodyPr wrap="square">
            <a:spAutoFit/>
          </a:bodyPr>
          <a:lstStyle/>
          <a:p>
            <a:r>
              <a:rPr lang="ja-JP" altLang="en-US" sz="2400">
                <a:solidFill>
                  <a:schemeClr val="bg1"/>
                </a:solidFill>
              </a:rPr>
              <a:t>　わたし               ゆる</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サブタイトル 2"/>
          <p:cNvSpPr>
            <a:spLocks noGrp="1"/>
          </p:cNvSpPr>
          <p:nvPr>
            <p:ph type="subTitle" idx="1"/>
          </p:nvPr>
        </p:nvSpPr>
        <p:spPr>
          <a:xfrm>
            <a:off x="1331913" y="6116638"/>
            <a:ext cx="6400800" cy="625475"/>
          </a:xfrm>
        </p:spPr>
        <p:txBody>
          <a:bodyPr/>
          <a:lstStyle/>
          <a:p>
            <a:pPr eaLnBrk="1" hangingPunct="1"/>
            <a:r>
              <a:rPr lang="en-US" altLang="ja-JP" dirty="0">
                <a:solidFill>
                  <a:schemeClr val="bg1"/>
                </a:solidFill>
                <a:ea typeface="ＭＳ Ｐゴシック"/>
              </a:rPr>
              <a:t>2022</a:t>
            </a:r>
            <a:r>
              <a:rPr lang="ja-JP" altLang="en-US" dirty="0">
                <a:solidFill>
                  <a:schemeClr val="bg1"/>
                </a:solidFill>
                <a:ea typeface="ＭＳ Ｐゴシック"/>
              </a:rPr>
              <a:t>年</a:t>
            </a:r>
            <a:r>
              <a:rPr lang="en-US" altLang="ja-JP" dirty="0">
                <a:solidFill>
                  <a:schemeClr val="bg1"/>
                </a:solidFill>
                <a:ea typeface="ＭＳ Ｐゴシック"/>
              </a:rPr>
              <a:t>11</a:t>
            </a:r>
            <a:r>
              <a:rPr lang="ja-JP" altLang="en-US" dirty="0">
                <a:solidFill>
                  <a:schemeClr val="bg1"/>
                </a:solidFill>
                <a:ea typeface="ＭＳ Ｐゴシック"/>
              </a:rPr>
              <a:t>月</a:t>
            </a:r>
            <a:r>
              <a:rPr lang="en-US" altLang="ja-JP" dirty="0">
                <a:solidFill>
                  <a:schemeClr val="bg1"/>
                </a:solidFill>
                <a:ea typeface="ＭＳ Ｐゴシック"/>
              </a:rPr>
              <a:t>27</a:t>
            </a:r>
            <a:r>
              <a:rPr lang="ja-JP" altLang="en-US" dirty="0">
                <a:solidFill>
                  <a:schemeClr val="bg1"/>
                </a:solidFill>
                <a:ea typeface="ＭＳ Ｐゴシック"/>
              </a:rPr>
              <a:t>日</a:t>
            </a:r>
          </a:p>
        </p:txBody>
      </p:sp>
      <p:sp>
        <p:nvSpPr>
          <p:cNvPr id="3075" name="タイトル 3"/>
          <p:cNvSpPr>
            <a:spLocks noGrp="1"/>
          </p:cNvSpPr>
          <p:nvPr>
            <p:ph type="ctrTitle"/>
          </p:nvPr>
        </p:nvSpPr>
        <p:spPr>
          <a:xfrm>
            <a:off x="687388" y="44624"/>
            <a:ext cx="7772400" cy="1470025"/>
          </a:xfrm>
        </p:spPr>
        <p:txBody>
          <a:bodyPr/>
          <a:lstStyle/>
          <a:p>
            <a:pPr eaLnBrk="1" hangingPunct="1"/>
            <a:r>
              <a:rPr lang="ja-JP" altLang="en-US" sz="4800">
                <a:solidFill>
                  <a:schemeClr val="bg1"/>
                </a:solidFill>
                <a:ea typeface="ＭＳ Ｐゴシック"/>
              </a:rPr>
              <a:t>待降節第一主日</a:t>
            </a:r>
          </a:p>
        </p:txBody>
      </p:sp>
      <p:sp>
        <p:nvSpPr>
          <p:cNvPr id="7" name="テキスト ボックス 6">
            <a:extLst>
              <a:ext uri="{FF2B5EF4-FFF2-40B4-BE49-F238E27FC236}">
                <a16:creationId xmlns:a16="http://schemas.microsoft.com/office/drawing/2014/main" id="{11D52326-A84F-456F-8E0B-0AE760827641}"/>
              </a:ext>
            </a:extLst>
          </p:cNvPr>
          <p:cNvSpPr txBox="1"/>
          <p:nvPr/>
        </p:nvSpPr>
        <p:spPr>
          <a:xfrm>
            <a:off x="2287872" y="40524"/>
            <a:ext cx="5616624" cy="461665"/>
          </a:xfrm>
          <a:prstGeom prst="rect">
            <a:avLst/>
          </a:prstGeom>
          <a:noFill/>
        </p:spPr>
        <p:txBody>
          <a:bodyPr wrap="square" lIns="91440" tIns="45720" rIns="91440" bIns="45720" anchor="t">
            <a:spAutoFit/>
          </a:bodyPr>
          <a:lstStyle/>
          <a:p>
            <a:r>
              <a:rPr lang="ja-JP" altLang="en-US" sz="2400" dirty="0">
                <a:solidFill>
                  <a:schemeClr val="bg1"/>
                </a:solidFill>
                <a:latin typeface="Arial"/>
                <a:ea typeface="ＭＳ Ｐゴシック"/>
                <a:cs typeface="Arial"/>
              </a:rPr>
              <a:t>　たいこうせつ  だいいちしゅじつ</a:t>
            </a:r>
          </a:p>
        </p:txBody>
      </p:sp>
      <p:pic>
        <p:nvPicPr>
          <p:cNvPr id="3" name="図 2">
            <a:extLst>
              <a:ext uri="{FF2B5EF4-FFF2-40B4-BE49-F238E27FC236}">
                <a16:creationId xmlns:a16="http://schemas.microsoft.com/office/drawing/2014/main" id="{E9BC5C8F-1E50-4B72-A97F-97049B18C9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556" y="1052736"/>
            <a:ext cx="6860888" cy="5145666"/>
          </a:xfrm>
          <a:prstGeom prst="rect">
            <a:avLst/>
          </a:prstGeom>
          <a:effectLst>
            <a:softEdge rad="139700"/>
          </a:effectLst>
        </p:spPr>
      </p:pic>
    </p:spTree>
    <p:extLst>
      <p:ext uri="{BB962C8B-B14F-4D97-AF65-F5344CB8AC3E}">
        <p14:creationId xmlns:p14="http://schemas.microsoft.com/office/powerpoint/2010/main" val="126699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60648"/>
            <a:ext cx="8229600" cy="1143000"/>
          </a:xfrm>
        </p:spPr>
        <p:txBody>
          <a:bodyPr/>
          <a:lstStyle/>
          <a:p>
            <a:pPr eaLnBrk="1" hangingPunct="1"/>
            <a:r>
              <a:rPr lang="ja-JP" altLang="en-US" sz="4800" u="sng">
                <a:solidFill>
                  <a:schemeClr val="bg1"/>
                </a:solidFill>
              </a:rPr>
              <a:t>赦　し</a:t>
            </a:r>
            <a:endParaRPr lang="ja-JP" altLang="en-US" sz="4800">
              <a:solidFill>
                <a:schemeClr val="bg1"/>
              </a:solidFill>
            </a:endParaRPr>
          </a:p>
        </p:txBody>
      </p:sp>
      <p:sp>
        <p:nvSpPr>
          <p:cNvPr id="3" name="コンテンツ プレースホルダー 2"/>
          <p:cNvSpPr>
            <a:spLocks noGrp="1"/>
          </p:cNvSpPr>
          <p:nvPr>
            <p:ph idx="1"/>
          </p:nvPr>
        </p:nvSpPr>
        <p:spPr>
          <a:xfrm>
            <a:off x="36512" y="1564904"/>
            <a:ext cx="9144000" cy="5293096"/>
          </a:xfrm>
        </p:spPr>
        <p:txBody>
          <a:bodyPr>
            <a:noAutofit/>
          </a:bodyPr>
          <a:lstStyle/>
          <a:p>
            <a:pPr marL="0" indent="0" eaLnBrk="1" hangingPunct="1">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神は、御子イエス・キリストの十字</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架によって私たちを赦し、洗礼の</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約束により新たに生まれさせ、</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永遠の命へと導いてくださいます。</a:t>
            </a:r>
            <a:endParaRPr lang="en-US" altLang="ja-JP" sz="4400">
              <a:solidFill>
                <a:srgbClr val="00FFFF"/>
              </a:solidFill>
            </a:endParaRPr>
          </a:p>
          <a:p>
            <a:pPr marL="0" indent="0" eaLnBrk="1" hangingPunct="1">
              <a:buNone/>
              <a:defRPr/>
            </a:pPr>
            <a:r>
              <a:rPr lang="ja-JP" altLang="en-US" sz="4400">
                <a:solidFill>
                  <a:srgbClr val="00FFFF"/>
                </a:solidFill>
              </a:rPr>
              <a:t>　</a:t>
            </a:r>
            <a:r>
              <a:rPr lang="en-US" altLang="ja-JP" sz="4400">
                <a:solidFill>
                  <a:srgbClr val="00FFFF"/>
                </a:solidFill>
              </a:rPr>
              <a:t>	</a:t>
            </a:r>
            <a:r>
              <a:rPr lang="ja-JP" altLang="en-US" sz="4400">
                <a:solidFill>
                  <a:srgbClr val="00FFFF"/>
                </a:solidFill>
              </a:rPr>
              <a:t>父と子と聖霊の御名によって</a:t>
            </a:r>
            <a:endParaRPr lang="en-US" altLang="ja-JP" sz="4400">
              <a:solidFill>
                <a:srgbClr val="00FFFF"/>
              </a:solidFill>
            </a:endParaRPr>
          </a:p>
          <a:p>
            <a:pPr marL="0" indent="0" eaLnBrk="1" hangingPunct="1">
              <a:lnSpc>
                <a:spcPct val="120000"/>
              </a:lnSpc>
              <a:buNone/>
              <a:defRPr/>
            </a:pPr>
            <a:endParaRPr lang="en-US" altLang="ja-JP" sz="1400">
              <a:solidFill>
                <a:srgbClr val="00FFFF"/>
              </a:solidFill>
            </a:endParaRPr>
          </a:p>
          <a:p>
            <a:pPr marL="0" indent="0" eaLnBrk="1" hangingPunct="1">
              <a:lnSpc>
                <a:spcPct val="120000"/>
              </a:lnSpc>
              <a:buNone/>
              <a:defRPr/>
            </a:pPr>
            <a:r>
              <a:rPr lang="ja-JP" altLang="en-US" sz="4400">
                <a:solidFill>
                  <a:schemeClr val="bg1"/>
                </a:solidFill>
              </a:rPr>
              <a:t>衆） アーメン</a:t>
            </a:r>
            <a:endParaRPr lang="en-US" altLang="ja-JP" sz="4400">
              <a:solidFill>
                <a:schemeClr val="bg1"/>
              </a:solidFill>
            </a:endParaRPr>
          </a:p>
          <a:p>
            <a:pPr marL="0" indent="0" eaLnBrk="1" hangingPunct="1">
              <a:lnSpc>
                <a:spcPct val="120000"/>
              </a:lnSpc>
              <a:buNone/>
              <a:defRPr/>
            </a:pPr>
            <a:endParaRPr lang="en-US" altLang="ja-JP" sz="4400">
              <a:solidFill>
                <a:schemeClr val="accent5">
                  <a:lumMod val="60000"/>
                  <a:lumOff val="40000"/>
                </a:schemeClr>
              </a:solidFill>
            </a:endParaRPr>
          </a:p>
        </p:txBody>
      </p:sp>
      <p:sp>
        <p:nvSpPr>
          <p:cNvPr id="5" name="テキスト ボックス 4"/>
          <p:cNvSpPr txBox="1"/>
          <p:nvPr/>
        </p:nvSpPr>
        <p:spPr>
          <a:xfrm>
            <a:off x="3865628" y="99392"/>
            <a:ext cx="1642476" cy="461665"/>
          </a:xfrm>
          <a:prstGeom prst="rect">
            <a:avLst/>
          </a:prstGeom>
          <a:noFill/>
        </p:spPr>
        <p:txBody>
          <a:bodyPr wrap="square">
            <a:spAutoFit/>
          </a:bodyPr>
          <a:lstStyle/>
          <a:p>
            <a:r>
              <a:rPr lang="ja-JP" altLang="en-US" sz="2400">
                <a:solidFill>
                  <a:schemeClr val="bg1"/>
                </a:solidFill>
              </a:rPr>
              <a:t>ゆ　る　し</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lstStyle/>
          <a:p>
            <a:r>
              <a:rPr kumimoji="1" lang="ja-JP" altLang="en-US" u="sng" dirty="0">
                <a:solidFill>
                  <a:schemeClr val="bg1"/>
                </a:solidFill>
              </a:rPr>
              <a:t>教会讃美歌 </a:t>
            </a:r>
            <a:r>
              <a:rPr lang="en-US" altLang="ja-JP" u="sng" dirty="0">
                <a:solidFill>
                  <a:schemeClr val="bg1"/>
                </a:solidFill>
              </a:rPr>
              <a:t>1</a:t>
            </a:r>
            <a:r>
              <a:rPr kumimoji="1"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412776"/>
            <a:ext cx="9144000" cy="5544616"/>
          </a:xfrm>
        </p:spPr>
        <p:txBody>
          <a:bodyPr>
            <a:noAutofit/>
          </a:bodyPr>
          <a:lstStyle/>
          <a:p>
            <a:pPr marL="0" indent="0" fontAlgn="t">
              <a:lnSpc>
                <a:spcPct val="120000"/>
              </a:lnSpc>
              <a:buNone/>
            </a:pPr>
            <a:r>
              <a:rPr lang="ja-JP" altLang="en-US" sz="4400" dirty="0">
                <a:solidFill>
                  <a:schemeClr val="bg1"/>
                </a:solidFill>
              </a:rPr>
              <a:t>１．</a:t>
            </a:r>
            <a:r>
              <a:rPr lang="en-US" altLang="ja-JP" sz="4400" dirty="0">
                <a:solidFill>
                  <a:schemeClr val="bg1"/>
                </a:solidFill>
              </a:rPr>
              <a:t>	</a:t>
            </a:r>
            <a:r>
              <a:rPr lang="ja-JP" altLang="en-US" sz="4400" dirty="0">
                <a:solidFill>
                  <a:schemeClr val="bg1"/>
                </a:solidFill>
              </a:rPr>
              <a:t>いまこそ</a:t>
            </a:r>
            <a:r>
              <a:rPr lang="ja-JP" altLang="en-US" sz="4400" dirty="0" err="1">
                <a:solidFill>
                  <a:schemeClr val="bg1"/>
                </a:solidFill>
              </a:rPr>
              <a:t>来ませ</a:t>
            </a:r>
            <a:r>
              <a:rPr lang="ja-JP" altLang="en-US" sz="4400" dirty="0">
                <a:solidFill>
                  <a:schemeClr val="bg1"/>
                </a:solidFill>
              </a:rPr>
              <a:t>　この世のために　 </a:t>
            </a:r>
            <a:endParaRPr lang="en-US" altLang="ja-JP" sz="4400" dirty="0">
              <a:solidFill>
                <a:schemeClr val="bg1"/>
              </a:solidFill>
            </a:endParaRPr>
          </a:p>
          <a:p>
            <a:pPr marL="0" indent="0" fontAlgn="t">
              <a:lnSpc>
                <a:spcPct val="120000"/>
              </a:lnSpc>
              <a:buNone/>
            </a:pPr>
            <a:r>
              <a:rPr lang="en-US" altLang="ja-JP" sz="4400" dirty="0">
                <a:solidFill>
                  <a:schemeClr val="bg1"/>
                </a:solidFill>
              </a:rPr>
              <a:t>      	</a:t>
            </a:r>
            <a:r>
              <a:rPr lang="ja-JP" altLang="en-US" sz="4400" dirty="0">
                <a:solidFill>
                  <a:schemeClr val="bg1"/>
                </a:solidFill>
              </a:rPr>
              <a:t>マリヤにやどる　神の子イェスよ。</a:t>
            </a:r>
            <a:endParaRPr lang="en-US" altLang="ja-JP" sz="4400" dirty="0">
              <a:solidFill>
                <a:schemeClr val="bg1"/>
              </a:solidFill>
            </a:endParaRPr>
          </a:p>
          <a:p>
            <a:pPr marL="0" indent="0" fontAlgn="t">
              <a:lnSpc>
                <a:spcPct val="120000"/>
              </a:lnSpc>
              <a:buNone/>
            </a:pPr>
            <a:r>
              <a:rPr lang="ja-JP" altLang="en-US" sz="1600" dirty="0">
                <a:solidFill>
                  <a:schemeClr val="bg1"/>
                </a:solidFill>
              </a:rPr>
              <a:t>　</a:t>
            </a:r>
            <a:endParaRPr lang="en-US" altLang="ja-JP" sz="1050" dirty="0">
              <a:solidFill>
                <a:schemeClr val="bg1"/>
              </a:solidFill>
            </a:endParaRPr>
          </a:p>
          <a:p>
            <a:pPr marL="0" indent="0" fontAlgn="t">
              <a:lnSpc>
                <a:spcPct val="120000"/>
              </a:lnSpc>
              <a:buNone/>
            </a:pPr>
            <a:r>
              <a:rPr lang="ja-JP" altLang="en-US" sz="4400" dirty="0">
                <a:solidFill>
                  <a:schemeClr val="bg1"/>
                </a:solidFill>
              </a:rPr>
              <a:t>２．</a:t>
            </a:r>
            <a:r>
              <a:rPr lang="en-US" altLang="ja-JP" sz="4400" dirty="0">
                <a:solidFill>
                  <a:schemeClr val="bg1"/>
                </a:solidFill>
              </a:rPr>
              <a:t>	</a:t>
            </a:r>
            <a:r>
              <a:rPr lang="ja-JP" altLang="en-US" sz="4400" dirty="0">
                <a:solidFill>
                  <a:schemeClr val="bg1"/>
                </a:solidFill>
              </a:rPr>
              <a:t>み座よりくだり　罪とが負いて　</a:t>
            </a:r>
            <a:endParaRPr lang="en-US" altLang="ja-JP" sz="4400" dirty="0">
              <a:solidFill>
                <a:schemeClr val="bg1"/>
              </a:solidFill>
            </a:endParaRPr>
          </a:p>
          <a:p>
            <a:pPr marL="0" indent="0" fontAlgn="t">
              <a:lnSpc>
                <a:spcPct val="120000"/>
              </a:lnSpc>
              <a:buNone/>
            </a:pPr>
            <a:r>
              <a:rPr lang="en-US" altLang="ja-JP" sz="4400" dirty="0">
                <a:solidFill>
                  <a:schemeClr val="bg1"/>
                </a:solidFill>
              </a:rPr>
              <a:t>     	</a:t>
            </a:r>
            <a:r>
              <a:rPr lang="ja-JP" altLang="en-US" sz="4400" dirty="0">
                <a:solidFill>
                  <a:schemeClr val="bg1"/>
                </a:solidFill>
              </a:rPr>
              <a:t>われらを救い　み許にかえる。　</a:t>
            </a:r>
            <a:endParaRPr lang="en-US" altLang="ja-JP" sz="4400" dirty="0">
              <a:solidFill>
                <a:schemeClr val="bg1"/>
              </a:solidFill>
            </a:endParaRPr>
          </a:p>
          <a:p>
            <a:pPr marL="0" indent="0" fontAlgn="t">
              <a:lnSpc>
                <a:spcPct val="120000"/>
              </a:lnSpc>
              <a:buNone/>
            </a:pPr>
            <a:endParaRPr lang="en-US" altLang="ja-JP" sz="4400" dirty="0">
              <a:solidFill>
                <a:schemeClr val="bg1"/>
              </a:solidFill>
            </a:endParaRPr>
          </a:p>
        </p:txBody>
      </p:sp>
      <p:sp>
        <p:nvSpPr>
          <p:cNvPr id="4" name="テキスト ボックス 3"/>
          <p:cNvSpPr txBox="1"/>
          <p:nvPr/>
        </p:nvSpPr>
        <p:spPr>
          <a:xfrm>
            <a:off x="1619673" y="3429000"/>
            <a:ext cx="504056" cy="400110"/>
          </a:xfrm>
          <a:prstGeom prst="rect">
            <a:avLst/>
          </a:prstGeom>
          <a:noFill/>
        </p:spPr>
        <p:txBody>
          <a:bodyPr wrap="square" rtlCol="0">
            <a:spAutoFit/>
          </a:bodyPr>
          <a:lstStyle/>
          <a:p>
            <a:r>
              <a:rPr lang="ja-JP" altLang="en-US" sz="2000" b="1" dirty="0">
                <a:solidFill>
                  <a:schemeClr val="bg1"/>
                </a:solidFill>
              </a:rPr>
              <a:t>ざ</a:t>
            </a:r>
            <a:endParaRPr kumimoji="1" lang="ja-JP" altLang="en-US" sz="20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lstStyle/>
          <a:p>
            <a:r>
              <a:rPr kumimoji="1" lang="ja-JP" altLang="en-US" u="sng" dirty="0">
                <a:solidFill>
                  <a:schemeClr val="bg1"/>
                </a:solidFill>
              </a:rPr>
              <a:t>教会讃美歌 </a:t>
            </a:r>
            <a:r>
              <a:rPr lang="en-US" altLang="ja-JP" u="sng" dirty="0">
                <a:solidFill>
                  <a:schemeClr val="bg1"/>
                </a:solidFill>
              </a:rPr>
              <a:t>1</a:t>
            </a:r>
            <a:r>
              <a:rPr kumimoji="1" lang="ja-JP" altLang="en-US" u="sng">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412776"/>
            <a:ext cx="9144000" cy="5472608"/>
          </a:xfrm>
        </p:spPr>
        <p:txBody>
          <a:bodyPr>
            <a:noAutofit/>
          </a:bodyPr>
          <a:lstStyle/>
          <a:p>
            <a:pPr marL="0" indent="0" fontAlgn="t">
              <a:lnSpc>
                <a:spcPct val="120000"/>
              </a:lnSpc>
              <a:buNone/>
            </a:pPr>
            <a:r>
              <a:rPr lang="ja-JP" altLang="en-US" sz="4400" dirty="0">
                <a:solidFill>
                  <a:schemeClr val="bg1"/>
                </a:solidFill>
              </a:rPr>
              <a:t>３．</a:t>
            </a:r>
            <a:r>
              <a:rPr lang="en-US" altLang="ja-JP" sz="4400" dirty="0">
                <a:solidFill>
                  <a:schemeClr val="bg1"/>
                </a:solidFill>
              </a:rPr>
              <a:t>	</a:t>
            </a:r>
            <a:r>
              <a:rPr lang="ja-JP" altLang="en-US" sz="4400" dirty="0">
                <a:solidFill>
                  <a:schemeClr val="bg1"/>
                </a:solidFill>
              </a:rPr>
              <a:t>あらたな光　</a:t>
            </a:r>
            <a:r>
              <a:rPr lang="ja-JP" altLang="en-US" sz="4400" dirty="0" err="1">
                <a:solidFill>
                  <a:schemeClr val="bg1"/>
                </a:solidFill>
              </a:rPr>
              <a:t>まぶねの</a:t>
            </a:r>
            <a:r>
              <a:rPr lang="ja-JP" altLang="en-US" sz="4400" dirty="0">
                <a:solidFill>
                  <a:schemeClr val="bg1"/>
                </a:solidFill>
              </a:rPr>
              <a:t>中に　</a:t>
            </a:r>
            <a:endParaRPr lang="en-US" altLang="ja-JP" sz="4400" dirty="0">
              <a:solidFill>
                <a:schemeClr val="bg1"/>
              </a:solidFill>
            </a:endParaRPr>
          </a:p>
          <a:p>
            <a:pPr marL="0" indent="0" fontAlgn="t">
              <a:lnSpc>
                <a:spcPct val="120000"/>
              </a:lnSpc>
              <a:buNone/>
            </a:pPr>
            <a:r>
              <a:rPr lang="en-US" altLang="ja-JP" sz="4400" dirty="0">
                <a:solidFill>
                  <a:schemeClr val="bg1"/>
                </a:solidFill>
              </a:rPr>
              <a:t>      	</a:t>
            </a:r>
            <a:r>
              <a:rPr lang="ja-JP" altLang="en-US" sz="4400" dirty="0">
                <a:solidFill>
                  <a:schemeClr val="bg1"/>
                </a:solidFill>
              </a:rPr>
              <a:t>輝きわたる　世界ののぞみ。　</a:t>
            </a:r>
            <a:endParaRPr lang="en-US" altLang="ja-JP" sz="4400" dirty="0">
              <a:solidFill>
                <a:schemeClr val="bg1"/>
              </a:solidFill>
            </a:endParaRPr>
          </a:p>
          <a:p>
            <a:pPr marL="0" indent="0" fontAlgn="t">
              <a:lnSpc>
                <a:spcPct val="120000"/>
              </a:lnSpc>
              <a:buNone/>
            </a:pPr>
            <a:endParaRPr lang="ja-JP" altLang="en-US" sz="1050" dirty="0">
              <a:solidFill>
                <a:schemeClr val="bg1"/>
              </a:solidFill>
            </a:endParaRPr>
          </a:p>
          <a:p>
            <a:pPr marL="0" indent="0" fontAlgn="t">
              <a:lnSpc>
                <a:spcPct val="120000"/>
              </a:lnSpc>
              <a:buNone/>
            </a:pPr>
            <a:r>
              <a:rPr lang="ja-JP" altLang="en-US" sz="4400" dirty="0">
                <a:solidFill>
                  <a:schemeClr val="bg1"/>
                </a:solidFill>
              </a:rPr>
              <a:t>４．</a:t>
            </a:r>
            <a:r>
              <a:rPr lang="en-US" altLang="ja-JP" sz="4400" dirty="0">
                <a:solidFill>
                  <a:schemeClr val="bg1"/>
                </a:solidFill>
              </a:rPr>
              <a:t>	</a:t>
            </a:r>
            <a:r>
              <a:rPr lang="ja-JP" altLang="en-US" sz="4400" dirty="0">
                <a:solidFill>
                  <a:schemeClr val="bg1"/>
                </a:solidFill>
              </a:rPr>
              <a:t>父なる神と、ひとりのみ子と　</a:t>
            </a:r>
            <a:endParaRPr lang="en-US" altLang="ja-JP" sz="4400" dirty="0">
              <a:solidFill>
                <a:schemeClr val="bg1"/>
              </a:solidFill>
            </a:endParaRPr>
          </a:p>
          <a:p>
            <a:pPr marL="0" indent="0" fontAlgn="t">
              <a:lnSpc>
                <a:spcPct val="120000"/>
              </a:lnSpc>
              <a:buNone/>
            </a:pPr>
            <a:r>
              <a:rPr lang="en-US" altLang="ja-JP" sz="4400" dirty="0">
                <a:solidFill>
                  <a:schemeClr val="bg1"/>
                </a:solidFill>
              </a:rPr>
              <a:t>    	</a:t>
            </a:r>
            <a:r>
              <a:rPr lang="ja-JP" altLang="en-US" sz="4400" dirty="0">
                <a:solidFill>
                  <a:schemeClr val="bg1"/>
                </a:solidFill>
              </a:rPr>
              <a:t>み霊の神に、　みさかえあれや。</a:t>
            </a:r>
            <a:r>
              <a:rPr lang="en-US" altLang="ja-JP" sz="4400" dirty="0">
                <a:solidFill>
                  <a:schemeClr val="bg1"/>
                </a:solidFill>
              </a:rPr>
              <a:t>							</a:t>
            </a:r>
            <a:r>
              <a:rPr lang="ja-JP" altLang="en-US" sz="4400" dirty="0">
                <a:solidFill>
                  <a:schemeClr val="bg1"/>
                </a:solidFill>
              </a:rPr>
              <a:t>アーメン</a:t>
            </a:r>
            <a:endParaRPr lang="en-US" altLang="ja-JP" sz="4400" dirty="0">
              <a:solidFill>
                <a:schemeClr val="bg1"/>
              </a:solidFill>
            </a:endParaRPr>
          </a:p>
          <a:p>
            <a:pPr marL="0" indent="0" algn="r" fontAlgn="t">
              <a:lnSpc>
                <a:spcPct val="120000"/>
              </a:lnSpc>
              <a:buNone/>
            </a:pPr>
            <a:r>
              <a:rPr lang="ja-JP" altLang="en-US" sz="4400" dirty="0">
                <a:solidFill>
                  <a:schemeClr val="bg1"/>
                </a:solidFill>
              </a:rPr>
              <a:t>　　　　　　　　　　　　　　</a:t>
            </a:r>
            <a:r>
              <a:rPr lang="ja-JP" altLang="en-US" dirty="0">
                <a:solidFill>
                  <a:schemeClr val="bg1"/>
                </a:solidFill>
              </a:rPr>
              <a:t>（詩編</a:t>
            </a:r>
            <a:r>
              <a:rPr lang="en-US" altLang="ja-JP" dirty="0">
                <a:solidFill>
                  <a:schemeClr val="bg1"/>
                </a:solidFill>
              </a:rPr>
              <a:t>71:1-7</a:t>
            </a:r>
            <a:r>
              <a:rPr lang="ja-JP" altLang="en-US" dirty="0">
                <a:solidFill>
                  <a:schemeClr val="bg1"/>
                </a:solidFill>
              </a:rPr>
              <a:t>）</a:t>
            </a:r>
          </a:p>
          <a:p>
            <a:pPr marL="0" indent="0" fontAlgn="t">
              <a:lnSpc>
                <a:spcPct val="120000"/>
              </a:lnSpc>
              <a:buNone/>
            </a:pPr>
            <a:r>
              <a:rPr lang="ja-JP" altLang="en-US" sz="4400" dirty="0">
                <a:solidFill>
                  <a:schemeClr val="bg1"/>
                </a:solidFill>
              </a:rPr>
              <a:t>　</a:t>
            </a:r>
          </a:p>
        </p:txBody>
      </p:sp>
      <p:sp>
        <p:nvSpPr>
          <p:cNvPr id="4" name="テキスト ボックス 3"/>
          <p:cNvSpPr txBox="1"/>
          <p:nvPr/>
        </p:nvSpPr>
        <p:spPr>
          <a:xfrm>
            <a:off x="1547664" y="4293096"/>
            <a:ext cx="720080" cy="400110"/>
          </a:xfrm>
          <a:prstGeom prst="rect">
            <a:avLst/>
          </a:prstGeom>
          <a:noFill/>
        </p:spPr>
        <p:txBody>
          <a:bodyPr wrap="square" rtlCol="0">
            <a:spAutoFit/>
          </a:bodyPr>
          <a:lstStyle/>
          <a:p>
            <a:r>
              <a:rPr kumimoji="1" lang="ja-JP" altLang="en-US" sz="2000" b="1" dirty="0">
                <a:solidFill>
                  <a:schemeClr val="bg1"/>
                </a:solidFill>
              </a:rPr>
              <a:t>たま</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116632"/>
            <a:ext cx="8229600" cy="1143000"/>
          </a:xfrm>
        </p:spPr>
        <p:txBody>
          <a:bodyPr/>
          <a:lstStyle/>
          <a:p>
            <a:pPr eaLnBrk="1" hangingPunct="1"/>
            <a:r>
              <a:rPr lang="ja-JP" altLang="ja-JP" sz="4800" u="sng">
                <a:solidFill>
                  <a:schemeClr val="bg1"/>
                </a:solidFill>
              </a:rPr>
              <a:t>キリエ</a:t>
            </a:r>
            <a:endParaRPr lang="ja-JP" altLang="en-US" sz="4800">
              <a:solidFill>
                <a:schemeClr val="bg1"/>
              </a:solidFill>
            </a:endParaRPr>
          </a:p>
        </p:txBody>
      </p:sp>
      <p:sp>
        <p:nvSpPr>
          <p:cNvPr id="3" name="コンテンツ プレースホルダー 2"/>
          <p:cNvSpPr>
            <a:spLocks noGrp="1"/>
          </p:cNvSpPr>
          <p:nvPr>
            <p:ph idx="1"/>
          </p:nvPr>
        </p:nvSpPr>
        <p:spPr>
          <a:xfrm>
            <a:off x="0" y="1268760"/>
            <a:ext cx="9144000" cy="5589240"/>
          </a:xfrm>
        </p:spPr>
        <p:txBody>
          <a:bodyPr>
            <a:noAutofit/>
          </a:bodyPr>
          <a:lstStyle/>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主よ、あわれんでください。</a:t>
            </a:r>
            <a:endParaRPr lang="en-US" altLang="ja-JP" sz="4400">
              <a:solidFill>
                <a:srgbClr val="00FFFF"/>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主よ、あわれんでください。</a:t>
            </a:r>
            <a:endParaRPr lang="en-US" altLang="ja-JP" sz="4400">
              <a:solidFill>
                <a:schemeClr val="bg1"/>
              </a:solidFill>
            </a:endParaRPr>
          </a:p>
          <a:p>
            <a:pPr marL="0" indent="0" eaLnBrk="1" hangingPunct="1">
              <a:lnSpc>
                <a:spcPct val="120000"/>
              </a:lnSpc>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キリストよ、あわれんでください。</a:t>
            </a:r>
            <a:endParaRPr lang="en-US" altLang="ja-JP" sz="4400">
              <a:solidFill>
                <a:srgbClr val="00FFFF"/>
              </a:solidFill>
            </a:endParaRPr>
          </a:p>
          <a:p>
            <a:pPr marL="0" indent="0" eaLnBrk="1" hangingPunct="1">
              <a:lnSpc>
                <a:spcPct val="120000"/>
              </a:lnSpc>
              <a:buNone/>
              <a:defRPr/>
            </a:pPr>
            <a:r>
              <a:rPr lang="ja-JP" altLang="en-US" sz="4400">
                <a:solidFill>
                  <a:schemeClr val="bg1"/>
                </a:solidFill>
              </a:rPr>
              <a:t>衆） キリストよ、あわれんでください。</a:t>
            </a:r>
            <a:endParaRPr lang="en-US" altLang="ja-JP" sz="4400">
              <a:solidFill>
                <a:schemeClr val="bg1"/>
              </a:solidFill>
            </a:endParaRPr>
          </a:p>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主よ、あわれんでください。</a:t>
            </a:r>
            <a:endParaRPr lang="en-US" altLang="ja-JP" sz="4400">
              <a:solidFill>
                <a:srgbClr val="00FFFF"/>
              </a:solidFill>
            </a:endParaRPr>
          </a:p>
          <a:p>
            <a:pPr marL="0" indent="0" eaLnBrk="1" hangingPunct="1">
              <a:lnSpc>
                <a:spcPct val="120000"/>
              </a:lnSpc>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主よ、あわれんでください。</a:t>
            </a:r>
            <a:endParaRPr lang="en-US" altLang="ja-JP" sz="4400">
              <a:solidFill>
                <a:schemeClr val="bg1"/>
              </a:solidFill>
            </a:endParaRPr>
          </a:p>
        </p:txBody>
      </p:sp>
      <p:sp>
        <p:nvSpPr>
          <p:cNvPr id="6" name="テキスト ボックス 5"/>
          <p:cNvSpPr txBox="1"/>
          <p:nvPr/>
        </p:nvSpPr>
        <p:spPr>
          <a:xfrm>
            <a:off x="971600" y="5805264"/>
            <a:ext cx="720080" cy="400110"/>
          </a:xfrm>
          <a:prstGeom prst="rect">
            <a:avLst/>
          </a:prstGeom>
          <a:noFill/>
        </p:spPr>
        <p:txBody>
          <a:bodyPr wrap="square" rtlCol="0">
            <a:spAutoFit/>
          </a:bodyPr>
          <a:lstStyle/>
          <a:p>
            <a:r>
              <a:rPr lang="ja-JP" altLang="en-US" sz="2000" b="1">
                <a:solidFill>
                  <a:schemeClr val="bg1"/>
                </a:solidFill>
              </a:rPr>
              <a:t>しゅ</a:t>
            </a:r>
            <a:endParaRPr kumimoji="1" lang="ja-JP" altLang="en-US" sz="2000" b="1">
              <a:solidFill>
                <a:schemeClr val="bg1"/>
              </a:solidFill>
            </a:endParaRPr>
          </a:p>
        </p:txBody>
      </p:sp>
      <p:sp>
        <p:nvSpPr>
          <p:cNvPr id="7" name="テキスト ボックス 6"/>
          <p:cNvSpPr txBox="1"/>
          <p:nvPr/>
        </p:nvSpPr>
        <p:spPr>
          <a:xfrm>
            <a:off x="971600" y="2060848"/>
            <a:ext cx="720080" cy="400110"/>
          </a:xfrm>
          <a:prstGeom prst="rect">
            <a:avLst/>
          </a:prstGeom>
          <a:noFill/>
        </p:spPr>
        <p:txBody>
          <a:bodyPr wrap="square" rtlCol="0">
            <a:spAutoFit/>
          </a:bodyPr>
          <a:lstStyle/>
          <a:p>
            <a:r>
              <a:rPr lang="ja-JP" altLang="en-US" sz="2000" b="1">
                <a:solidFill>
                  <a:schemeClr val="bg1"/>
                </a:solidFill>
              </a:rPr>
              <a:t>しゅ</a:t>
            </a:r>
            <a:endParaRPr kumimoji="1" lang="ja-JP" altLang="en-US" sz="2000" b="1">
              <a:solidFill>
                <a:schemeClr val="bg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153</TotalTime>
  <Words>2232</Words>
  <Application>Microsoft Office PowerPoint</Application>
  <PresentationFormat>画面に合わせる (4:3)</PresentationFormat>
  <Paragraphs>421</Paragraphs>
  <Slides>50</Slides>
  <Notes>20</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50</vt:i4>
      </vt:variant>
    </vt:vector>
  </HeadingPairs>
  <TitlesOfParts>
    <vt:vector size="56" baseType="lpstr">
      <vt:lpstr>ＭＳ Ｐゴシック</vt:lpstr>
      <vt:lpstr>Arial</vt:lpstr>
      <vt:lpstr>Calibri</vt:lpstr>
      <vt:lpstr>Office ​​テーマ</vt:lpstr>
      <vt:lpstr>Office ​​テーマ</vt:lpstr>
      <vt:lpstr>Office ​​テーマ</vt:lpstr>
      <vt:lpstr>待降節第一主日</vt:lpstr>
      <vt:lpstr>PowerPoint プレゼンテーション</vt:lpstr>
      <vt:lpstr>招　き</vt:lpstr>
      <vt:lpstr>告　白</vt:lpstr>
      <vt:lpstr>赦　し</vt:lpstr>
      <vt:lpstr>赦　し</vt:lpstr>
      <vt:lpstr>教会讃美歌 1番</vt:lpstr>
      <vt:lpstr>教会讃美歌 1番</vt:lpstr>
      <vt:lpstr>キリエ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聖　書　 </vt:lpstr>
      <vt:lpstr>第一の朗読</vt:lpstr>
      <vt:lpstr>第１朗読　イザヤ2: 1～ 5 (旧1063)</vt:lpstr>
      <vt:lpstr>第１朗読　イザヤ2: 1～ 5 (旧1063)</vt:lpstr>
      <vt:lpstr>第１朗読　イザヤ2: 1～ 5 (旧1063)</vt:lpstr>
      <vt:lpstr>第二の朗読</vt:lpstr>
      <vt:lpstr>第2朗読　ローマ13:11～14 (新293)</vt:lpstr>
      <vt:lpstr>第2朗読　ローマ13:11～14 (新293)</vt:lpstr>
      <vt:lpstr>福音書の朗読</vt:lpstr>
      <vt:lpstr>福音書朗読　マタイ24:36～44 (新48)</vt:lpstr>
      <vt:lpstr>福音書朗読　マタイ24:36～44 (新48)</vt:lpstr>
      <vt:lpstr>福音書朗読　マタイ24:36～44 (新48)</vt:lpstr>
      <vt:lpstr>説 教</vt:lpstr>
      <vt:lpstr>信仰の告白 （使徒信条）</vt:lpstr>
      <vt:lpstr>使徒信条</vt:lpstr>
      <vt:lpstr>使徒信条</vt:lpstr>
      <vt:lpstr>使徒信条</vt:lpstr>
      <vt:lpstr>教会の祈り</vt:lpstr>
      <vt:lpstr>教会の祈り</vt:lpstr>
      <vt:lpstr>教会の祈り</vt:lpstr>
      <vt:lpstr>平和の挨拶</vt:lpstr>
      <vt:lpstr>PowerPoint プレゼンテーション</vt:lpstr>
      <vt:lpstr>PowerPoint プレゼンテーション</vt:lpstr>
      <vt:lpstr>PowerPoint プレゼンテーション</vt:lpstr>
      <vt:lpstr>感謝のささげもの</vt:lpstr>
      <vt:lpstr>派遣の祈り</vt:lpstr>
      <vt:lpstr>派遣の祈り</vt:lpstr>
      <vt:lpstr>教会讃美歌 17番</vt:lpstr>
      <vt:lpstr>教会讃美歌 17番</vt:lpstr>
      <vt:lpstr>教会讃美歌 17番</vt:lpstr>
      <vt:lpstr>教会讃美歌 17番</vt:lpstr>
      <vt:lpstr>祝福</vt:lpstr>
      <vt:lpstr>祝福</vt:lpstr>
      <vt:lpstr>派遣の言葉</vt:lpstr>
      <vt:lpstr>後  奏</vt:lpstr>
      <vt:lpstr>待降節第一主日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聖霊降臨後第10主日</dc:title>
  <dc:creator>novu</dc:creator>
  <cp:lastModifiedBy>日本福音ルーテル 蒲田教会</cp:lastModifiedBy>
  <cp:revision>190</cp:revision>
  <dcterms:created xsi:type="dcterms:W3CDTF">2012-07-29T06:36:00Z</dcterms:created>
  <dcterms:modified xsi:type="dcterms:W3CDTF">2022-11-26T18:40:53Z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1041-11.8.2.8498</vt:lpwstr>
  </property>
</Properties>
</file>