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5936" r:id="rId2"/>
    <p:sldId id="257" r:id="rId3"/>
    <p:sldId id="5937" r:id="rId4"/>
    <p:sldId id="258" r:id="rId5"/>
    <p:sldId id="367" r:id="rId6"/>
    <p:sldId id="5183" r:id="rId7"/>
    <p:sldId id="6083" r:id="rId8"/>
    <p:sldId id="615" r:id="rId9"/>
    <p:sldId id="342" r:id="rId10"/>
    <p:sldId id="319" r:id="rId11"/>
    <p:sldId id="320" r:id="rId12"/>
    <p:sldId id="332" r:id="rId13"/>
    <p:sldId id="691" r:id="rId14"/>
    <p:sldId id="4673" r:id="rId15"/>
    <p:sldId id="4770" r:id="rId16"/>
    <p:sldId id="4771" r:id="rId17"/>
    <p:sldId id="648" r:id="rId18"/>
    <p:sldId id="2977" r:id="rId19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64" autoAdjust="0"/>
    <p:restoredTop sz="94659" autoAdjust="0"/>
  </p:normalViewPr>
  <p:slideViewPr>
    <p:cSldViewPr>
      <p:cViewPr varScale="1">
        <p:scale>
          <a:sx n="107" d="100"/>
          <a:sy n="107" d="100"/>
        </p:scale>
        <p:origin x="13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73E7-A3FC-4625-B0A5-44D867B07B58}" type="datetimeFigureOut">
              <a:rPr kumimoji="1" lang="ja-JP" altLang="en-US" smtClean="0"/>
              <a:pPr/>
              <a:t>2023/3/26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CE17B-4E60-4C44-B51E-A826DF19461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5009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1F6C14-324B-453F-8029-E5FC24809FBB}" type="slidenum">
              <a:rPr lang="ja-JP" altLang="en-US" smtClean="0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1F6C14-324B-453F-8029-E5FC24809FBB}" type="slidenum">
              <a:rPr lang="ja-JP" altLang="en-US" smtClean="0"/>
              <a:t>18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4399-1550-4B78-8597-6CF02D5A1F0C}" type="datetimeFigureOut">
              <a:rPr lang="ja-JP" altLang="en-US"/>
              <a:pPr>
                <a:defRPr/>
              </a:pPr>
              <a:t>2023/3/26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40A2-CAB8-4CA0-A8BA-DDC50667EA9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4CACD-37B1-4396-9E54-65542A1B2874}" type="datetimeFigureOut">
              <a:rPr lang="ja-JP" altLang="en-US"/>
              <a:pPr>
                <a:defRPr/>
              </a:pPr>
              <a:t>2023/3/26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1B2C7-307C-4F1E-B7FE-98A88A1EF30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657A6-A957-46D1-B174-EF2F7A152F4B}" type="datetimeFigureOut">
              <a:rPr lang="ja-JP" altLang="en-US"/>
              <a:pPr>
                <a:defRPr/>
              </a:pPr>
              <a:t>2023/3/26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8A7ED-BCE4-4A12-9CBC-1550BF33683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E923B-E0AC-4D25-8ECF-6DCD4AF38DEC}" type="datetimeFigureOut">
              <a:rPr lang="ja-JP" altLang="en-US"/>
              <a:pPr>
                <a:defRPr/>
              </a:pPr>
              <a:t>2023/3/26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36FE9-7F19-48AA-894E-81EE859BBB1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CD24B-05C2-46FD-B040-F3420A2CBBB5}" type="datetimeFigureOut">
              <a:rPr lang="ja-JP" altLang="en-US"/>
              <a:pPr>
                <a:defRPr/>
              </a:pPr>
              <a:t>2023/3/26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0BAF-7D75-470F-BA30-A695D019E2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FE1DF-99F8-472C-8BD6-E3565F84C47E}" type="datetimeFigureOut">
              <a:rPr lang="ja-JP" altLang="en-US"/>
              <a:pPr>
                <a:defRPr/>
              </a:pPr>
              <a:t>2023/3/26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11E02-D3F6-439A-8909-12F73387F46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848B0-FC89-484A-9CC9-E64FCA9FB0D8}" type="datetimeFigureOut">
              <a:rPr lang="ja-JP" altLang="en-US"/>
              <a:pPr>
                <a:defRPr/>
              </a:pPr>
              <a:t>2023/3/26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493B1-2AC3-4DC9-90C4-85BBE1D1CFB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05729-6154-4EC0-9956-74AAC87DCDC9}" type="datetimeFigureOut">
              <a:rPr lang="ja-JP" altLang="en-US"/>
              <a:pPr>
                <a:defRPr/>
              </a:pPr>
              <a:t>2023/3/26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AA43F-D328-4739-9A83-4F402EB2469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B512F-724B-4A4C-B312-104066850BB3}" type="datetimeFigureOut">
              <a:rPr lang="ja-JP" altLang="en-US"/>
              <a:pPr>
                <a:defRPr/>
              </a:pPr>
              <a:t>2023/3/26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CB167-B601-405B-A47D-58F79D83EAA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F5676-E125-4C1E-8C3E-8B3A72A8D57D}" type="datetimeFigureOut">
              <a:rPr lang="ja-JP" altLang="en-US"/>
              <a:pPr>
                <a:defRPr/>
              </a:pPr>
              <a:t>2023/3/26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49A3D-8539-41D5-BAC2-879B867375B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C7837-433C-48C7-A731-BDA1835E2E28}" type="datetimeFigureOut">
              <a:rPr lang="ja-JP" altLang="en-US"/>
              <a:pPr>
                <a:defRPr/>
              </a:pPr>
              <a:t>2023/3/26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F5DE8-D0B1-4826-A41F-1460B84E012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490249-A700-4D09-9C3E-2ACF65CA2932}" type="datetimeFigureOut">
              <a:rPr lang="ja-JP" altLang="en-US"/>
              <a:pPr>
                <a:defRPr/>
              </a:pPr>
              <a:t>2023/3/26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4498C35-020D-47B2-984C-D779FDCBD6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サブタイトル 2"/>
          <p:cNvSpPr>
            <a:spLocks noGrp="1"/>
          </p:cNvSpPr>
          <p:nvPr>
            <p:ph type="subTitle" idx="1"/>
          </p:nvPr>
        </p:nvSpPr>
        <p:spPr>
          <a:xfrm>
            <a:off x="1331913" y="6116638"/>
            <a:ext cx="6400800" cy="625475"/>
          </a:xfrm>
        </p:spPr>
        <p:txBody>
          <a:bodyPr/>
          <a:lstStyle/>
          <a:p>
            <a:r>
              <a:rPr lang="en-US" altLang="ja-JP">
                <a:solidFill>
                  <a:schemeClr val="bg1"/>
                </a:solidFill>
                <a:ea typeface="ＭＳ Ｐゴシック" panose="020B0600070205080204" charset="-128"/>
              </a:rPr>
              <a:t>2023</a:t>
            </a:r>
            <a:r>
              <a:rPr lang="ja-JP" altLang="en-US">
                <a:solidFill>
                  <a:schemeClr val="bg1"/>
                </a:solidFill>
                <a:ea typeface="ＭＳ Ｐゴシック" panose="020B0600070205080204" charset="-128"/>
              </a:rPr>
              <a:t>年</a:t>
            </a:r>
            <a:r>
              <a:rPr lang="en-US" altLang="ja-JP">
                <a:solidFill>
                  <a:schemeClr val="bg1"/>
                </a:solidFill>
                <a:ea typeface="ＭＳ Ｐゴシック" panose="020B0600070205080204" charset="-128"/>
              </a:rPr>
              <a:t>3</a:t>
            </a:r>
            <a:r>
              <a:rPr lang="ja-JP" altLang="en-US">
                <a:solidFill>
                  <a:schemeClr val="bg1"/>
                </a:solidFill>
                <a:ea typeface="ＭＳ Ｐゴシック" panose="020B0600070205080204" charset="-128"/>
              </a:rPr>
              <a:t>月</a:t>
            </a:r>
            <a:r>
              <a:rPr lang="en-US" altLang="ja-JP">
                <a:solidFill>
                  <a:schemeClr val="bg1"/>
                </a:solidFill>
                <a:ea typeface="ＭＳ Ｐゴシック" panose="020B0600070205080204" charset="-128"/>
              </a:rPr>
              <a:t>19</a:t>
            </a:r>
            <a:r>
              <a:rPr lang="ja-JP" altLang="en-US">
                <a:solidFill>
                  <a:schemeClr val="bg1"/>
                </a:solidFill>
                <a:ea typeface="ＭＳ Ｐゴシック" panose="020B0600070205080204" charset="-128"/>
              </a:rPr>
              <a:t>日</a:t>
            </a:r>
          </a:p>
        </p:txBody>
      </p:sp>
      <p:sp>
        <p:nvSpPr>
          <p:cNvPr id="3075" name="タイトル 3"/>
          <p:cNvSpPr>
            <a:spLocks noGrp="1"/>
          </p:cNvSpPr>
          <p:nvPr>
            <p:ph type="ctrTitle"/>
          </p:nvPr>
        </p:nvSpPr>
        <p:spPr>
          <a:xfrm>
            <a:off x="687388" y="44624"/>
            <a:ext cx="7772400" cy="1470025"/>
          </a:xfrm>
        </p:spPr>
        <p:txBody>
          <a:bodyPr/>
          <a:lstStyle/>
          <a:p>
            <a:r>
              <a:rPr lang="ja-JP" altLang="en-US" sz="4800" dirty="0">
                <a:solidFill>
                  <a:schemeClr val="bg1"/>
                </a:solidFill>
                <a:ea typeface="ＭＳ Ｐゴシック" panose="020B0600070205080204" charset="-128"/>
              </a:rPr>
              <a:t>四旬節第</a:t>
            </a:r>
            <a:r>
              <a:rPr lang="en-US" altLang="ja-JP" sz="4800" dirty="0">
                <a:solidFill>
                  <a:schemeClr val="bg1"/>
                </a:solidFill>
                <a:ea typeface="ＭＳ Ｐゴシック" panose="020B0600070205080204" charset="-128"/>
              </a:rPr>
              <a:t>4</a:t>
            </a:r>
            <a:r>
              <a:rPr lang="ja-JP" altLang="en-US" sz="4800" dirty="0">
                <a:solidFill>
                  <a:schemeClr val="bg1"/>
                </a:solidFill>
                <a:ea typeface="ＭＳ Ｐゴシック" panose="020B0600070205080204" charset="-128"/>
              </a:rPr>
              <a:t>主日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22400" y="44450"/>
            <a:ext cx="5960110" cy="4603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Arial" panose="020B0604020202020204"/>
                <a:ea typeface="ＭＳ Ｐゴシック" panose="020B0600070205080204" charset="-128"/>
                <a:cs typeface="Arial" panose="020B0604020202020204"/>
              </a:rPr>
              <a:t>              しじゅんせつ だいよんしゅじつ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AC4E1AC-96C4-32B1-9E9B-5048EB44C8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88" y="1182222"/>
            <a:ext cx="7401624" cy="4934416"/>
          </a:xfrm>
          <a:prstGeom prst="rect">
            <a:avLst/>
          </a:prstGeom>
          <a:effectLst>
            <a:softEdge rad="1016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主の祈り</a:t>
            </a:r>
            <a:r>
              <a:rPr lang="ja-JP" altLang="en-US" dirty="0">
                <a:solidFill>
                  <a:schemeClr val="bg1"/>
                </a:solidFill>
              </a:rPr>
              <a:t>（起立）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天の父よ。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み名があがめられますように。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み国がきますように。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み心が天で行われるように、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3600" dirty="0">
                <a:solidFill>
                  <a:schemeClr val="bg1"/>
                </a:solidFill>
              </a:rPr>
              <a:t>	</a:t>
            </a:r>
            <a:r>
              <a:rPr lang="ja-JP" altLang="en-US" sz="3600" dirty="0">
                <a:solidFill>
                  <a:schemeClr val="bg1"/>
                </a:solidFill>
              </a:rPr>
              <a:t>地上でも行われますように。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私たちに今日もこの日の糧をお与えください。</a:t>
            </a:r>
            <a:endParaRPr lang="en-US" altLang="ja-JP" sz="3600" dirty="0">
              <a:solidFill>
                <a:schemeClr val="bg1"/>
              </a:solidFill>
            </a:endParaRPr>
          </a:p>
        </p:txBody>
      </p:sp>
      <p:sp>
        <p:nvSpPr>
          <p:cNvPr id="24579" name="テキスト ボックス 3"/>
          <p:cNvSpPr txBox="1">
            <a:spLocks noChangeArrowheads="1"/>
          </p:cNvSpPr>
          <p:nvPr/>
        </p:nvSpPr>
        <p:spPr bwMode="auto">
          <a:xfrm>
            <a:off x="2700338" y="260350"/>
            <a:ext cx="719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しゅ</a:t>
            </a:r>
          </a:p>
        </p:txBody>
      </p:sp>
      <p:sp>
        <p:nvSpPr>
          <p:cNvPr id="24580" name="テキスト ボックス 4"/>
          <p:cNvSpPr txBox="1">
            <a:spLocks noChangeArrowheads="1"/>
          </p:cNvSpPr>
          <p:nvPr/>
        </p:nvSpPr>
        <p:spPr bwMode="auto">
          <a:xfrm>
            <a:off x="3779838" y="255588"/>
            <a:ext cx="720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いの</a:t>
            </a:r>
          </a:p>
        </p:txBody>
      </p:sp>
      <p:sp>
        <p:nvSpPr>
          <p:cNvPr id="24581" name="テキスト ボックス 5"/>
          <p:cNvSpPr txBox="1">
            <a:spLocks noChangeArrowheads="1"/>
          </p:cNvSpPr>
          <p:nvPr/>
        </p:nvSpPr>
        <p:spPr bwMode="auto">
          <a:xfrm>
            <a:off x="34925" y="1228750"/>
            <a:ext cx="720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てん</a:t>
            </a:r>
          </a:p>
        </p:txBody>
      </p:sp>
      <p:sp>
        <p:nvSpPr>
          <p:cNvPr id="24582" name="テキスト ボックス 7"/>
          <p:cNvSpPr txBox="1">
            <a:spLocks noChangeArrowheads="1"/>
          </p:cNvSpPr>
          <p:nvPr/>
        </p:nvSpPr>
        <p:spPr bwMode="auto">
          <a:xfrm>
            <a:off x="957263" y="1228750"/>
            <a:ext cx="719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ちち</a:t>
            </a:r>
          </a:p>
        </p:txBody>
      </p:sp>
      <p:sp>
        <p:nvSpPr>
          <p:cNvPr id="24583" name="テキスト ボックス 8"/>
          <p:cNvSpPr txBox="1">
            <a:spLocks noChangeArrowheads="1"/>
          </p:cNvSpPr>
          <p:nvPr/>
        </p:nvSpPr>
        <p:spPr bwMode="auto">
          <a:xfrm>
            <a:off x="611188" y="2092846"/>
            <a:ext cx="720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な</a:t>
            </a:r>
          </a:p>
        </p:txBody>
      </p:sp>
      <p:sp>
        <p:nvSpPr>
          <p:cNvPr id="24584" name="テキスト ボックス 9"/>
          <p:cNvSpPr txBox="1">
            <a:spLocks noChangeArrowheads="1"/>
          </p:cNvSpPr>
          <p:nvPr/>
        </p:nvSpPr>
        <p:spPr bwMode="auto">
          <a:xfrm>
            <a:off x="479425" y="2956942"/>
            <a:ext cx="720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くに</a:t>
            </a:r>
          </a:p>
        </p:txBody>
      </p:sp>
      <p:sp>
        <p:nvSpPr>
          <p:cNvPr id="24585" name="テキスト ボックス 10"/>
          <p:cNvSpPr txBox="1">
            <a:spLocks noChangeArrowheads="1"/>
          </p:cNvSpPr>
          <p:nvPr/>
        </p:nvSpPr>
        <p:spPr bwMode="auto">
          <a:xfrm>
            <a:off x="396007" y="3861048"/>
            <a:ext cx="936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こころ</a:t>
            </a:r>
          </a:p>
        </p:txBody>
      </p:sp>
      <p:sp>
        <p:nvSpPr>
          <p:cNvPr id="24586" name="テキスト ボックス 11"/>
          <p:cNvSpPr txBox="1">
            <a:spLocks noChangeArrowheads="1"/>
          </p:cNvSpPr>
          <p:nvPr/>
        </p:nvSpPr>
        <p:spPr bwMode="auto">
          <a:xfrm>
            <a:off x="1404070" y="3861048"/>
            <a:ext cx="720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てん</a:t>
            </a:r>
          </a:p>
        </p:txBody>
      </p:sp>
      <p:sp>
        <p:nvSpPr>
          <p:cNvPr id="24587" name="テキスト ボックス 12"/>
          <p:cNvSpPr txBox="1">
            <a:spLocks noChangeArrowheads="1"/>
          </p:cNvSpPr>
          <p:nvPr/>
        </p:nvSpPr>
        <p:spPr bwMode="auto">
          <a:xfrm>
            <a:off x="2268687" y="3861048"/>
            <a:ext cx="719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おこ</a:t>
            </a:r>
          </a:p>
        </p:txBody>
      </p:sp>
      <p:sp>
        <p:nvSpPr>
          <p:cNvPr id="24588" name="テキスト ボックス 13"/>
          <p:cNvSpPr txBox="1">
            <a:spLocks noChangeArrowheads="1"/>
          </p:cNvSpPr>
          <p:nvPr/>
        </p:nvSpPr>
        <p:spPr bwMode="auto">
          <a:xfrm>
            <a:off x="971600" y="4725144"/>
            <a:ext cx="995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ちじょう</a:t>
            </a:r>
          </a:p>
        </p:txBody>
      </p:sp>
      <p:sp>
        <p:nvSpPr>
          <p:cNvPr id="24589" name="テキスト ボックス 14"/>
          <p:cNvSpPr txBox="1">
            <a:spLocks noChangeArrowheads="1"/>
          </p:cNvSpPr>
          <p:nvPr/>
        </p:nvSpPr>
        <p:spPr bwMode="auto">
          <a:xfrm>
            <a:off x="-39688" y="5589240"/>
            <a:ext cx="99695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わたし</a:t>
            </a:r>
          </a:p>
        </p:txBody>
      </p:sp>
      <p:sp>
        <p:nvSpPr>
          <p:cNvPr id="24590" name="テキスト ボックス 15"/>
          <p:cNvSpPr txBox="1">
            <a:spLocks noChangeArrowheads="1"/>
          </p:cNvSpPr>
          <p:nvPr/>
        </p:nvSpPr>
        <p:spPr bwMode="auto">
          <a:xfrm>
            <a:off x="2614662" y="4725144"/>
            <a:ext cx="720726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おこ</a:t>
            </a:r>
          </a:p>
        </p:txBody>
      </p:sp>
      <p:sp>
        <p:nvSpPr>
          <p:cNvPr id="24591" name="テキスト ボックス 16"/>
          <p:cNvSpPr txBox="1">
            <a:spLocks noChangeArrowheads="1"/>
          </p:cNvSpPr>
          <p:nvPr/>
        </p:nvSpPr>
        <p:spPr bwMode="auto">
          <a:xfrm>
            <a:off x="1908175" y="5589240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きょう</a:t>
            </a:r>
          </a:p>
        </p:txBody>
      </p:sp>
      <p:sp>
        <p:nvSpPr>
          <p:cNvPr id="24592" name="テキスト ボックス 17"/>
          <p:cNvSpPr txBox="1">
            <a:spLocks noChangeArrowheads="1"/>
          </p:cNvSpPr>
          <p:nvPr/>
        </p:nvSpPr>
        <p:spPr bwMode="auto">
          <a:xfrm>
            <a:off x="3923928" y="5589240"/>
            <a:ext cx="57663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ひ</a:t>
            </a:r>
          </a:p>
        </p:txBody>
      </p:sp>
      <p:sp>
        <p:nvSpPr>
          <p:cNvPr id="24593" name="テキスト ボックス 18"/>
          <p:cNvSpPr txBox="1">
            <a:spLocks noChangeArrowheads="1"/>
          </p:cNvSpPr>
          <p:nvPr/>
        </p:nvSpPr>
        <p:spPr bwMode="auto">
          <a:xfrm>
            <a:off x="4716016" y="5589240"/>
            <a:ext cx="865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かて</a:t>
            </a:r>
          </a:p>
        </p:txBody>
      </p:sp>
      <p:sp>
        <p:nvSpPr>
          <p:cNvPr id="24594" name="テキスト ボックス 19"/>
          <p:cNvSpPr txBox="1">
            <a:spLocks noChangeArrowheads="1"/>
          </p:cNvSpPr>
          <p:nvPr/>
        </p:nvSpPr>
        <p:spPr bwMode="auto">
          <a:xfrm>
            <a:off x="6012160" y="5589240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あた</a:t>
            </a:r>
          </a:p>
        </p:txBody>
      </p:sp>
      <p:sp>
        <p:nvSpPr>
          <p:cNvPr id="24595" name="テキスト ボックス 20"/>
          <p:cNvSpPr txBox="1">
            <a:spLocks noChangeArrowheads="1"/>
          </p:cNvSpPr>
          <p:nvPr/>
        </p:nvSpPr>
        <p:spPr bwMode="auto">
          <a:xfrm>
            <a:off x="5156200" y="255588"/>
            <a:ext cx="1135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き り つ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主の祈り</a:t>
            </a:r>
            <a:r>
              <a:rPr lang="ja-JP" altLang="en-US" dirty="0">
                <a:solidFill>
                  <a:schemeClr val="bg1"/>
                </a:solidFill>
              </a:rPr>
              <a:t>（起立）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904656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私たちに罪を犯した者を赦しましたから、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3600" dirty="0">
                <a:solidFill>
                  <a:schemeClr val="bg1"/>
                </a:solidFill>
              </a:rPr>
              <a:t>	</a:t>
            </a:r>
            <a:r>
              <a:rPr lang="ja-JP" altLang="en-US" sz="3600" dirty="0">
                <a:solidFill>
                  <a:schemeClr val="bg1"/>
                </a:solidFill>
              </a:rPr>
              <a:t>私たちの犯した罪をお赦しください。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8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私たちを誘惑から導き出して、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3600" dirty="0">
                <a:solidFill>
                  <a:schemeClr val="bg1"/>
                </a:solidFill>
              </a:rPr>
              <a:t>	</a:t>
            </a:r>
            <a:r>
              <a:rPr lang="ja-JP" altLang="en-US" sz="3600" dirty="0">
                <a:solidFill>
                  <a:schemeClr val="bg1"/>
                </a:solidFill>
              </a:rPr>
              <a:t>悪からお救いください。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8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3600" dirty="0">
                <a:solidFill>
                  <a:schemeClr val="bg1"/>
                </a:solidFill>
              </a:rPr>
              <a:t>み国も力も栄光もとこしえに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3600" dirty="0">
                <a:solidFill>
                  <a:schemeClr val="bg1"/>
                </a:solidFill>
              </a:rPr>
              <a:t>	</a:t>
            </a:r>
            <a:r>
              <a:rPr lang="ja-JP" altLang="en-US" sz="3600" dirty="0">
                <a:solidFill>
                  <a:schemeClr val="bg1"/>
                </a:solidFill>
              </a:rPr>
              <a:t>あなたのものだからです。　アーメン</a:t>
            </a:r>
            <a:endParaRPr lang="en-US" altLang="ja-JP" sz="36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ts val="54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3600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5603" name="テキスト ボックス 3"/>
          <p:cNvSpPr txBox="1">
            <a:spLocks noChangeArrowheads="1"/>
          </p:cNvSpPr>
          <p:nvPr/>
        </p:nvSpPr>
        <p:spPr bwMode="auto">
          <a:xfrm>
            <a:off x="2700338" y="260350"/>
            <a:ext cx="719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しゅ</a:t>
            </a:r>
          </a:p>
        </p:txBody>
      </p:sp>
      <p:sp>
        <p:nvSpPr>
          <p:cNvPr id="25604" name="テキスト ボックス 4"/>
          <p:cNvSpPr txBox="1">
            <a:spLocks noChangeArrowheads="1"/>
          </p:cNvSpPr>
          <p:nvPr/>
        </p:nvSpPr>
        <p:spPr bwMode="auto">
          <a:xfrm>
            <a:off x="3779838" y="255588"/>
            <a:ext cx="720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いの</a:t>
            </a:r>
          </a:p>
        </p:txBody>
      </p:sp>
      <p:sp>
        <p:nvSpPr>
          <p:cNvPr id="25605" name="テキスト ボックス 5"/>
          <p:cNvSpPr txBox="1">
            <a:spLocks noChangeArrowheads="1"/>
          </p:cNvSpPr>
          <p:nvPr/>
        </p:nvSpPr>
        <p:spPr bwMode="auto">
          <a:xfrm>
            <a:off x="5156200" y="255588"/>
            <a:ext cx="1135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き り つ</a:t>
            </a:r>
          </a:p>
        </p:txBody>
      </p:sp>
      <p:sp>
        <p:nvSpPr>
          <p:cNvPr id="25606" name="テキスト ボックス 6"/>
          <p:cNvSpPr txBox="1">
            <a:spLocks noChangeArrowheads="1"/>
          </p:cNvSpPr>
          <p:nvPr/>
        </p:nvSpPr>
        <p:spPr bwMode="auto">
          <a:xfrm>
            <a:off x="-107950" y="1222400"/>
            <a:ext cx="995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わたし</a:t>
            </a:r>
          </a:p>
        </p:txBody>
      </p:sp>
      <p:sp>
        <p:nvSpPr>
          <p:cNvPr id="25607" name="テキスト ボックス 7"/>
          <p:cNvSpPr txBox="1">
            <a:spLocks noChangeArrowheads="1"/>
          </p:cNvSpPr>
          <p:nvPr/>
        </p:nvSpPr>
        <p:spPr bwMode="auto">
          <a:xfrm>
            <a:off x="1703388" y="1222400"/>
            <a:ext cx="99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つみ</a:t>
            </a:r>
          </a:p>
        </p:txBody>
      </p:sp>
      <p:sp>
        <p:nvSpPr>
          <p:cNvPr id="25608" name="テキスト ボックス 8"/>
          <p:cNvSpPr txBox="1">
            <a:spLocks noChangeArrowheads="1"/>
          </p:cNvSpPr>
          <p:nvPr/>
        </p:nvSpPr>
        <p:spPr bwMode="auto">
          <a:xfrm>
            <a:off x="2555776" y="1228750"/>
            <a:ext cx="779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おか</a:t>
            </a:r>
          </a:p>
        </p:txBody>
      </p:sp>
      <p:sp>
        <p:nvSpPr>
          <p:cNvPr id="25609" name="テキスト ボックス 9"/>
          <p:cNvSpPr txBox="1">
            <a:spLocks noChangeArrowheads="1"/>
          </p:cNvSpPr>
          <p:nvPr/>
        </p:nvSpPr>
        <p:spPr bwMode="auto">
          <a:xfrm>
            <a:off x="3791074" y="1228750"/>
            <a:ext cx="99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もの</a:t>
            </a:r>
          </a:p>
        </p:txBody>
      </p:sp>
      <p:sp>
        <p:nvSpPr>
          <p:cNvPr id="25610" name="テキスト ボックス 10"/>
          <p:cNvSpPr txBox="1">
            <a:spLocks noChangeArrowheads="1"/>
          </p:cNvSpPr>
          <p:nvPr/>
        </p:nvSpPr>
        <p:spPr bwMode="auto">
          <a:xfrm>
            <a:off x="4644008" y="1228750"/>
            <a:ext cx="99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ゆる</a:t>
            </a:r>
          </a:p>
        </p:txBody>
      </p:sp>
      <p:sp>
        <p:nvSpPr>
          <p:cNvPr id="25611" name="テキスト ボックス 11"/>
          <p:cNvSpPr txBox="1">
            <a:spLocks noChangeArrowheads="1"/>
          </p:cNvSpPr>
          <p:nvPr/>
        </p:nvSpPr>
        <p:spPr bwMode="auto">
          <a:xfrm>
            <a:off x="749818" y="2092846"/>
            <a:ext cx="995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わたし</a:t>
            </a:r>
          </a:p>
        </p:txBody>
      </p:sp>
      <p:sp>
        <p:nvSpPr>
          <p:cNvPr id="25612" name="テキスト ボックス 12"/>
          <p:cNvSpPr txBox="1">
            <a:spLocks noChangeArrowheads="1"/>
          </p:cNvSpPr>
          <p:nvPr/>
        </p:nvSpPr>
        <p:spPr bwMode="auto">
          <a:xfrm>
            <a:off x="2650976" y="2092846"/>
            <a:ext cx="99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おか</a:t>
            </a:r>
          </a:p>
        </p:txBody>
      </p:sp>
      <p:sp>
        <p:nvSpPr>
          <p:cNvPr id="25613" name="テキスト ボックス 13"/>
          <p:cNvSpPr txBox="1">
            <a:spLocks noChangeArrowheads="1"/>
          </p:cNvSpPr>
          <p:nvPr/>
        </p:nvSpPr>
        <p:spPr bwMode="auto">
          <a:xfrm>
            <a:off x="3874939" y="2092846"/>
            <a:ext cx="99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つみ</a:t>
            </a:r>
          </a:p>
        </p:txBody>
      </p:sp>
      <p:sp>
        <p:nvSpPr>
          <p:cNvPr id="25614" name="テキスト ボックス 14"/>
          <p:cNvSpPr txBox="1">
            <a:spLocks noChangeArrowheads="1"/>
          </p:cNvSpPr>
          <p:nvPr/>
        </p:nvSpPr>
        <p:spPr bwMode="auto">
          <a:xfrm>
            <a:off x="5159226" y="2092846"/>
            <a:ext cx="996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ゆる</a:t>
            </a:r>
          </a:p>
        </p:txBody>
      </p:sp>
      <p:sp>
        <p:nvSpPr>
          <p:cNvPr id="25615" name="テキスト ボックス 15"/>
          <p:cNvSpPr txBox="1">
            <a:spLocks noChangeArrowheads="1"/>
          </p:cNvSpPr>
          <p:nvPr/>
        </p:nvSpPr>
        <p:spPr bwMode="auto">
          <a:xfrm>
            <a:off x="1698056" y="3139628"/>
            <a:ext cx="1277937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ゆうわく</a:t>
            </a:r>
          </a:p>
        </p:txBody>
      </p:sp>
      <p:sp>
        <p:nvSpPr>
          <p:cNvPr id="25616" name="テキスト ボックス 16"/>
          <p:cNvSpPr txBox="1">
            <a:spLocks noChangeArrowheads="1"/>
          </p:cNvSpPr>
          <p:nvPr/>
        </p:nvSpPr>
        <p:spPr bwMode="auto">
          <a:xfrm>
            <a:off x="-108520" y="3140968"/>
            <a:ext cx="99695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わたし</a:t>
            </a:r>
          </a:p>
        </p:txBody>
      </p:sp>
      <p:sp>
        <p:nvSpPr>
          <p:cNvPr id="25617" name="テキスト ボックス 17"/>
          <p:cNvSpPr txBox="1">
            <a:spLocks noChangeArrowheads="1"/>
          </p:cNvSpPr>
          <p:nvPr/>
        </p:nvSpPr>
        <p:spPr bwMode="auto">
          <a:xfrm>
            <a:off x="3275856" y="3140968"/>
            <a:ext cx="1277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みちび</a:t>
            </a:r>
          </a:p>
        </p:txBody>
      </p:sp>
      <p:sp>
        <p:nvSpPr>
          <p:cNvPr id="25618" name="テキスト ボックス 18"/>
          <p:cNvSpPr txBox="1">
            <a:spLocks noChangeArrowheads="1"/>
          </p:cNvSpPr>
          <p:nvPr/>
        </p:nvSpPr>
        <p:spPr bwMode="auto">
          <a:xfrm>
            <a:off x="4355976" y="3140968"/>
            <a:ext cx="844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だ</a:t>
            </a:r>
          </a:p>
        </p:txBody>
      </p:sp>
      <p:sp>
        <p:nvSpPr>
          <p:cNvPr id="25619" name="テキスト ボックス 19"/>
          <p:cNvSpPr txBox="1">
            <a:spLocks noChangeArrowheads="1"/>
          </p:cNvSpPr>
          <p:nvPr/>
        </p:nvSpPr>
        <p:spPr bwMode="auto">
          <a:xfrm>
            <a:off x="899592" y="4037062"/>
            <a:ext cx="842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あく</a:t>
            </a:r>
          </a:p>
        </p:txBody>
      </p:sp>
      <p:sp>
        <p:nvSpPr>
          <p:cNvPr id="25620" name="テキスト ボックス 20"/>
          <p:cNvSpPr txBox="1">
            <a:spLocks noChangeArrowheads="1"/>
          </p:cNvSpPr>
          <p:nvPr/>
        </p:nvSpPr>
        <p:spPr bwMode="auto">
          <a:xfrm>
            <a:off x="2647430" y="4037062"/>
            <a:ext cx="844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すく</a:t>
            </a:r>
          </a:p>
        </p:txBody>
      </p:sp>
      <p:sp>
        <p:nvSpPr>
          <p:cNvPr id="25621" name="テキスト ボックス 21"/>
          <p:cNvSpPr txBox="1">
            <a:spLocks noChangeArrowheads="1"/>
          </p:cNvSpPr>
          <p:nvPr/>
        </p:nvSpPr>
        <p:spPr bwMode="auto">
          <a:xfrm>
            <a:off x="515938" y="5085184"/>
            <a:ext cx="8429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くに</a:t>
            </a:r>
          </a:p>
        </p:txBody>
      </p:sp>
      <p:sp>
        <p:nvSpPr>
          <p:cNvPr id="25622" name="テキスト ボックス 22"/>
          <p:cNvSpPr txBox="1">
            <a:spLocks noChangeArrowheads="1"/>
          </p:cNvSpPr>
          <p:nvPr/>
        </p:nvSpPr>
        <p:spPr bwMode="auto">
          <a:xfrm>
            <a:off x="1203325" y="5085184"/>
            <a:ext cx="92075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ちから</a:t>
            </a:r>
          </a:p>
        </p:txBody>
      </p:sp>
      <p:sp>
        <p:nvSpPr>
          <p:cNvPr id="25623" name="テキスト ボックス 23"/>
          <p:cNvSpPr txBox="1">
            <a:spLocks noChangeArrowheads="1"/>
          </p:cNvSpPr>
          <p:nvPr/>
        </p:nvSpPr>
        <p:spPr bwMode="auto">
          <a:xfrm>
            <a:off x="2123728" y="5085184"/>
            <a:ext cx="106680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えいこう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z="5400" dirty="0">
                <a:solidFill>
                  <a:schemeClr val="bg1"/>
                </a:solidFill>
              </a:rPr>
              <a:t>祝福 </a:t>
            </a:r>
            <a:r>
              <a:rPr lang="ja-JP" altLang="en-US" sz="4000" dirty="0">
                <a:solidFill>
                  <a:schemeClr val="bg1"/>
                </a:solidFill>
              </a:rPr>
              <a:t>（起立）</a:t>
            </a:r>
          </a:p>
        </p:txBody>
      </p:sp>
      <p:sp>
        <p:nvSpPr>
          <p:cNvPr id="26626" name="テキスト ボックス 4"/>
          <p:cNvSpPr txBox="1">
            <a:spLocks noChangeArrowheads="1"/>
          </p:cNvSpPr>
          <p:nvPr/>
        </p:nvSpPr>
        <p:spPr bwMode="auto">
          <a:xfrm>
            <a:off x="2843213" y="1557338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し　ゅ　く　ふ　く</a:t>
            </a: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4876800" y="1804988"/>
            <a:ext cx="1135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き り つ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u="sng" dirty="0">
                <a:solidFill>
                  <a:schemeClr val="bg1"/>
                </a:solidFill>
              </a:rPr>
              <a:t>祝福</a:t>
            </a:r>
            <a:r>
              <a:rPr lang="ja-JP" altLang="en-US" dirty="0">
                <a:solidFill>
                  <a:schemeClr val="bg1"/>
                </a:solidFill>
              </a:rPr>
              <a:t>（起立）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衆） </a:t>
            </a:r>
            <a:r>
              <a:rPr lang="ja-JP" altLang="en-US" sz="4400" dirty="0">
                <a:solidFill>
                  <a:schemeClr val="bg1"/>
                </a:solidFill>
              </a:rPr>
              <a:t>アーメン、アーメン、アーメン</a:t>
            </a:r>
            <a:endParaRPr kumimoji="1" lang="ja-JP" altLang="en-US" sz="44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3153377" y="260648"/>
            <a:ext cx="11453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Calibri" pitchFamily="34" charset="0"/>
              </a:rPr>
              <a:t>しゅくふく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4687562" y="260648"/>
            <a:ext cx="938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Calibri" pitchFamily="34" charset="0"/>
              </a:rPr>
              <a:t>き り つ</a:t>
            </a:r>
          </a:p>
        </p:txBody>
      </p:sp>
    </p:spTree>
    <p:extLst>
      <p:ext uri="{BB962C8B-B14F-4D97-AF65-F5344CB8AC3E}">
        <p14:creationId xmlns:p14="http://schemas.microsoft.com/office/powerpoint/2010/main" val="1135121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さんびか</a:t>
            </a:r>
            <a:br>
              <a:rPr lang="en-US" altLang="ja-JP" u="sng" dirty="0">
                <a:solidFill>
                  <a:schemeClr val="bg1"/>
                </a:solidFill>
              </a:rPr>
            </a:br>
            <a:r>
              <a:rPr lang="ja-JP" altLang="en-US" u="sng" dirty="0">
                <a:solidFill>
                  <a:schemeClr val="bg1"/>
                </a:solidFill>
              </a:rPr>
              <a:t>「こえのかぎり</a:t>
            </a:r>
            <a:r>
              <a:rPr lang="en-US" altLang="ja-JP" u="sng" dirty="0">
                <a:solidFill>
                  <a:schemeClr val="bg1"/>
                </a:solidFill>
              </a:rPr>
              <a:t> </a:t>
            </a:r>
            <a:r>
              <a:rPr lang="ja-JP" altLang="en-US" u="sng" dirty="0">
                <a:solidFill>
                  <a:schemeClr val="bg1"/>
                </a:solidFill>
              </a:rPr>
              <a:t>かみをたたえよ」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388" y="1740878"/>
            <a:ext cx="8785225" cy="5216514"/>
          </a:xfrm>
        </p:spPr>
        <p:txBody>
          <a:bodyPr rtlCol="0">
            <a:normAutofit/>
          </a:bodyPr>
          <a:lstStyle/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こえのかぎり　かみをたたえよ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フルートふきならせ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こえをあわせ　ドラムたたいて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よろこびのメロディー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44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7516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さんびか</a:t>
            </a:r>
            <a:br>
              <a:rPr lang="en-US" altLang="ja-JP" u="sng" dirty="0">
                <a:solidFill>
                  <a:schemeClr val="bg1"/>
                </a:solidFill>
              </a:rPr>
            </a:br>
            <a:r>
              <a:rPr lang="ja-JP" altLang="en-US" u="sng" dirty="0">
                <a:solidFill>
                  <a:schemeClr val="bg1"/>
                </a:solidFill>
              </a:rPr>
              <a:t>「こえのかぎり</a:t>
            </a:r>
            <a:r>
              <a:rPr lang="en-US" altLang="ja-JP" u="sng" dirty="0">
                <a:solidFill>
                  <a:schemeClr val="bg1"/>
                </a:solidFill>
              </a:rPr>
              <a:t> </a:t>
            </a:r>
            <a:r>
              <a:rPr lang="ja-JP" altLang="en-US" u="sng" dirty="0">
                <a:solidFill>
                  <a:schemeClr val="bg1"/>
                </a:solidFill>
              </a:rPr>
              <a:t>かみをたたえよ」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388" y="1740878"/>
            <a:ext cx="8785225" cy="5216514"/>
          </a:xfrm>
        </p:spPr>
        <p:txBody>
          <a:bodyPr rtlCol="0">
            <a:normAutofit/>
          </a:bodyPr>
          <a:lstStyle/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チェロにあわせうたえよ　トランペット　ホルンよ　ひびけー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シンバル </a:t>
            </a:r>
            <a:r>
              <a:rPr lang="ja-JP" altLang="en-US" sz="4400">
                <a:solidFill>
                  <a:schemeClr val="bg1"/>
                </a:solidFill>
                <a:latin typeface="+mn-ea"/>
              </a:rPr>
              <a:t>チャイム　ドラをならして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よろこびのリズム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4016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さんびか</a:t>
            </a:r>
            <a:br>
              <a:rPr lang="en-US" altLang="ja-JP" u="sng" dirty="0">
                <a:solidFill>
                  <a:schemeClr val="bg1"/>
                </a:solidFill>
              </a:rPr>
            </a:br>
            <a:r>
              <a:rPr lang="ja-JP" altLang="en-US" u="sng" dirty="0">
                <a:solidFill>
                  <a:schemeClr val="bg1"/>
                </a:solidFill>
              </a:rPr>
              <a:t>「こえのかぎり</a:t>
            </a:r>
            <a:r>
              <a:rPr lang="en-US" altLang="ja-JP" u="sng" dirty="0">
                <a:solidFill>
                  <a:schemeClr val="bg1"/>
                </a:solidFill>
              </a:rPr>
              <a:t> </a:t>
            </a:r>
            <a:r>
              <a:rPr lang="ja-JP" altLang="en-US" u="sng" dirty="0">
                <a:solidFill>
                  <a:schemeClr val="bg1"/>
                </a:solidFill>
              </a:rPr>
              <a:t>かみをたたえよ」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388" y="1740878"/>
            <a:ext cx="8785225" cy="5216514"/>
          </a:xfrm>
        </p:spPr>
        <p:txBody>
          <a:bodyPr rtlCol="0">
            <a:normAutofit/>
          </a:bodyPr>
          <a:lstStyle/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フラット シャープ　ハープのげんを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はじいて　おどりだそう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こえをあわせ　かみをたたえよ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  <a:p>
            <a:pPr marL="0" indent="0" eaLnBrk="1" fontAlgn="t" hangingPunct="1">
              <a:lnSpc>
                <a:spcPct val="14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  <a:latin typeface="+mn-ea"/>
              </a:rPr>
              <a:t>よろこびのさんび</a:t>
            </a:r>
            <a:endParaRPr lang="en-US" altLang="ja-JP" sz="44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93635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title"/>
          </p:nvPr>
        </p:nvSpPr>
        <p:spPr>
          <a:xfrm>
            <a:off x="539750" y="2781300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 sz="5400" dirty="0">
                <a:solidFill>
                  <a:schemeClr val="bg1"/>
                </a:solidFill>
              </a:rPr>
            </a:br>
            <a:r>
              <a:rPr lang="ja-JP" altLang="en-US" sz="6600" dirty="0">
                <a:solidFill>
                  <a:schemeClr val="bg1"/>
                </a:solidFill>
              </a:rPr>
              <a:t>後</a:t>
            </a:r>
            <a:r>
              <a:rPr lang="ja-JP" altLang="ja-JP" sz="6600" dirty="0">
                <a:solidFill>
                  <a:schemeClr val="bg1"/>
                </a:solidFill>
              </a:rPr>
              <a:t>　奏</a:t>
            </a:r>
            <a:br>
              <a:rPr lang="ja-JP" altLang="ja-JP" sz="5400" dirty="0">
                <a:solidFill>
                  <a:schemeClr val="bg1"/>
                </a:solidFill>
              </a:rPr>
            </a:br>
            <a:endParaRPr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14338" name="テキスト ボックス 4"/>
          <p:cNvSpPr txBox="1">
            <a:spLocks noChangeArrowheads="1"/>
          </p:cNvSpPr>
          <p:nvPr/>
        </p:nvSpPr>
        <p:spPr bwMode="auto">
          <a:xfrm>
            <a:off x="3419922" y="2492896"/>
            <a:ext cx="27362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Calibri" pitchFamily="34" charset="0"/>
              </a:rPr>
              <a:t>こ　　う　　そ　　う</a:t>
            </a:r>
          </a:p>
        </p:txBody>
      </p:sp>
    </p:spTree>
    <p:extLst>
      <p:ext uri="{BB962C8B-B14F-4D97-AF65-F5344CB8AC3E}">
        <p14:creationId xmlns:p14="http://schemas.microsoft.com/office/powerpoint/2010/main" val="3781704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サブタイトル 2"/>
          <p:cNvSpPr>
            <a:spLocks noGrp="1"/>
          </p:cNvSpPr>
          <p:nvPr>
            <p:ph type="subTitle" idx="1"/>
          </p:nvPr>
        </p:nvSpPr>
        <p:spPr>
          <a:xfrm>
            <a:off x="1331913" y="6116638"/>
            <a:ext cx="6400800" cy="625475"/>
          </a:xfrm>
        </p:spPr>
        <p:txBody>
          <a:bodyPr/>
          <a:lstStyle/>
          <a:p>
            <a:r>
              <a:rPr lang="en-US" altLang="ja-JP">
                <a:solidFill>
                  <a:schemeClr val="bg1"/>
                </a:solidFill>
                <a:ea typeface="ＭＳ Ｐゴシック" panose="020B0600070205080204" charset="-128"/>
              </a:rPr>
              <a:t>2023</a:t>
            </a:r>
            <a:r>
              <a:rPr lang="ja-JP" altLang="en-US">
                <a:solidFill>
                  <a:schemeClr val="bg1"/>
                </a:solidFill>
                <a:ea typeface="ＭＳ Ｐゴシック" panose="020B0600070205080204" charset="-128"/>
              </a:rPr>
              <a:t>年</a:t>
            </a:r>
            <a:r>
              <a:rPr lang="en-US" altLang="ja-JP">
                <a:solidFill>
                  <a:schemeClr val="bg1"/>
                </a:solidFill>
                <a:ea typeface="ＭＳ Ｐゴシック" panose="020B0600070205080204" charset="-128"/>
              </a:rPr>
              <a:t>3</a:t>
            </a:r>
            <a:r>
              <a:rPr lang="ja-JP" altLang="en-US">
                <a:solidFill>
                  <a:schemeClr val="bg1"/>
                </a:solidFill>
                <a:ea typeface="ＭＳ Ｐゴシック" panose="020B0600070205080204" charset="-128"/>
              </a:rPr>
              <a:t>月</a:t>
            </a:r>
            <a:r>
              <a:rPr lang="en-US" altLang="ja-JP">
                <a:solidFill>
                  <a:schemeClr val="bg1"/>
                </a:solidFill>
                <a:ea typeface="ＭＳ Ｐゴシック" panose="020B0600070205080204" charset="-128"/>
              </a:rPr>
              <a:t>19</a:t>
            </a:r>
            <a:r>
              <a:rPr lang="ja-JP" altLang="en-US">
                <a:solidFill>
                  <a:schemeClr val="bg1"/>
                </a:solidFill>
                <a:ea typeface="ＭＳ Ｐゴシック" panose="020B0600070205080204" charset="-128"/>
              </a:rPr>
              <a:t>日</a:t>
            </a:r>
          </a:p>
        </p:txBody>
      </p:sp>
      <p:sp>
        <p:nvSpPr>
          <p:cNvPr id="3075" name="タイトル 3"/>
          <p:cNvSpPr>
            <a:spLocks noGrp="1"/>
          </p:cNvSpPr>
          <p:nvPr>
            <p:ph type="ctrTitle"/>
          </p:nvPr>
        </p:nvSpPr>
        <p:spPr>
          <a:xfrm>
            <a:off x="687388" y="44624"/>
            <a:ext cx="7772400" cy="1470025"/>
          </a:xfrm>
        </p:spPr>
        <p:txBody>
          <a:bodyPr/>
          <a:lstStyle/>
          <a:p>
            <a:r>
              <a:rPr lang="ja-JP" altLang="en-US" sz="4800" dirty="0">
                <a:solidFill>
                  <a:schemeClr val="bg1"/>
                </a:solidFill>
                <a:ea typeface="ＭＳ Ｐゴシック" panose="020B0600070205080204" charset="-128"/>
              </a:rPr>
              <a:t>四旬節第</a:t>
            </a:r>
            <a:r>
              <a:rPr lang="en-US" altLang="ja-JP" sz="4800" dirty="0">
                <a:solidFill>
                  <a:schemeClr val="bg1"/>
                </a:solidFill>
                <a:ea typeface="ＭＳ Ｐゴシック" panose="020B0600070205080204" charset="-128"/>
              </a:rPr>
              <a:t>4</a:t>
            </a:r>
            <a:r>
              <a:rPr lang="ja-JP" altLang="en-US" sz="4800" dirty="0">
                <a:solidFill>
                  <a:schemeClr val="bg1"/>
                </a:solidFill>
                <a:ea typeface="ＭＳ Ｐゴシック" panose="020B0600070205080204" charset="-128"/>
              </a:rPr>
              <a:t>主日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22400" y="44450"/>
            <a:ext cx="5960110" cy="4603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Arial" panose="020B0604020202020204"/>
                <a:ea typeface="ＭＳ Ｐゴシック" panose="020B0600070205080204" charset="-128"/>
                <a:cs typeface="Arial" panose="020B0604020202020204"/>
              </a:rPr>
              <a:t>              しじゅんせつ だいよんしゅじつ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AC4E1AC-96C4-32B1-9E9B-5048EB44C8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88" y="1182222"/>
            <a:ext cx="7401624" cy="4934416"/>
          </a:xfrm>
          <a:prstGeom prst="rect">
            <a:avLst/>
          </a:prstGeom>
          <a:effectLst>
            <a:softEdge rad="1016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title"/>
          </p:nvPr>
        </p:nvSpPr>
        <p:spPr>
          <a:xfrm>
            <a:off x="539750" y="2781300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 sz="5400" dirty="0">
                <a:solidFill>
                  <a:schemeClr val="bg1"/>
                </a:solidFill>
              </a:rPr>
            </a:br>
            <a:r>
              <a:rPr lang="ja-JP" altLang="ja-JP" sz="6600" dirty="0">
                <a:solidFill>
                  <a:schemeClr val="bg1"/>
                </a:solidFill>
              </a:rPr>
              <a:t>前　奏</a:t>
            </a:r>
            <a:br>
              <a:rPr lang="ja-JP" altLang="ja-JP" sz="5400" dirty="0">
                <a:solidFill>
                  <a:schemeClr val="bg1"/>
                </a:solidFill>
              </a:rPr>
            </a:br>
            <a:endParaRPr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14338" name="テキスト ボックス 4"/>
          <p:cNvSpPr txBox="1">
            <a:spLocks noChangeArrowheads="1"/>
          </p:cNvSpPr>
          <p:nvPr/>
        </p:nvSpPr>
        <p:spPr bwMode="auto">
          <a:xfrm>
            <a:off x="3347914" y="2492896"/>
            <a:ext cx="27362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Calibri" pitchFamily="34" charset="0"/>
              </a:rPr>
              <a:t>ぜ　　ん　　そ　　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143000"/>
          </a:xfrm>
        </p:spPr>
        <p:txBody>
          <a:bodyPr/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さんびか 「うれしい朝よ」</a:t>
            </a:r>
          </a:p>
        </p:txBody>
      </p:sp>
      <p:sp>
        <p:nvSpPr>
          <p:cNvPr id="4813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</a:rPr>
              <a:t>１．</a:t>
            </a:r>
            <a:r>
              <a:rPr lang="en-US" altLang="ja-JP" sz="4400" dirty="0">
                <a:solidFill>
                  <a:schemeClr val="bg1"/>
                </a:solidFill>
              </a:rPr>
              <a:t>	</a:t>
            </a:r>
            <a:r>
              <a:rPr lang="ja-JP" altLang="en-US" sz="4400" dirty="0">
                <a:solidFill>
                  <a:schemeClr val="bg1"/>
                </a:solidFill>
              </a:rPr>
              <a:t>うれしい朝よ　空はあおく	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</a:rPr>
              <a:t>　　</a:t>
            </a:r>
            <a:r>
              <a:rPr lang="en-US" altLang="ja-JP" sz="4400" dirty="0">
                <a:solidFill>
                  <a:schemeClr val="bg1"/>
                </a:solidFill>
              </a:rPr>
              <a:t>	</a:t>
            </a:r>
            <a:r>
              <a:rPr lang="ja-JP" altLang="en-US" sz="4400" dirty="0">
                <a:solidFill>
                  <a:schemeClr val="bg1"/>
                </a:solidFill>
              </a:rPr>
              <a:t>光あかるく　てりわたるよ	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</a:rPr>
              <a:t>　　</a:t>
            </a:r>
            <a:r>
              <a:rPr lang="en-US" altLang="ja-JP" sz="4400" dirty="0">
                <a:solidFill>
                  <a:schemeClr val="bg1"/>
                </a:solidFill>
              </a:rPr>
              <a:t>	</a:t>
            </a:r>
            <a:r>
              <a:rPr lang="ja-JP" altLang="en-US" sz="4400" dirty="0">
                <a:solidFill>
                  <a:schemeClr val="bg1"/>
                </a:solidFill>
              </a:rPr>
              <a:t>このきよい日に　このよい日に	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</a:rPr>
              <a:t>　　</a:t>
            </a:r>
            <a:r>
              <a:rPr lang="en-US" altLang="ja-JP" sz="4400" dirty="0">
                <a:solidFill>
                  <a:schemeClr val="bg1"/>
                </a:solidFill>
              </a:rPr>
              <a:t>	</a:t>
            </a:r>
            <a:r>
              <a:rPr lang="ja-JP" altLang="en-US" sz="4400" dirty="0">
                <a:solidFill>
                  <a:schemeClr val="bg1"/>
                </a:solidFill>
              </a:rPr>
              <a:t>みんなで神さま　たたえましょう	</a:t>
            </a:r>
          </a:p>
        </p:txBody>
      </p:sp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6048165" y="134554"/>
            <a:ext cx="72008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あさ</a:t>
            </a:r>
          </a:p>
        </p:txBody>
      </p:sp>
      <p:sp>
        <p:nvSpPr>
          <p:cNvPr id="6" name="テキスト ボックス 3"/>
          <p:cNvSpPr txBox="1">
            <a:spLocks noChangeArrowheads="1"/>
          </p:cNvSpPr>
          <p:nvPr/>
        </p:nvSpPr>
        <p:spPr bwMode="auto">
          <a:xfrm>
            <a:off x="3059832" y="4725058"/>
            <a:ext cx="1150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かみ</a:t>
            </a:r>
          </a:p>
        </p:txBody>
      </p:sp>
      <p:sp>
        <p:nvSpPr>
          <p:cNvPr id="8" name="テキスト ボックス 3"/>
          <p:cNvSpPr txBox="1">
            <a:spLocks noChangeArrowheads="1"/>
          </p:cNvSpPr>
          <p:nvPr/>
        </p:nvSpPr>
        <p:spPr bwMode="auto">
          <a:xfrm>
            <a:off x="3563889" y="3605523"/>
            <a:ext cx="57546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ひ</a:t>
            </a:r>
          </a:p>
        </p:txBody>
      </p:sp>
      <p:sp>
        <p:nvSpPr>
          <p:cNvPr id="9" name="テキスト ボックス 3"/>
          <p:cNvSpPr txBox="1">
            <a:spLocks noChangeArrowheads="1"/>
          </p:cNvSpPr>
          <p:nvPr/>
        </p:nvSpPr>
        <p:spPr bwMode="auto">
          <a:xfrm>
            <a:off x="2917007" y="1301207"/>
            <a:ext cx="1150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あさ</a:t>
            </a:r>
          </a:p>
        </p:txBody>
      </p:sp>
      <p:sp>
        <p:nvSpPr>
          <p:cNvPr id="10" name="テキスト ボックス 3"/>
          <p:cNvSpPr txBox="1">
            <a:spLocks noChangeArrowheads="1"/>
          </p:cNvSpPr>
          <p:nvPr/>
        </p:nvSpPr>
        <p:spPr bwMode="auto">
          <a:xfrm>
            <a:off x="4285159" y="1301207"/>
            <a:ext cx="1150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そら</a:t>
            </a:r>
          </a:p>
        </p:txBody>
      </p:sp>
      <p:sp>
        <p:nvSpPr>
          <p:cNvPr id="11" name="テキスト ボックス 3"/>
          <p:cNvSpPr txBox="1">
            <a:spLocks noChangeArrowheads="1"/>
          </p:cNvSpPr>
          <p:nvPr/>
        </p:nvSpPr>
        <p:spPr bwMode="auto">
          <a:xfrm>
            <a:off x="827584" y="2453335"/>
            <a:ext cx="1150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ひかり</a:t>
            </a:r>
          </a:p>
        </p:txBody>
      </p:sp>
      <p:sp>
        <p:nvSpPr>
          <p:cNvPr id="12" name="テキスト ボックス 3"/>
          <p:cNvSpPr txBox="1">
            <a:spLocks noChangeArrowheads="1"/>
          </p:cNvSpPr>
          <p:nvPr/>
        </p:nvSpPr>
        <p:spPr bwMode="auto">
          <a:xfrm>
            <a:off x="7021464" y="3605523"/>
            <a:ext cx="57546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ひ</a:t>
            </a:r>
          </a:p>
        </p:txBody>
      </p:sp>
    </p:spTree>
    <p:extLst>
      <p:ext uri="{BB962C8B-B14F-4D97-AF65-F5344CB8AC3E}">
        <p14:creationId xmlns:p14="http://schemas.microsoft.com/office/powerpoint/2010/main" val="370442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タイトル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143000"/>
          </a:xfrm>
        </p:spPr>
        <p:txBody>
          <a:bodyPr/>
          <a:lstStyle/>
          <a:p>
            <a:pPr eaLnBrk="1" hangingPunct="1"/>
            <a:r>
              <a:rPr lang="ja-JP" altLang="en-US" u="sng" dirty="0">
                <a:solidFill>
                  <a:schemeClr val="bg1"/>
                </a:solidFill>
              </a:rPr>
              <a:t>さんびか 「うれしい朝よ」</a:t>
            </a:r>
          </a:p>
        </p:txBody>
      </p:sp>
      <p:sp>
        <p:nvSpPr>
          <p:cNvPr id="4813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</a:rPr>
              <a:t>２．</a:t>
            </a:r>
            <a:r>
              <a:rPr lang="en-US" altLang="ja-JP" sz="4400" dirty="0">
                <a:solidFill>
                  <a:schemeClr val="bg1"/>
                </a:solidFill>
              </a:rPr>
              <a:t>	</a:t>
            </a:r>
            <a:r>
              <a:rPr lang="ja-JP" altLang="en-US" sz="4400" dirty="0">
                <a:solidFill>
                  <a:schemeClr val="bg1"/>
                </a:solidFill>
              </a:rPr>
              <a:t>すべてのものは　声をあわせ	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</a:rPr>
              <a:t>　　</a:t>
            </a:r>
            <a:r>
              <a:rPr lang="en-US" altLang="ja-JP" sz="4400" dirty="0">
                <a:solidFill>
                  <a:schemeClr val="bg1"/>
                </a:solidFill>
              </a:rPr>
              <a:t>	</a:t>
            </a:r>
            <a:r>
              <a:rPr lang="ja-JP" altLang="en-US" sz="4400" dirty="0">
                <a:solidFill>
                  <a:schemeClr val="bg1"/>
                </a:solidFill>
              </a:rPr>
              <a:t>神のさかえを　ほめうたうよ	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</a:rPr>
              <a:t>　　</a:t>
            </a:r>
            <a:r>
              <a:rPr lang="en-US" altLang="ja-JP" sz="4400" dirty="0">
                <a:solidFill>
                  <a:schemeClr val="bg1"/>
                </a:solidFill>
              </a:rPr>
              <a:t>	</a:t>
            </a:r>
            <a:r>
              <a:rPr lang="ja-JP" altLang="en-US" sz="4400" dirty="0">
                <a:solidFill>
                  <a:schemeClr val="bg1"/>
                </a:solidFill>
              </a:rPr>
              <a:t>このきよい日に　このよい日に	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ja-JP" altLang="en-US" sz="4400" dirty="0">
                <a:solidFill>
                  <a:schemeClr val="bg1"/>
                </a:solidFill>
              </a:rPr>
              <a:t>　　</a:t>
            </a:r>
            <a:r>
              <a:rPr lang="en-US" altLang="ja-JP" sz="4400" dirty="0">
                <a:solidFill>
                  <a:schemeClr val="bg1"/>
                </a:solidFill>
              </a:rPr>
              <a:t>	</a:t>
            </a:r>
            <a:r>
              <a:rPr lang="ja-JP" altLang="en-US" sz="4400" dirty="0">
                <a:solidFill>
                  <a:schemeClr val="bg1"/>
                </a:solidFill>
              </a:rPr>
              <a:t>みんなで神さま　たたえましょう</a:t>
            </a:r>
            <a:endParaRPr lang="en-US" altLang="ja-JP" sz="4400" dirty="0">
              <a:solidFill>
                <a:schemeClr val="bg1"/>
              </a:solidFill>
            </a:endParaRP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altLang="ja-JP" sz="4400" dirty="0">
                <a:solidFill>
                  <a:schemeClr val="bg1"/>
                </a:solidFill>
              </a:rPr>
              <a:t>						</a:t>
            </a:r>
            <a:r>
              <a:rPr lang="ja-JP" altLang="en-US" sz="4400" dirty="0">
                <a:solidFill>
                  <a:schemeClr val="bg1"/>
                </a:solidFill>
              </a:rPr>
              <a:t>アーメン	</a:t>
            </a:r>
          </a:p>
        </p:txBody>
      </p:sp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6012161" y="132674"/>
            <a:ext cx="864096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あさ</a:t>
            </a:r>
          </a:p>
        </p:txBody>
      </p:sp>
      <p:sp>
        <p:nvSpPr>
          <p:cNvPr id="6" name="テキスト ボックス 3"/>
          <p:cNvSpPr txBox="1">
            <a:spLocks noChangeArrowheads="1"/>
          </p:cNvSpPr>
          <p:nvPr/>
        </p:nvSpPr>
        <p:spPr bwMode="auto">
          <a:xfrm>
            <a:off x="3061023" y="4723773"/>
            <a:ext cx="1150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かみ</a:t>
            </a:r>
          </a:p>
        </p:txBody>
      </p:sp>
      <p:sp>
        <p:nvSpPr>
          <p:cNvPr id="8" name="テキスト ボックス 3"/>
          <p:cNvSpPr txBox="1">
            <a:spLocks noChangeArrowheads="1"/>
          </p:cNvSpPr>
          <p:nvPr/>
        </p:nvSpPr>
        <p:spPr bwMode="auto">
          <a:xfrm>
            <a:off x="3563888" y="3603643"/>
            <a:ext cx="57546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ひ</a:t>
            </a:r>
          </a:p>
        </p:txBody>
      </p:sp>
      <p:sp>
        <p:nvSpPr>
          <p:cNvPr id="10" name="テキスト ボックス 3"/>
          <p:cNvSpPr txBox="1">
            <a:spLocks noChangeArrowheads="1"/>
          </p:cNvSpPr>
          <p:nvPr/>
        </p:nvSpPr>
        <p:spPr bwMode="auto">
          <a:xfrm>
            <a:off x="5077247" y="1299327"/>
            <a:ext cx="1150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こえ</a:t>
            </a:r>
          </a:p>
        </p:txBody>
      </p:sp>
      <p:sp>
        <p:nvSpPr>
          <p:cNvPr id="12" name="テキスト ボックス 3"/>
          <p:cNvSpPr txBox="1">
            <a:spLocks noChangeArrowheads="1"/>
          </p:cNvSpPr>
          <p:nvPr/>
        </p:nvSpPr>
        <p:spPr bwMode="auto">
          <a:xfrm>
            <a:off x="7021463" y="3603643"/>
            <a:ext cx="1150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ひ</a:t>
            </a:r>
          </a:p>
        </p:txBody>
      </p:sp>
      <p:sp>
        <p:nvSpPr>
          <p:cNvPr id="13" name="テキスト ボックス 3"/>
          <p:cNvSpPr txBox="1">
            <a:spLocks noChangeArrowheads="1"/>
          </p:cNvSpPr>
          <p:nvPr/>
        </p:nvSpPr>
        <p:spPr bwMode="auto">
          <a:xfrm>
            <a:off x="972791" y="2451515"/>
            <a:ext cx="1150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かみ</a:t>
            </a:r>
          </a:p>
        </p:txBody>
      </p:sp>
    </p:spTree>
    <p:extLst>
      <p:ext uri="{BB962C8B-B14F-4D97-AF65-F5344CB8AC3E}">
        <p14:creationId xmlns:p14="http://schemas.microsoft.com/office/powerpoint/2010/main" val="113593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title"/>
          </p:nvPr>
        </p:nvSpPr>
        <p:spPr>
          <a:xfrm>
            <a:off x="539750" y="2781300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 sz="5400" dirty="0">
                <a:solidFill>
                  <a:schemeClr val="bg1"/>
                </a:solidFill>
              </a:rPr>
            </a:br>
            <a:r>
              <a:rPr lang="ja-JP" altLang="en-US" sz="5400" dirty="0">
                <a:solidFill>
                  <a:schemeClr val="bg1"/>
                </a:solidFill>
              </a:rPr>
              <a:t>お 祈 り</a:t>
            </a:r>
            <a:br>
              <a:rPr lang="ja-JP" altLang="ja-JP" sz="5400" dirty="0">
                <a:solidFill>
                  <a:schemeClr val="bg1"/>
                </a:solidFill>
              </a:rPr>
            </a:br>
            <a:endParaRPr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14338" name="テキスト ボックス 4"/>
          <p:cNvSpPr txBox="1">
            <a:spLocks noChangeArrowheads="1"/>
          </p:cNvSpPr>
          <p:nvPr/>
        </p:nvSpPr>
        <p:spPr bwMode="auto">
          <a:xfrm>
            <a:off x="3563938" y="2565400"/>
            <a:ext cx="2232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いの</a:t>
            </a:r>
          </a:p>
        </p:txBody>
      </p:sp>
    </p:spTree>
    <p:extLst>
      <p:ext uri="{BB962C8B-B14F-4D97-AF65-F5344CB8AC3E}">
        <p14:creationId xmlns:p14="http://schemas.microsoft.com/office/powerpoint/2010/main" val="715405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z="8000" u="sng" dirty="0">
                <a:solidFill>
                  <a:schemeClr val="bg1"/>
                </a:solidFill>
              </a:rPr>
              <a:t>聖書</a:t>
            </a:r>
            <a:endParaRPr lang="ja-JP" altLang="en-US" sz="3600" u="sng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3563888" y="188640"/>
            <a:ext cx="18716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Calibri" pitchFamily="34" charset="0"/>
              </a:rPr>
              <a:t>せ　い　し　ょ</a:t>
            </a:r>
          </a:p>
        </p:txBody>
      </p:sp>
      <p:sp>
        <p:nvSpPr>
          <p:cNvPr id="9" name="コンテンツ プレースホルダ 5">
            <a:extLst>
              <a:ext uri="{FF2B5EF4-FFF2-40B4-BE49-F238E27FC236}">
                <a16:creationId xmlns:a16="http://schemas.microsoft.com/office/drawing/2014/main" id="{AE89D6DB-9C42-D8AA-770B-6965A7C6A990}"/>
              </a:ext>
            </a:extLst>
          </p:cNvPr>
          <p:cNvSpPr txBox="1"/>
          <p:nvPr/>
        </p:nvSpPr>
        <p:spPr bwMode="auto">
          <a:xfrm>
            <a:off x="0" y="6011863"/>
            <a:ext cx="9144000" cy="8969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※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 お手元の聖書をお開きください。</a:t>
            </a: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972641AF-5311-918C-F1EC-5477F0DD6BC1}"/>
              </a:ext>
            </a:extLst>
          </p:cNvPr>
          <p:cNvSpPr>
            <a:spLocks noGrp="1"/>
          </p:cNvSpPr>
          <p:nvPr/>
        </p:nvSpPr>
        <p:spPr bwMode="auto">
          <a:xfrm>
            <a:off x="0" y="2636838"/>
            <a:ext cx="91440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ja-JP" altLang="en-US" sz="54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charset="-128"/>
                <a:cs typeface="+mn-cs"/>
              </a:rPr>
              <a:t>ヨハネによる福音書</a:t>
            </a:r>
            <a:endParaRPr kumimoji="1" lang="en-US" altLang="ja-JP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5400" dirty="0">
                <a:solidFill>
                  <a:prstClr val="white"/>
                </a:solidFill>
              </a:rPr>
              <a:t>11</a:t>
            </a:r>
            <a:r>
              <a:rPr sz="5400" b="0" i="0" u="none" strike="noStrike" cap="none" spc="0" normalizeH="0" baseline="0" dirty="0">
                <a:solidFill>
                  <a:prstClr val="white"/>
                </a:solidFill>
              </a:rPr>
              <a:t>章</a:t>
            </a:r>
            <a:r>
              <a:rPr lang="en-US" altLang="ja-JP" sz="5400" b="0" i="0" u="none" strike="noStrike" cap="none" spc="0" normalizeH="0" baseline="0" dirty="0">
                <a:solidFill>
                  <a:prstClr val="white"/>
                </a:solidFill>
              </a:rPr>
              <a:t>35</a:t>
            </a:r>
            <a:r>
              <a:rPr sz="5400" b="0" i="0" u="none" strike="noStrike" cap="none" spc="0" normalizeH="0" baseline="0" dirty="0">
                <a:solidFill>
                  <a:prstClr val="white"/>
                </a:solidFill>
              </a:rPr>
              <a:t>節</a:t>
            </a:r>
            <a:endParaRPr lang="en-US" sz="5400" b="0" i="0" u="none" strike="noStrike" cap="none" spc="0" normalizeH="0" baseline="0" dirty="0">
              <a:solidFill>
                <a:prstClr val="white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sz="1050" b="0" i="0" u="none" strike="noStrike" cap="none" spc="0" normalizeH="0" baseline="0" dirty="0">
              <a:solidFill>
                <a:prstClr val="white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charset="-128"/>
                <a:cs typeface="+mn-cs"/>
              </a:rPr>
              <a:t>（新約聖書　</a:t>
            </a:r>
            <a:r>
              <a:rPr kumimoji="1" lang="en-US" altLang="ja-JP" sz="4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charset="-128"/>
                <a:cs typeface="+mn-cs"/>
              </a:rPr>
              <a:t>190</a:t>
            </a:r>
            <a:r>
              <a:rPr kumimoji="1" lang="ja-JP" altLang="en-US" sz="4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charset="-128"/>
                <a:cs typeface="+mn-cs"/>
              </a:rPr>
              <a:t>ページ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charset="-128"/>
                <a:cs typeface="+mn-cs"/>
              </a:rPr>
              <a:t>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70DCAD-AE73-6100-AF91-DBA4D64AB5D3}"/>
              </a:ext>
            </a:extLst>
          </p:cNvPr>
          <p:cNvSpPr txBox="1"/>
          <p:nvPr/>
        </p:nvSpPr>
        <p:spPr>
          <a:xfrm>
            <a:off x="1966016" y="5703639"/>
            <a:ext cx="42621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</a:rPr>
              <a:t>てもと　　　せいしょ           ひら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019DB5B-298B-0306-71E3-E3611D263E12}"/>
              </a:ext>
            </a:extLst>
          </p:cNvPr>
          <p:cNvSpPr txBox="1"/>
          <p:nvPr/>
        </p:nvSpPr>
        <p:spPr>
          <a:xfrm>
            <a:off x="5364088" y="2340610"/>
            <a:ext cx="212471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</a:rPr>
              <a:t>  </a:t>
            </a:r>
            <a:r>
              <a:rPr lang="ja-JP" altLang="en-US" sz="2400" dirty="0">
                <a:solidFill>
                  <a:schemeClr val="bg1"/>
                </a:solidFill>
              </a:rPr>
              <a:t>ふくいんしょ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9362DF4-D0E9-F65C-14FE-840CBCED7449}"/>
              </a:ext>
            </a:extLst>
          </p:cNvPr>
          <p:cNvSpPr txBox="1"/>
          <p:nvPr/>
        </p:nvSpPr>
        <p:spPr>
          <a:xfrm>
            <a:off x="2030145" y="4480793"/>
            <a:ext cx="252476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</a:rPr>
              <a:t>  </a:t>
            </a:r>
            <a:r>
              <a:rPr lang="ja-JP" altLang="en-US" sz="2400" dirty="0">
                <a:solidFill>
                  <a:schemeClr val="bg1"/>
                </a:solidFill>
              </a:rPr>
              <a:t>しんやくせいしょ</a:t>
            </a:r>
          </a:p>
        </p:txBody>
      </p:sp>
      <p:sp>
        <p:nvSpPr>
          <p:cNvPr id="14" name="テキスト ボックス 3">
            <a:extLst>
              <a:ext uri="{FF2B5EF4-FFF2-40B4-BE49-F238E27FC236}">
                <a16:creationId xmlns:a16="http://schemas.microsoft.com/office/drawing/2014/main" id="{4B5B0562-FA7A-79F0-DC01-F0CCF0DA4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3429000"/>
            <a:ext cx="6624736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                   　　　　　　 しょう　        　 せつ</a:t>
            </a:r>
          </a:p>
        </p:txBody>
      </p:sp>
    </p:spTree>
    <p:extLst>
      <p:ext uri="{BB962C8B-B14F-4D97-AF65-F5344CB8AC3E}">
        <p14:creationId xmlns:p14="http://schemas.microsoft.com/office/powerpoint/2010/main" val="630893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5062" y="47265"/>
            <a:ext cx="9144000" cy="692696"/>
          </a:xfrm>
        </p:spPr>
        <p:txBody>
          <a:bodyPr/>
          <a:lstStyle/>
          <a:p>
            <a:r>
              <a:rPr u="sng" dirty="0" err="1">
                <a:solidFill>
                  <a:schemeClr val="bg1"/>
                </a:solidFill>
                <a:ea typeface="ＭＳ Ｐゴシック" panose="020B0600070205080204" charset="-128"/>
              </a:rPr>
              <a:t>ヨハネ</a:t>
            </a:r>
            <a:r>
              <a:rPr u="sng" dirty="0">
                <a:solidFill>
                  <a:schemeClr val="bg1"/>
                </a:solidFill>
                <a:ea typeface="ＭＳ Ｐゴシック" panose="020B0600070205080204" charset="-128"/>
              </a:rPr>
              <a:t> 11: </a:t>
            </a:r>
            <a:r>
              <a:rPr lang="en-US" u="sng" dirty="0">
                <a:solidFill>
                  <a:schemeClr val="bg1"/>
                </a:solidFill>
                <a:ea typeface="ＭＳ Ｐゴシック" panose="020B0600070205080204" charset="-128"/>
              </a:rPr>
              <a:t>3</a:t>
            </a:r>
            <a:r>
              <a:rPr u="sng" dirty="0">
                <a:solidFill>
                  <a:schemeClr val="bg1"/>
                </a:solidFill>
                <a:ea typeface="ＭＳ Ｐゴシック" panose="020B0600070205080204" charset="-128"/>
              </a:rPr>
              <a:t>5(新1</a:t>
            </a:r>
            <a:r>
              <a:rPr lang="en-US" u="sng" dirty="0">
                <a:solidFill>
                  <a:schemeClr val="bg1"/>
                </a:solidFill>
                <a:ea typeface="ＭＳ Ｐゴシック" panose="020B0600070205080204" charset="-128"/>
              </a:rPr>
              <a:t>90</a:t>
            </a:r>
            <a:r>
              <a:rPr u="sng" dirty="0">
                <a:solidFill>
                  <a:schemeClr val="bg1"/>
                </a:solidFill>
                <a:ea typeface="ＭＳ Ｐゴシック" panose="020B0600070205080204" charset="-128"/>
              </a:rPr>
              <a:t>)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708920"/>
            <a:ext cx="9144000" cy="16644610"/>
          </a:xfrm>
        </p:spPr>
        <p:txBody>
          <a:bodyPr/>
          <a:lstStyle/>
          <a:p>
            <a:pPr marL="0" indent="0" algn="just">
              <a:buNone/>
            </a:pPr>
            <a:r>
              <a:rPr lang="ja-JP" altLang="en-US" sz="4000" dirty="0">
                <a:solidFill>
                  <a:schemeClr val="bg1"/>
                </a:solidFill>
                <a:ea typeface="ＭＳ Ｐゴシック" panose="020B0600070205080204" charset="-128"/>
              </a:rPr>
              <a:t>　</a:t>
            </a:r>
            <a:r>
              <a:rPr sz="4000" dirty="0" err="1">
                <a:solidFill>
                  <a:schemeClr val="bg1"/>
                </a:solidFill>
                <a:ea typeface="ＭＳ Ｐゴシック" panose="020B0600070205080204" charset="-128"/>
              </a:rPr>
              <a:t>イエスは涙を流された</a:t>
            </a:r>
            <a:r>
              <a:rPr sz="4000" dirty="0">
                <a:solidFill>
                  <a:schemeClr val="bg1"/>
                </a:solidFill>
                <a:ea typeface="ＭＳ Ｐゴシック" panose="020B0600070205080204" charset="-128"/>
              </a:rPr>
              <a:t>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99747F-CCFC-489A-57C7-8B0094A79D2C}"/>
              </a:ext>
            </a:extLst>
          </p:cNvPr>
          <p:cNvSpPr txBox="1"/>
          <p:nvPr/>
        </p:nvSpPr>
        <p:spPr>
          <a:xfrm>
            <a:off x="1979712" y="2392561"/>
            <a:ext cx="5112568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</a:rPr>
              <a:t>なみだ   なが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title"/>
          </p:nvPr>
        </p:nvSpPr>
        <p:spPr>
          <a:xfrm>
            <a:off x="539750" y="2781300"/>
            <a:ext cx="8229600" cy="1143000"/>
          </a:xfrm>
        </p:spPr>
        <p:txBody>
          <a:bodyPr/>
          <a:lstStyle/>
          <a:p>
            <a:pPr eaLnBrk="1" hangingPunct="1"/>
            <a:br>
              <a:rPr lang="en-US" altLang="ja-JP" sz="5400" dirty="0">
                <a:solidFill>
                  <a:schemeClr val="bg1"/>
                </a:solidFill>
              </a:rPr>
            </a:br>
            <a:r>
              <a:rPr lang="ja-JP" altLang="en-US" sz="5400" dirty="0">
                <a:solidFill>
                  <a:schemeClr val="bg1"/>
                </a:solidFill>
              </a:rPr>
              <a:t>お話し</a:t>
            </a:r>
            <a:br>
              <a:rPr lang="ja-JP" altLang="ja-JP" sz="5400" dirty="0">
                <a:solidFill>
                  <a:schemeClr val="bg1"/>
                </a:solidFill>
              </a:rPr>
            </a:br>
            <a:endParaRPr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14338" name="テキスト ボックス 4"/>
          <p:cNvSpPr txBox="1">
            <a:spLocks noChangeArrowheads="1"/>
          </p:cNvSpPr>
          <p:nvPr/>
        </p:nvSpPr>
        <p:spPr bwMode="auto">
          <a:xfrm>
            <a:off x="3563938" y="2565400"/>
            <a:ext cx="2232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Calibri" pitchFamily="34" charset="0"/>
              </a:rPr>
              <a:t>はな</a:t>
            </a:r>
          </a:p>
        </p:txBody>
      </p:sp>
    </p:spTree>
    <p:extLst>
      <p:ext uri="{BB962C8B-B14F-4D97-AF65-F5344CB8AC3E}">
        <p14:creationId xmlns:p14="http://schemas.microsoft.com/office/powerpoint/2010/main" val="1506712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468313" y="2205038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z="6000">
                <a:solidFill>
                  <a:schemeClr val="bg1"/>
                </a:solidFill>
              </a:rPr>
              <a:t>献金</a:t>
            </a:r>
          </a:p>
        </p:txBody>
      </p:sp>
      <p:sp>
        <p:nvSpPr>
          <p:cNvPr id="23554" name="テキスト ボックス 2"/>
          <p:cNvSpPr txBox="1">
            <a:spLocks noChangeArrowheads="1"/>
          </p:cNvSpPr>
          <p:nvPr/>
        </p:nvSpPr>
        <p:spPr bwMode="auto">
          <a:xfrm>
            <a:off x="3779838" y="1989138"/>
            <a:ext cx="18716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>
                <a:solidFill>
                  <a:schemeClr val="bg1"/>
                </a:solidFill>
                <a:latin typeface="Calibri" pitchFamily="34" charset="0"/>
              </a:rPr>
              <a:t>け　ん　き　ん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  <a:normAutofit fontScale="92500" lnSpcReduction="20000"/>
      </a:bodyPr>
      <a:lstStyle>
        <a:defPPr marL="0" indent="0" eaLnBrk="1" fontAlgn="t" hangingPunct="1">
          <a:lnSpc>
            <a:spcPct val="120000"/>
          </a:lnSpc>
          <a:spcAft>
            <a:spcPts val="0"/>
          </a:spcAft>
          <a:buFont typeface="Arial" pitchFamily="34" charset="0"/>
          <a:buNone/>
          <a:defRPr sz="4000" dirty="0">
            <a:latin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4236</TotalTime>
  <Words>503</Words>
  <Application>Microsoft Office PowerPoint</Application>
  <PresentationFormat>画面に合わせる (4:3)</PresentationFormat>
  <Paragraphs>131</Paragraphs>
  <Slides>18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2" baseType="lpstr">
      <vt:lpstr>ＭＳ Ｐゴシック</vt:lpstr>
      <vt:lpstr>Arial</vt:lpstr>
      <vt:lpstr>Calibri</vt:lpstr>
      <vt:lpstr>Office ​​テーマ</vt:lpstr>
      <vt:lpstr>四旬節第4主日</vt:lpstr>
      <vt:lpstr> 前　奏 </vt:lpstr>
      <vt:lpstr>さんびか 「うれしい朝よ」</vt:lpstr>
      <vt:lpstr>さんびか 「うれしい朝よ」</vt:lpstr>
      <vt:lpstr> お 祈 り </vt:lpstr>
      <vt:lpstr>聖書</vt:lpstr>
      <vt:lpstr>ヨハネ 11: 35(新190)</vt:lpstr>
      <vt:lpstr> お話し </vt:lpstr>
      <vt:lpstr>献金</vt:lpstr>
      <vt:lpstr>主の祈り（起立）</vt:lpstr>
      <vt:lpstr>主の祈り（起立）</vt:lpstr>
      <vt:lpstr>祝福 （起立）</vt:lpstr>
      <vt:lpstr>祝福（起立）</vt:lpstr>
      <vt:lpstr>さんびか 「こえのかぎり かみをたたえよ」</vt:lpstr>
      <vt:lpstr>さんびか 「こえのかぎり かみをたたえよ」</vt:lpstr>
      <vt:lpstr>さんびか 「こえのかぎり かみをたたえよ」</vt:lpstr>
      <vt:lpstr> 後　奏 </vt:lpstr>
      <vt:lpstr>四旬節第4主日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聖霊降臨後第10主日</dc:title>
  <dc:creator>novu</dc:creator>
  <cp:lastModifiedBy>日本福音ルーテル 蒲田教会</cp:lastModifiedBy>
  <cp:revision>351</cp:revision>
  <dcterms:created xsi:type="dcterms:W3CDTF">2012-07-29T06:36:05Z</dcterms:created>
  <dcterms:modified xsi:type="dcterms:W3CDTF">2023-03-25T15:37:47Z</dcterms:modified>
</cp:coreProperties>
</file>