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80"/>
  </p:notesMasterIdLst>
  <p:sldIdLst>
    <p:sldId id="6314" r:id="rId4"/>
    <p:sldId id="2441" r:id="rId5"/>
    <p:sldId id="2442" r:id="rId6"/>
    <p:sldId id="2443" r:id="rId7"/>
    <p:sldId id="3176" r:id="rId8"/>
    <p:sldId id="2445" r:id="rId9"/>
    <p:sldId id="3703" r:id="rId10"/>
    <p:sldId id="3704" r:id="rId11"/>
    <p:sldId id="3705" r:id="rId12"/>
    <p:sldId id="3706" r:id="rId13"/>
    <p:sldId id="2448" r:id="rId14"/>
    <p:sldId id="6240" r:id="rId15"/>
    <p:sldId id="1087" r:id="rId16"/>
    <p:sldId id="1088" r:id="rId17"/>
    <p:sldId id="1089" r:id="rId18"/>
    <p:sldId id="6381" r:id="rId19"/>
    <p:sldId id="6382" r:id="rId20"/>
    <p:sldId id="2454" r:id="rId21"/>
    <p:sldId id="5646" r:id="rId22"/>
    <p:sldId id="5647" r:id="rId23"/>
    <p:sldId id="6397" r:id="rId24"/>
    <p:sldId id="6398" r:id="rId25"/>
    <p:sldId id="6399" r:id="rId26"/>
    <p:sldId id="6400" r:id="rId27"/>
    <p:sldId id="6401" r:id="rId28"/>
    <p:sldId id="6403" r:id="rId29"/>
    <p:sldId id="6402" r:id="rId30"/>
    <p:sldId id="6404" r:id="rId31"/>
    <p:sldId id="6405" r:id="rId32"/>
    <p:sldId id="6406" r:id="rId33"/>
    <p:sldId id="5648" r:id="rId34"/>
    <p:sldId id="5649" r:id="rId35"/>
    <p:sldId id="6407" r:id="rId36"/>
    <p:sldId id="4159" r:id="rId37"/>
    <p:sldId id="4161" r:id="rId38"/>
    <p:sldId id="6408" r:id="rId39"/>
    <p:sldId id="257" r:id="rId40"/>
    <p:sldId id="258" r:id="rId41"/>
    <p:sldId id="259" r:id="rId42"/>
    <p:sldId id="260" r:id="rId43"/>
    <p:sldId id="4170" r:id="rId44"/>
    <p:sldId id="2459" r:id="rId45"/>
    <p:sldId id="2460" r:id="rId46"/>
    <p:sldId id="2461" r:id="rId47"/>
    <p:sldId id="2462" r:id="rId48"/>
    <p:sldId id="2463" r:id="rId49"/>
    <p:sldId id="2496" r:id="rId50"/>
    <p:sldId id="2464" r:id="rId51"/>
    <p:sldId id="6014" r:id="rId52"/>
    <p:sldId id="6393" r:id="rId53"/>
    <p:sldId id="1121" r:id="rId54"/>
    <p:sldId id="1122" r:id="rId55"/>
    <p:sldId id="1123" r:id="rId56"/>
    <p:sldId id="5288" r:id="rId57"/>
    <p:sldId id="5289" r:id="rId58"/>
    <p:sldId id="6015" r:id="rId59"/>
    <p:sldId id="6016" r:id="rId60"/>
    <p:sldId id="6017" r:id="rId61"/>
    <p:sldId id="1129" r:id="rId62"/>
    <p:sldId id="5715" r:id="rId63"/>
    <p:sldId id="5716" r:id="rId64"/>
    <p:sldId id="5717" r:id="rId65"/>
    <p:sldId id="5718" r:id="rId66"/>
    <p:sldId id="1136" r:id="rId67"/>
    <p:sldId id="2466" r:id="rId68"/>
    <p:sldId id="2482" r:id="rId69"/>
    <p:sldId id="2483" r:id="rId70"/>
    <p:sldId id="256" r:id="rId71"/>
    <p:sldId id="6394" r:id="rId72"/>
    <p:sldId id="6395" r:id="rId73"/>
    <p:sldId id="6396" r:id="rId74"/>
    <p:sldId id="2471" r:id="rId75"/>
    <p:sldId id="2472" r:id="rId76"/>
    <p:sldId id="2473" r:id="rId77"/>
    <p:sldId id="2474" r:id="rId78"/>
    <p:sldId id="6392" r:id="rId7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p:defaultTextStyle>
  <p:extLst>
    <p:ext uri="{EFAFB233-063F-42B5-8137-9DF3F51BA10A}">
      <p15:sldGuideLst xmlns:p15="http://schemas.microsoft.com/office/powerpoint/2012/main">
        <p15:guide id="1" orient="horz" pos="2015">
          <p15:clr>
            <a:srgbClr val="A4A3A4"/>
          </p15:clr>
        </p15:guide>
        <p15:guide id="2" pos="27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潤 三嶌" initials="潤"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FFFF66"/>
    <a:srgbClr val="66FFCC"/>
    <a:srgbClr val="FF66FF"/>
    <a:srgbClr val="00FF00"/>
    <a:srgbClr val="8EB4E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D0458-EEF8-4870-AAA8-102BACFFDCC7}" v="19" dt="2023-06-03T01:41:27.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6" autoAdjust="0"/>
    <p:restoredTop sz="94660"/>
  </p:normalViewPr>
  <p:slideViewPr>
    <p:cSldViewPr snapToGrid="0">
      <p:cViewPr varScale="1">
        <p:scale>
          <a:sx n="107" d="100"/>
          <a:sy n="107" d="100"/>
        </p:scale>
        <p:origin x="1326" y="162"/>
      </p:cViewPr>
      <p:guideLst>
        <p:guide orient="horz" pos="2015"/>
        <p:guide pos="27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川崎 マディヤーマ" userId="3171f8c818a734a6" providerId="LiveId" clId="{5C5D0458-EEF8-4870-AAA8-102BACFFDCC7}"/>
    <pc:docChg chg="undo custSel addSld delSld modSld sldOrd">
      <pc:chgData name="川崎 マディヤーマ" userId="3171f8c818a734a6" providerId="LiveId" clId="{5C5D0458-EEF8-4870-AAA8-102BACFFDCC7}" dt="2023-06-03T01:41:34.992" v="701" actId="20577"/>
      <pc:docMkLst>
        <pc:docMk/>
      </pc:docMkLst>
      <pc:sldChg chg="add">
        <pc:chgData name="川崎 マディヤーマ" userId="3171f8c818a734a6" providerId="LiveId" clId="{5C5D0458-EEF8-4870-AAA8-102BACFFDCC7}" dt="2023-06-03T01:22:04.492" v="38"/>
        <pc:sldMkLst>
          <pc:docMk/>
          <pc:sldMk cId="1461210671" sldId="256"/>
        </pc:sldMkLst>
      </pc:sldChg>
      <pc:sldChg chg="add">
        <pc:chgData name="川崎 マディヤーマ" userId="3171f8c818a734a6" providerId="LiveId" clId="{5C5D0458-EEF8-4870-AAA8-102BACFFDCC7}" dt="2023-06-03T01:20:41.284" v="34"/>
        <pc:sldMkLst>
          <pc:docMk/>
          <pc:sldMk cId="3292210780" sldId="257"/>
        </pc:sldMkLst>
      </pc:sldChg>
      <pc:sldChg chg="add">
        <pc:chgData name="川崎 マディヤーマ" userId="3171f8c818a734a6" providerId="LiveId" clId="{5C5D0458-EEF8-4870-AAA8-102BACFFDCC7}" dt="2023-06-03T01:20:41.284" v="34"/>
        <pc:sldMkLst>
          <pc:docMk/>
          <pc:sldMk cId="851324341" sldId="258"/>
        </pc:sldMkLst>
      </pc:sldChg>
      <pc:sldChg chg="add">
        <pc:chgData name="川崎 マディヤーマ" userId="3171f8c818a734a6" providerId="LiveId" clId="{5C5D0458-EEF8-4870-AAA8-102BACFFDCC7}" dt="2023-06-03T01:20:41.284" v="34"/>
        <pc:sldMkLst>
          <pc:docMk/>
          <pc:sldMk cId="1059974613" sldId="259"/>
        </pc:sldMkLst>
      </pc:sldChg>
      <pc:sldChg chg="add">
        <pc:chgData name="川崎 マディヤーマ" userId="3171f8c818a734a6" providerId="LiveId" clId="{5C5D0458-EEF8-4870-AAA8-102BACFFDCC7}" dt="2023-06-03T01:20:41.284" v="34"/>
        <pc:sldMkLst>
          <pc:docMk/>
          <pc:sldMk cId="3031307145" sldId="260"/>
        </pc:sldMkLst>
      </pc:sldChg>
      <pc:sldChg chg="add">
        <pc:chgData name="川崎 マディヤーマ" userId="3171f8c818a734a6" providerId="LiveId" clId="{5C5D0458-EEF8-4870-AAA8-102BACFFDCC7}" dt="2023-06-03T01:20:03.887" v="32"/>
        <pc:sldMkLst>
          <pc:docMk/>
          <pc:sldMk cId="0" sldId="3703"/>
        </pc:sldMkLst>
      </pc:sldChg>
      <pc:sldChg chg="add">
        <pc:chgData name="川崎 マディヤーマ" userId="3171f8c818a734a6" providerId="LiveId" clId="{5C5D0458-EEF8-4870-AAA8-102BACFFDCC7}" dt="2023-06-03T01:20:03.887" v="32"/>
        <pc:sldMkLst>
          <pc:docMk/>
          <pc:sldMk cId="0" sldId="3704"/>
        </pc:sldMkLst>
      </pc:sldChg>
      <pc:sldChg chg="add">
        <pc:chgData name="川崎 マディヤーマ" userId="3171f8c818a734a6" providerId="LiveId" clId="{5C5D0458-EEF8-4870-AAA8-102BACFFDCC7}" dt="2023-06-03T01:20:03.887" v="32"/>
        <pc:sldMkLst>
          <pc:docMk/>
          <pc:sldMk cId="0" sldId="3705"/>
        </pc:sldMkLst>
      </pc:sldChg>
      <pc:sldChg chg="add">
        <pc:chgData name="川崎 マディヤーマ" userId="3171f8c818a734a6" providerId="LiveId" clId="{5C5D0458-EEF8-4870-AAA8-102BACFFDCC7}" dt="2023-06-03T01:20:03.887" v="32"/>
        <pc:sldMkLst>
          <pc:docMk/>
          <pc:sldMk cId="0" sldId="3706"/>
        </pc:sldMkLst>
      </pc:sldChg>
      <pc:sldChg chg="modSp mod">
        <pc:chgData name="川崎 マディヤーマ" userId="3171f8c818a734a6" providerId="LiveId" clId="{5C5D0458-EEF8-4870-AAA8-102BACFFDCC7}" dt="2023-06-03T01:40:55.796" v="694" actId="20577"/>
        <pc:sldMkLst>
          <pc:docMk/>
          <pc:sldMk cId="0" sldId="4159"/>
        </pc:sldMkLst>
        <pc:spChg chg="mod">
          <ac:chgData name="川崎 マディヤーマ" userId="3171f8c818a734a6" providerId="LiveId" clId="{5C5D0458-EEF8-4870-AAA8-102BACFFDCC7}" dt="2023-06-03T01:40:55.796" v="694" actId="20577"/>
          <ac:spMkLst>
            <pc:docMk/>
            <pc:sldMk cId="0" sldId="4159"/>
            <ac:spMk id="11" creationId="{00000000-0000-0000-0000-000000000000}"/>
          </ac:spMkLst>
        </pc:spChg>
        <pc:spChg chg="mod">
          <ac:chgData name="川崎 マディヤーマ" userId="3171f8c818a734a6" providerId="LiveId" clId="{5C5D0458-EEF8-4870-AAA8-102BACFFDCC7}" dt="2023-06-03T01:40:49.271" v="690" actId="20577"/>
          <ac:spMkLst>
            <pc:docMk/>
            <pc:sldMk cId="0" sldId="4159"/>
            <ac:spMk id="27653" creationId="{00000000-0000-0000-0000-000000000000}"/>
          </ac:spMkLst>
        </pc:spChg>
      </pc:sldChg>
      <pc:sldChg chg="modSp mod">
        <pc:chgData name="川崎 マディヤーマ" userId="3171f8c818a734a6" providerId="LiveId" clId="{5C5D0458-EEF8-4870-AAA8-102BACFFDCC7}" dt="2023-06-03T01:41:31.477" v="700" actId="20577"/>
        <pc:sldMkLst>
          <pc:docMk/>
          <pc:sldMk cId="0" sldId="4161"/>
        </pc:sldMkLst>
        <pc:spChg chg="mod">
          <ac:chgData name="川崎 マディヤーマ" userId="3171f8c818a734a6" providerId="LiveId" clId="{5C5D0458-EEF8-4870-AAA8-102BACFFDCC7}" dt="2023-06-03T01:41:13.338" v="697"/>
          <ac:spMkLst>
            <pc:docMk/>
            <pc:sldMk cId="0" sldId="4161"/>
            <ac:spMk id="2" creationId="{00000000-0000-0000-0000-000000000000}"/>
          </ac:spMkLst>
        </pc:spChg>
        <pc:spChg chg="mod">
          <ac:chgData name="川崎 マディヤーマ" userId="3171f8c818a734a6" providerId="LiveId" clId="{5C5D0458-EEF8-4870-AAA8-102BACFFDCC7}" dt="2023-06-03T01:41:31.477" v="700" actId="20577"/>
          <ac:spMkLst>
            <pc:docMk/>
            <pc:sldMk cId="0" sldId="4161"/>
            <ac:spMk id="3" creationId="{00000000-0000-0000-0000-000000000000}"/>
          </ac:spMkLst>
        </pc:spChg>
      </pc:sldChg>
      <pc:sldChg chg="modSp mod">
        <pc:chgData name="川崎 マディヤーマ" userId="3171f8c818a734a6" providerId="LiveId" clId="{5C5D0458-EEF8-4870-AAA8-102BACFFDCC7}" dt="2023-06-03T01:22:43.400" v="88" actId="20577"/>
        <pc:sldMkLst>
          <pc:docMk/>
          <pc:sldMk cId="0" sldId="4170"/>
        </pc:sldMkLst>
        <pc:spChg chg="mod">
          <ac:chgData name="川崎 マディヤーマ" userId="3171f8c818a734a6" providerId="LiveId" clId="{5C5D0458-EEF8-4870-AAA8-102BACFFDCC7}" dt="2023-06-03T01:22:29.507" v="57" actId="20577"/>
          <ac:spMkLst>
            <pc:docMk/>
            <pc:sldMk cId="0" sldId="4170"/>
            <ac:spMk id="4" creationId="{00000000-0000-0000-0000-000000000000}"/>
          </ac:spMkLst>
        </pc:spChg>
        <pc:spChg chg="mod">
          <ac:chgData name="川崎 マディヤーマ" userId="3171f8c818a734a6" providerId="LiveId" clId="{5C5D0458-EEF8-4870-AAA8-102BACFFDCC7}" dt="2023-06-03T01:22:43.400" v="88" actId="20577"/>
          <ac:spMkLst>
            <pc:docMk/>
            <pc:sldMk cId="0" sldId="4170"/>
            <ac:spMk id="6" creationId="{00000000-0000-0000-0000-000000000000}"/>
          </ac:spMkLst>
        </pc:spChg>
      </pc:sldChg>
      <pc:sldChg chg="modSp mod">
        <pc:chgData name="川崎 マディヤーマ" userId="3171f8c818a734a6" providerId="LiveId" clId="{5C5D0458-EEF8-4870-AAA8-102BACFFDCC7}" dt="2023-06-03T01:33:25.515" v="588" actId="20577"/>
        <pc:sldMkLst>
          <pc:docMk/>
          <pc:sldMk cId="0" sldId="5646"/>
        </pc:sldMkLst>
        <pc:spChg chg="mod">
          <ac:chgData name="川崎 マディヤーマ" userId="3171f8c818a734a6" providerId="LiveId" clId="{5C5D0458-EEF8-4870-AAA8-102BACFFDCC7}" dt="2023-06-03T01:33:25.515" v="588" actId="20577"/>
          <ac:spMkLst>
            <pc:docMk/>
            <pc:sldMk cId="0" sldId="5646"/>
            <ac:spMk id="9" creationId="{00000000-0000-0000-0000-000000000000}"/>
          </ac:spMkLst>
        </pc:spChg>
        <pc:spChg chg="mod">
          <ac:chgData name="川崎 マディヤーマ" userId="3171f8c818a734a6" providerId="LiveId" clId="{5C5D0458-EEF8-4870-AAA8-102BACFFDCC7}" dt="2023-06-03T01:32:32.287" v="530" actId="20577"/>
          <ac:spMkLst>
            <pc:docMk/>
            <pc:sldMk cId="0" sldId="5646"/>
            <ac:spMk id="11" creationId="{00000000-0000-0000-0000-000000000000}"/>
          </ac:spMkLst>
        </pc:spChg>
        <pc:spChg chg="mod">
          <ac:chgData name="川崎 マディヤーマ" userId="3171f8c818a734a6" providerId="LiveId" clId="{5C5D0458-EEF8-4870-AAA8-102BACFFDCC7}" dt="2023-06-03T01:33:03.837" v="559" actId="6549"/>
          <ac:spMkLst>
            <pc:docMk/>
            <pc:sldMk cId="0" sldId="5646"/>
            <ac:spMk id="12" creationId="{00000000-0000-0000-0000-000000000000}"/>
          </ac:spMkLst>
        </pc:spChg>
        <pc:spChg chg="mod">
          <ac:chgData name="川崎 マディヤーマ" userId="3171f8c818a734a6" providerId="LiveId" clId="{5C5D0458-EEF8-4870-AAA8-102BACFFDCC7}" dt="2023-06-03T01:33:21.762" v="585" actId="20577"/>
          <ac:spMkLst>
            <pc:docMk/>
            <pc:sldMk cId="0" sldId="5646"/>
            <ac:spMk id="27653" creationId="{00000000-0000-0000-0000-000000000000}"/>
          </ac:spMkLst>
        </pc:spChg>
      </pc:sldChg>
      <pc:sldChg chg="modSp mod">
        <pc:chgData name="川崎 マディヤーマ" userId="3171f8c818a734a6" providerId="LiveId" clId="{5C5D0458-EEF8-4870-AAA8-102BACFFDCC7}" dt="2023-06-03T01:35:05.800" v="598" actId="1076"/>
        <pc:sldMkLst>
          <pc:docMk/>
          <pc:sldMk cId="0" sldId="5647"/>
        </pc:sldMkLst>
        <pc:spChg chg="mod">
          <ac:chgData name="川崎 マディヤーマ" userId="3171f8c818a734a6" providerId="LiveId" clId="{5C5D0458-EEF8-4870-AAA8-102BACFFDCC7}" dt="2023-06-03T01:34:34.781" v="592" actId="20577"/>
          <ac:spMkLst>
            <pc:docMk/>
            <pc:sldMk cId="0" sldId="5647"/>
            <ac:spMk id="2" creationId="{00000000-0000-0000-0000-000000000000}"/>
          </ac:spMkLst>
        </pc:spChg>
        <pc:spChg chg="mod">
          <ac:chgData name="川崎 マディヤーマ" userId="3171f8c818a734a6" providerId="LiveId" clId="{5C5D0458-EEF8-4870-AAA8-102BACFFDCC7}" dt="2023-06-03T01:35:05.800" v="598" actId="1076"/>
          <ac:spMkLst>
            <pc:docMk/>
            <pc:sldMk cId="0" sldId="5647"/>
            <ac:spMk id="3" creationId="{00000000-0000-0000-0000-000000000000}"/>
          </ac:spMkLst>
        </pc:spChg>
      </pc:sldChg>
      <pc:sldChg chg="modSp mod">
        <pc:chgData name="川崎 マディヤーマ" userId="3171f8c818a734a6" providerId="LiveId" clId="{5C5D0458-EEF8-4870-AAA8-102BACFFDCC7}" dt="2023-06-03T01:39:22.179" v="668" actId="20577"/>
        <pc:sldMkLst>
          <pc:docMk/>
          <pc:sldMk cId="0" sldId="5648"/>
        </pc:sldMkLst>
        <pc:spChg chg="mod">
          <ac:chgData name="川崎 マディヤーマ" userId="3171f8c818a734a6" providerId="LiveId" clId="{5C5D0458-EEF8-4870-AAA8-102BACFFDCC7}" dt="2023-06-03T01:38:55.291" v="652" actId="20577"/>
          <ac:spMkLst>
            <pc:docMk/>
            <pc:sldMk cId="0" sldId="5648"/>
            <ac:spMk id="10" creationId="{00000000-0000-0000-0000-000000000000}"/>
          </ac:spMkLst>
        </pc:spChg>
        <pc:spChg chg="mod">
          <ac:chgData name="川崎 マディヤーマ" userId="3171f8c818a734a6" providerId="LiveId" clId="{5C5D0458-EEF8-4870-AAA8-102BACFFDCC7}" dt="2023-06-03T01:39:16.039" v="665" actId="20577"/>
          <ac:spMkLst>
            <pc:docMk/>
            <pc:sldMk cId="0" sldId="5648"/>
            <ac:spMk id="11" creationId="{00000000-0000-0000-0000-000000000000}"/>
          </ac:spMkLst>
        </pc:spChg>
        <pc:spChg chg="mod">
          <ac:chgData name="川崎 マディヤーマ" userId="3171f8c818a734a6" providerId="LiveId" clId="{5C5D0458-EEF8-4870-AAA8-102BACFFDCC7}" dt="2023-06-03T01:39:22.179" v="668" actId="20577"/>
          <ac:spMkLst>
            <pc:docMk/>
            <pc:sldMk cId="0" sldId="5648"/>
            <ac:spMk id="27653" creationId="{00000000-0000-0000-0000-000000000000}"/>
          </ac:spMkLst>
        </pc:spChg>
      </pc:sldChg>
      <pc:sldChg chg="modSp mod">
        <pc:chgData name="川崎 マディヤーマ" userId="3171f8c818a734a6" providerId="LiveId" clId="{5C5D0458-EEF8-4870-AAA8-102BACFFDCC7}" dt="2023-06-03T01:40:10.908" v="674" actId="20577"/>
        <pc:sldMkLst>
          <pc:docMk/>
          <pc:sldMk cId="0" sldId="5649"/>
        </pc:sldMkLst>
        <pc:spChg chg="mod">
          <ac:chgData name="川崎 マディヤーマ" userId="3171f8c818a734a6" providerId="LiveId" clId="{5C5D0458-EEF8-4870-AAA8-102BACFFDCC7}" dt="2023-06-03T01:39:53.159" v="671"/>
          <ac:spMkLst>
            <pc:docMk/>
            <pc:sldMk cId="0" sldId="5649"/>
            <ac:spMk id="2" creationId="{00000000-0000-0000-0000-000000000000}"/>
          </ac:spMkLst>
        </pc:spChg>
        <pc:spChg chg="mod">
          <ac:chgData name="川崎 マディヤーマ" userId="3171f8c818a734a6" providerId="LiveId" clId="{5C5D0458-EEF8-4870-AAA8-102BACFFDCC7}" dt="2023-06-03T01:40:10.908" v="674" actId="20577"/>
          <ac:spMkLst>
            <pc:docMk/>
            <pc:sldMk cId="0" sldId="5649"/>
            <ac:spMk id="3" creationId="{00000000-0000-0000-0000-000000000000}"/>
          </ac:spMkLst>
        </pc:spChg>
      </pc:sldChg>
      <pc:sldChg chg="modSp mod">
        <pc:chgData name="川崎 マディヤーマ" userId="3171f8c818a734a6" providerId="LiveId" clId="{5C5D0458-EEF8-4870-AAA8-102BACFFDCC7}" dt="2023-06-03T01:16:22.452" v="29" actId="20577"/>
        <pc:sldMkLst>
          <pc:docMk/>
          <pc:sldMk cId="2282578068" sldId="6314"/>
        </pc:sldMkLst>
        <pc:spChg chg="mod">
          <ac:chgData name="川崎 マディヤーマ" userId="3171f8c818a734a6" providerId="LiveId" clId="{5C5D0458-EEF8-4870-AAA8-102BACFFDCC7}" dt="2023-06-03T01:16:14.424" v="26" actId="20577"/>
          <ac:spMkLst>
            <pc:docMk/>
            <pc:sldMk cId="2282578068" sldId="6314"/>
            <ac:spMk id="7" creationId="{00000000-0000-0000-0000-000000000000}"/>
          </ac:spMkLst>
        </pc:spChg>
        <pc:spChg chg="mod">
          <ac:chgData name="川崎 マディヤーマ" userId="3171f8c818a734a6" providerId="LiveId" clId="{5C5D0458-EEF8-4870-AAA8-102BACFFDCC7}" dt="2023-06-03T01:16:22.452" v="29" actId="20577"/>
          <ac:spMkLst>
            <pc:docMk/>
            <pc:sldMk cId="2282578068" sldId="6314"/>
            <ac:spMk id="3074" creationId="{00000000-0000-0000-0000-000000000000}"/>
          </ac:spMkLst>
        </pc:spChg>
        <pc:spChg chg="mod">
          <ac:chgData name="川崎 マディヤーマ" userId="3171f8c818a734a6" providerId="LiveId" clId="{5C5D0458-EEF8-4870-AAA8-102BACFFDCC7}" dt="2023-06-03T01:16:05.073" v="7" actId="20577"/>
          <ac:spMkLst>
            <pc:docMk/>
            <pc:sldMk cId="2282578068" sldId="6314"/>
            <ac:spMk id="3075" creationId="{00000000-0000-0000-0000-000000000000}"/>
          </ac:spMkLst>
        </pc:spChg>
      </pc:sldChg>
      <pc:sldChg chg="del">
        <pc:chgData name="川崎 マディヤーマ" userId="3171f8c818a734a6" providerId="LiveId" clId="{5C5D0458-EEF8-4870-AAA8-102BACFFDCC7}" dt="2023-06-03T01:22:07.630" v="39" actId="47"/>
        <pc:sldMkLst>
          <pc:docMk/>
          <pc:sldMk cId="0" sldId="6367"/>
        </pc:sldMkLst>
      </pc:sldChg>
      <pc:sldChg chg="del">
        <pc:chgData name="川崎 マディヤーマ" userId="3171f8c818a734a6" providerId="LiveId" clId="{5C5D0458-EEF8-4870-AAA8-102BACFFDCC7}" dt="2023-06-03T01:21:07.005" v="37" actId="47"/>
        <pc:sldMkLst>
          <pc:docMk/>
          <pc:sldMk cId="0" sldId="6368"/>
        </pc:sldMkLst>
      </pc:sldChg>
      <pc:sldChg chg="del">
        <pc:chgData name="川崎 マディヤーマ" userId="3171f8c818a734a6" providerId="LiveId" clId="{5C5D0458-EEF8-4870-AAA8-102BACFFDCC7}" dt="2023-06-03T01:20:43.970" v="35" actId="47"/>
        <pc:sldMkLst>
          <pc:docMk/>
          <pc:sldMk cId="0" sldId="6373"/>
        </pc:sldMkLst>
      </pc:sldChg>
      <pc:sldChg chg="del">
        <pc:chgData name="川崎 マディヤーマ" userId="3171f8c818a734a6" providerId="LiveId" clId="{5C5D0458-EEF8-4870-AAA8-102BACFFDCC7}" dt="2023-06-03T01:20:06.768" v="33" actId="47"/>
        <pc:sldMkLst>
          <pc:docMk/>
          <pc:sldMk cId="0" sldId="6376"/>
        </pc:sldMkLst>
      </pc:sldChg>
      <pc:sldChg chg="modSp mod">
        <pc:chgData name="川崎 マディヤーマ" userId="3171f8c818a734a6" providerId="LiveId" clId="{5C5D0458-EEF8-4870-AAA8-102BACFFDCC7}" dt="2023-06-03T01:29:09.623" v="496" actId="20577"/>
        <pc:sldMkLst>
          <pc:docMk/>
          <pc:sldMk cId="0" sldId="6381"/>
        </pc:sldMkLst>
        <pc:spChg chg="mod">
          <ac:chgData name="川崎 マディヤーマ" userId="3171f8c818a734a6" providerId="LiveId" clId="{5C5D0458-EEF8-4870-AAA8-102BACFFDCC7}" dt="2023-06-03T01:28:14.336" v="389" actId="20577"/>
          <ac:spMkLst>
            <pc:docMk/>
            <pc:sldMk cId="0" sldId="6381"/>
            <ac:spMk id="8" creationId="{00000000-0000-0000-0000-000000000000}"/>
          </ac:spMkLst>
        </pc:spChg>
        <pc:spChg chg="mod">
          <ac:chgData name="川崎 マディヤーマ" userId="3171f8c818a734a6" providerId="LiveId" clId="{5C5D0458-EEF8-4870-AAA8-102BACFFDCC7}" dt="2023-06-03T01:28:37.691" v="423" actId="20577"/>
          <ac:spMkLst>
            <pc:docMk/>
            <pc:sldMk cId="0" sldId="6381"/>
            <ac:spMk id="10" creationId="{00000000-0000-0000-0000-000000000000}"/>
          </ac:spMkLst>
        </pc:spChg>
        <pc:spChg chg="mod">
          <ac:chgData name="川崎 マディヤーマ" userId="3171f8c818a734a6" providerId="LiveId" clId="{5C5D0458-EEF8-4870-AAA8-102BACFFDCC7}" dt="2023-06-03T01:27:34.886" v="297" actId="20577"/>
          <ac:spMkLst>
            <pc:docMk/>
            <pc:sldMk cId="0" sldId="6381"/>
            <ac:spMk id="11" creationId="{00000000-0000-0000-0000-000000000000}"/>
          </ac:spMkLst>
        </pc:spChg>
        <pc:spChg chg="mod">
          <ac:chgData name="川崎 マディヤーマ" userId="3171f8c818a734a6" providerId="LiveId" clId="{5C5D0458-EEF8-4870-AAA8-102BACFFDCC7}" dt="2023-06-03T01:27:47.817" v="330" actId="20577"/>
          <ac:spMkLst>
            <pc:docMk/>
            <pc:sldMk cId="0" sldId="6381"/>
            <ac:spMk id="12" creationId="{00000000-0000-0000-0000-000000000000}"/>
          </ac:spMkLst>
        </pc:spChg>
        <pc:spChg chg="mod">
          <ac:chgData name="川崎 マディヤーマ" userId="3171f8c818a734a6" providerId="LiveId" clId="{5C5D0458-EEF8-4870-AAA8-102BACFFDCC7}" dt="2023-06-03T01:29:09.623" v="496" actId="20577"/>
          <ac:spMkLst>
            <pc:docMk/>
            <pc:sldMk cId="0" sldId="6381"/>
            <ac:spMk id="13" creationId="{00000000-0000-0000-0000-000000000000}"/>
          </ac:spMkLst>
        </pc:spChg>
        <pc:spChg chg="mod">
          <ac:chgData name="川崎 マディヤーマ" userId="3171f8c818a734a6" providerId="LiveId" clId="{5C5D0458-EEF8-4870-AAA8-102BACFFDCC7}" dt="2023-06-03T01:25:26.878" v="96" actId="21"/>
          <ac:spMkLst>
            <pc:docMk/>
            <pc:sldMk cId="0" sldId="6381"/>
            <ac:spMk id="21507" creationId="{00000000-0000-0000-0000-000000000000}"/>
          </ac:spMkLst>
        </pc:spChg>
      </pc:sldChg>
      <pc:sldChg chg="delSp modSp mod">
        <pc:chgData name="川崎 マディヤーマ" userId="3171f8c818a734a6" providerId="LiveId" clId="{5C5D0458-EEF8-4870-AAA8-102BACFFDCC7}" dt="2023-06-03T01:27:18.857" v="259"/>
        <pc:sldMkLst>
          <pc:docMk/>
          <pc:sldMk cId="0" sldId="6382"/>
        </pc:sldMkLst>
        <pc:spChg chg="mod">
          <ac:chgData name="川崎 マディヤーマ" userId="3171f8c818a734a6" providerId="LiveId" clId="{5C5D0458-EEF8-4870-AAA8-102BACFFDCC7}" dt="2023-06-03T01:26:41.106" v="220" actId="20577"/>
          <ac:spMkLst>
            <pc:docMk/>
            <pc:sldMk cId="0" sldId="6382"/>
            <ac:spMk id="3" creationId="{00000000-0000-0000-0000-000000000000}"/>
          </ac:spMkLst>
        </pc:spChg>
        <pc:spChg chg="del mod">
          <ac:chgData name="川崎 マディヤーマ" userId="3171f8c818a734a6" providerId="LiveId" clId="{5C5D0458-EEF8-4870-AAA8-102BACFFDCC7}" dt="2023-06-03T01:27:18.857" v="259"/>
          <ac:spMkLst>
            <pc:docMk/>
            <pc:sldMk cId="0" sldId="6382"/>
            <ac:spMk id="4" creationId="{00000000-0000-0000-0000-000000000000}"/>
          </ac:spMkLst>
        </pc:spChg>
        <pc:spChg chg="mod">
          <ac:chgData name="川崎 マディヤーマ" userId="3171f8c818a734a6" providerId="LiveId" clId="{5C5D0458-EEF8-4870-AAA8-102BACFFDCC7}" dt="2023-06-03T01:26:02.719" v="162" actId="20577"/>
          <ac:spMkLst>
            <pc:docMk/>
            <pc:sldMk cId="0" sldId="6382"/>
            <ac:spMk id="5" creationId="{00000000-0000-0000-0000-000000000000}"/>
          </ac:spMkLst>
        </pc:spChg>
        <pc:spChg chg="mod">
          <ac:chgData name="川崎 マディヤーマ" userId="3171f8c818a734a6" providerId="LiveId" clId="{5C5D0458-EEF8-4870-AAA8-102BACFFDCC7}" dt="2023-06-03T01:25:53.075" v="144" actId="20577"/>
          <ac:spMkLst>
            <pc:docMk/>
            <pc:sldMk cId="0" sldId="6382"/>
            <ac:spMk id="6" creationId="{00000000-0000-0000-0000-000000000000}"/>
          </ac:spMkLst>
        </pc:spChg>
        <pc:spChg chg="mod">
          <ac:chgData name="川崎 マディヤーマ" userId="3171f8c818a734a6" providerId="LiveId" clId="{5C5D0458-EEF8-4870-AAA8-102BACFFDCC7}" dt="2023-06-03T01:27:02.121" v="254" actId="20577"/>
          <ac:spMkLst>
            <pc:docMk/>
            <pc:sldMk cId="0" sldId="6382"/>
            <ac:spMk id="10" creationId="{00000000-0000-0000-0000-000000000000}"/>
          </ac:spMkLst>
        </pc:spChg>
        <pc:spChg chg="mod">
          <ac:chgData name="川崎 マディヤーマ" userId="3171f8c818a734a6" providerId="LiveId" clId="{5C5D0458-EEF8-4870-AAA8-102BACFFDCC7}" dt="2023-06-03T01:27:17.235" v="257" actId="255"/>
          <ac:spMkLst>
            <pc:docMk/>
            <pc:sldMk cId="0" sldId="6382"/>
            <ac:spMk id="21507" creationId="{00000000-0000-0000-0000-000000000000}"/>
          </ac:spMkLst>
        </pc:spChg>
      </pc:sldChg>
      <pc:sldChg chg="del">
        <pc:chgData name="川崎 マディヤーマ" userId="3171f8c818a734a6" providerId="LiveId" clId="{5C5D0458-EEF8-4870-AAA8-102BACFFDCC7}" dt="2023-06-03T01:16:35.245" v="31" actId="47"/>
        <pc:sldMkLst>
          <pc:docMk/>
          <pc:sldMk cId="2993603241" sldId="6391"/>
        </pc:sldMkLst>
      </pc:sldChg>
      <pc:sldChg chg="add">
        <pc:chgData name="川崎 マディヤーマ" userId="3171f8c818a734a6" providerId="LiveId" clId="{5C5D0458-EEF8-4870-AAA8-102BACFFDCC7}" dt="2023-06-03T01:16:33.534" v="30"/>
        <pc:sldMkLst>
          <pc:docMk/>
          <pc:sldMk cId="2176918144" sldId="6392"/>
        </pc:sldMkLst>
      </pc:sldChg>
      <pc:sldChg chg="add">
        <pc:chgData name="川崎 マディヤーマ" userId="3171f8c818a734a6" providerId="LiveId" clId="{5C5D0458-EEF8-4870-AAA8-102BACFFDCC7}" dt="2023-06-03T01:21:04.595" v="36"/>
        <pc:sldMkLst>
          <pc:docMk/>
          <pc:sldMk cId="3215690154" sldId="6393"/>
        </pc:sldMkLst>
      </pc:sldChg>
      <pc:sldChg chg="add">
        <pc:chgData name="川崎 マディヤーマ" userId="3171f8c818a734a6" providerId="LiveId" clId="{5C5D0458-EEF8-4870-AAA8-102BACFFDCC7}" dt="2023-06-03T01:22:04.492" v="38"/>
        <pc:sldMkLst>
          <pc:docMk/>
          <pc:sldMk cId="941517374" sldId="6394"/>
        </pc:sldMkLst>
      </pc:sldChg>
      <pc:sldChg chg="add">
        <pc:chgData name="川崎 マディヤーマ" userId="3171f8c818a734a6" providerId="LiveId" clId="{5C5D0458-EEF8-4870-AAA8-102BACFFDCC7}" dt="2023-06-03T01:22:04.492" v="38"/>
        <pc:sldMkLst>
          <pc:docMk/>
          <pc:sldMk cId="563240407" sldId="6395"/>
        </pc:sldMkLst>
      </pc:sldChg>
      <pc:sldChg chg="add">
        <pc:chgData name="川崎 マディヤーマ" userId="3171f8c818a734a6" providerId="LiveId" clId="{5C5D0458-EEF8-4870-AAA8-102BACFFDCC7}" dt="2023-06-03T01:22:04.492" v="38"/>
        <pc:sldMkLst>
          <pc:docMk/>
          <pc:sldMk cId="2334227813" sldId="6396"/>
        </pc:sldMkLst>
      </pc:sldChg>
      <pc:sldChg chg="modSp add mod">
        <pc:chgData name="川崎 マディヤーマ" userId="3171f8c818a734a6" providerId="LiveId" clId="{5C5D0458-EEF8-4870-AAA8-102BACFFDCC7}" dt="2023-06-03T01:35:22.255" v="604" actId="6549"/>
        <pc:sldMkLst>
          <pc:docMk/>
          <pc:sldMk cId="1282200768" sldId="6397"/>
        </pc:sldMkLst>
        <pc:spChg chg="mod">
          <ac:chgData name="川崎 マディヤーマ" userId="3171f8c818a734a6" providerId="LiveId" clId="{5C5D0458-EEF8-4870-AAA8-102BACFFDCC7}" dt="2023-06-03T01:35:22.255" v="604" actId="6549"/>
          <ac:spMkLst>
            <pc:docMk/>
            <pc:sldMk cId="1282200768" sldId="6397"/>
            <ac:spMk id="3" creationId="{00000000-0000-0000-0000-000000000000}"/>
          </ac:spMkLst>
        </pc:spChg>
      </pc:sldChg>
      <pc:sldChg chg="modSp add mod">
        <pc:chgData name="川崎 マディヤーマ" userId="3171f8c818a734a6" providerId="LiveId" clId="{5C5D0458-EEF8-4870-AAA8-102BACFFDCC7}" dt="2023-06-03T01:35:37.572" v="611" actId="6549"/>
        <pc:sldMkLst>
          <pc:docMk/>
          <pc:sldMk cId="938275030" sldId="6398"/>
        </pc:sldMkLst>
        <pc:spChg chg="mod">
          <ac:chgData name="川崎 マディヤーマ" userId="3171f8c818a734a6" providerId="LiveId" clId="{5C5D0458-EEF8-4870-AAA8-102BACFFDCC7}" dt="2023-06-03T01:35:37.572" v="611" actId="6549"/>
          <ac:spMkLst>
            <pc:docMk/>
            <pc:sldMk cId="938275030" sldId="6398"/>
            <ac:spMk id="3" creationId="{00000000-0000-0000-0000-000000000000}"/>
          </ac:spMkLst>
        </pc:spChg>
      </pc:sldChg>
      <pc:sldChg chg="modSp add mod">
        <pc:chgData name="川崎 マディヤーマ" userId="3171f8c818a734a6" providerId="LiveId" clId="{5C5D0458-EEF8-4870-AAA8-102BACFFDCC7}" dt="2023-06-03T01:35:50.252" v="614" actId="20577"/>
        <pc:sldMkLst>
          <pc:docMk/>
          <pc:sldMk cId="174926525" sldId="6399"/>
        </pc:sldMkLst>
        <pc:spChg chg="mod">
          <ac:chgData name="川崎 マディヤーマ" userId="3171f8c818a734a6" providerId="LiveId" clId="{5C5D0458-EEF8-4870-AAA8-102BACFFDCC7}" dt="2023-06-03T01:35:50.252" v="614" actId="20577"/>
          <ac:spMkLst>
            <pc:docMk/>
            <pc:sldMk cId="174926525" sldId="6399"/>
            <ac:spMk id="3" creationId="{00000000-0000-0000-0000-000000000000}"/>
          </ac:spMkLst>
        </pc:spChg>
      </pc:sldChg>
      <pc:sldChg chg="modSp add mod">
        <pc:chgData name="川崎 マディヤーマ" userId="3171f8c818a734a6" providerId="LiveId" clId="{5C5D0458-EEF8-4870-AAA8-102BACFFDCC7}" dt="2023-06-03T01:36:03.838" v="617" actId="20577"/>
        <pc:sldMkLst>
          <pc:docMk/>
          <pc:sldMk cId="954560226" sldId="6400"/>
        </pc:sldMkLst>
        <pc:spChg chg="mod">
          <ac:chgData name="川崎 マディヤーマ" userId="3171f8c818a734a6" providerId="LiveId" clId="{5C5D0458-EEF8-4870-AAA8-102BACFFDCC7}" dt="2023-06-03T01:36:03.838" v="617" actId="20577"/>
          <ac:spMkLst>
            <pc:docMk/>
            <pc:sldMk cId="954560226" sldId="6400"/>
            <ac:spMk id="3" creationId="{00000000-0000-0000-0000-000000000000}"/>
          </ac:spMkLst>
        </pc:spChg>
      </pc:sldChg>
      <pc:sldChg chg="modSp add mod">
        <pc:chgData name="川崎 マディヤーマ" userId="3171f8c818a734a6" providerId="LiveId" clId="{5C5D0458-EEF8-4870-AAA8-102BACFFDCC7}" dt="2023-06-03T01:36:19.928" v="620" actId="20577"/>
        <pc:sldMkLst>
          <pc:docMk/>
          <pc:sldMk cId="4201888246" sldId="6401"/>
        </pc:sldMkLst>
        <pc:spChg chg="mod">
          <ac:chgData name="川崎 マディヤーマ" userId="3171f8c818a734a6" providerId="LiveId" clId="{5C5D0458-EEF8-4870-AAA8-102BACFFDCC7}" dt="2023-06-03T01:36:19.928" v="620" actId="20577"/>
          <ac:spMkLst>
            <pc:docMk/>
            <pc:sldMk cId="4201888246" sldId="6401"/>
            <ac:spMk id="3" creationId="{00000000-0000-0000-0000-000000000000}"/>
          </ac:spMkLst>
        </pc:spChg>
      </pc:sldChg>
      <pc:sldChg chg="modSp add mod">
        <pc:chgData name="川崎 マディヤーマ" userId="3171f8c818a734a6" providerId="LiveId" clId="{5C5D0458-EEF8-4870-AAA8-102BACFFDCC7}" dt="2023-06-03T01:36:45.832" v="628" actId="20577"/>
        <pc:sldMkLst>
          <pc:docMk/>
          <pc:sldMk cId="2312679496" sldId="6402"/>
        </pc:sldMkLst>
        <pc:spChg chg="mod">
          <ac:chgData name="川崎 マディヤーマ" userId="3171f8c818a734a6" providerId="LiveId" clId="{5C5D0458-EEF8-4870-AAA8-102BACFFDCC7}" dt="2023-06-03T01:36:45.832" v="628" actId="20577"/>
          <ac:spMkLst>
            <pc:docMk/>
            <pc:sldMk cId="2312679496" sldId="6402"/>
            <ac:spMk id="3" creationId="{00000000-0000-0000-0000-000000000000}"/>
          </ac:spMkLst>
        </pc:spChg>
      </pc:sldChg>
      <pc:sldChg chg="modSp add mod ord">
        <pc:chgData name="川崎 マディヤーマ" userId="3171f8c818a734a6" providerId="LiveId" clId="{5C5D0458-EEF8-4870-AAA8-102BACFFDCC7}" dt="2023-06-03T01:36:36.667" v="625"/>
        <pc:sldMkLst>
          <pc:docMk/>
          <pc:sldMk cId="3240224220" sldId="6403"/>
        </pc:sldMkLst>
        <pc:spChg chg="mod">
          <ac:chgData name="川崎 マディヤーマ" userId="3171f8c818a734a6" providerId="LiveId" clId="{5C5D0458-EEF8-4870-AAA8-102BACFFDCC7}" dt="2023-06-03T01:36:30.631" v="623" actId="20577"/>
          <ac:spMkLst>
            <pc:docMk/>
            <pc:sldMk cId="3240224220" sldId="6403"/>
            <ac:spMk id="3" creationId="{00000000-0000-0000-0000-000000000000}"/>
          </ac:spMkLst>
        </pc:spChg>
      </pc:sldChg>
      <pc:sldChg chg="modSp add mod">
        <pc:chgData name="川崎 マディヤーマ" userId="3171f8c818a734a6" providerId="LiveId" clId="{5C5D0458-EEF8-4870-AAA8-102BACFFDCC7}" dt="2023-06-03T01:36:56.911" v="631" actId="20577"/>
        <pc:sldMkLst>
          <pc:docMk/>
          <pc:sldMk cId="1942258887" sldId="6404"/>
        </pc:sldMkLst>
        <pc:spChg chg="mod">
          <ac:chgData name="川崎 マディヤーマ" userId="3171f8c818a734a6" providerId="LiveId" clId="{5C5D0458-EEF8-4870-AAA8-102BACFFDCC7}" dt="2023-06-03T01:36:56.911" v="631" actId="20577"/>
          <ac:spMkLst>
            <pc:docMk/>
            <pc:sldMk cId="1942258887" sldId="6404"/>
            <ac:spMk id="3" creationId="{00000000-0000-0000-0000-000000000000}"/>
          </ac:spMkLst>
        </pc:spChg>
      </pc:sldChg>
      <pc:sldChg chg="modSp add mod">
        <pc:chgData name="川崎 マディヤーマ" userId="3171f8c818a734a6" providerId="LiveId" clId="{5C5D0458-EEF8-4870-AAA8-102BACFFDCC7}" dt="2023-06-03T01:37:09.218" v="634" actId="20577"/>
        <pc:sldMkLst>
          <pc:docMk/>
          <pc:sldMk cId="3423938399" sldId="6405"/>
        </pc:sldMkLst>
        <pc:spChg chg="mod">
          <ac:chgData name="川崎 マディヤーマ" userId="3171f8c818a734a6" providerId="LiveId" clId="{5C5D0458-EEF8-4870-AAA8-102BACFFDCC7}" dt="2023-06-03T01:37:09.218" v="634" actId="20577"/>
          <ac:spMkLst>
            <pc:docMk/>
            <pc:sldMk cId="3423938399" sldId="6405"/>
            <ac:spMk id="3" creationId="{00000000-0000-0000-0000-000000000000}"/>
          </ac:spMkLst>
        </pc:spChg>
      </pc:sldChg>
      <pc:sldChg chg="modSp add mod">
        <pc:chgData name="川崎 マディヤーマ" userId="3171f8c818a734a6" providerId="LiveId" clId="{5C5D0458-EEF8-4870-AAA8-102BACFFDCC7}" dt="2023-06-03T01:37:18.139" v="635" actId="20577"/>
        <pc:sldMkLst>
          <pc:docMk/>
          <pc:sldMk cId="1762519506" sldId="6406"/>
        </pc:sldMkLst>
        <pc:spChg chg="mod">
          <ac:chgData name="川崎 マディヤーマ" userId="3171f8c818a734a6" providerId="LiveId" clId="{5C5D0458-EEF8-4870-AAA8-102BACFFDCC7}" dt="2023-06-03T01:37:18.139" v="635" actId="20577"/>
          <ac:spMkLst>
            <pc:docMk/>
            <pc:sldMk cId="1762519506" sldId="6406"/>
            <ac:spMk id="3" creationId="{00000000-0000-0000-0000-000000000000}"/>
          </ac:spMkLst>
        </pc:spChg>
      </pc:sldChg>
      <pc:sldChg chg="modSp add mod">
        <pc:chgData name="川崎 マディヤーマ" userId="3171f8c818a734a6" providerId="LiveId" clId="{5C5D0458-EEF8-4870-AAA8-102BACFFDCC7}" dt="2023-06-03T01:40:14.777" v="675" actId="20577"/>
        <pc:sldMkLst>
          <pc:docMk/>
          <pc:sldMk cId="1666349147" sldId="6407"/>
        </pc:sldMkLst>
        <pc:spChg chg="mod">
          <ac:chgData name="川崎 マディヤーマ" userId="3171f8c818a734a6" providerId="LiveId" clId="{5C5D0458-EEF8-4870-AAA8-102BACFFDCC7}" dt="2023-06-03T01:40:14.777" v="675" actId="20577"/>
          <ac:spMkLst>
            <pc:docMk/>
            <pc:sldMk cId="1666349147" sldId="6407"/>
            <ac:spMk id="3" creationId="{00000000-0000-0000-0000-000000000000}"/>
          </ac:spMkLst>
        </pc:spChg>
      </pc:sldChg>
      <pc:sldChg chg="modSp add mod">
        <pc:chgData name="川崎 マディヤーマ" userId="3171f8c818a734a6" providerId="LiveId" clId="{5C5D0458-EEF8-4870-AAA8-102BACFFDCC7}" dt="2023-06-03T01:41:34.992" v="701" actId="20577"/>
        <pc:sldMkLst>
          <pc:docMk/>
          <pc:sldMk cId="3391738398" sldId="6408"/>
        </pc:sldMkLst>
        <pc:spChg chg="mod">
          <ac:chgData name="川崎 マディヤーマ" userId="3171f8c818a734a6" providerId="LiveId" clId="{5C5D0458-EEF8-4870-AAA8-102BACFFDCC7}" dt="2023-06-03T01:41:34.992" v="701" actId="20577"/>
          <ac:spMkLst>
            <pc:docMk/>
            <pc:sldMk cId="3391738398" sldId="640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4F641A7-595B-4868-93C3-6FF93E04CBEF}" type="datetimeFigureOut">
              <a:rPr lang="ja-JP" altLang="en-US"/>
              <a:t>2023/6/3</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41F6C14-324B-453F-8029-E5FC24809FBB}" type="slidenum">
              <a:rPr lang="ja-JP" altLang="en-US"/>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a:t>
            </a:fld>
            <a:endParaRPr lang="ja-JP" altLang="en-US"/>
          </a:p>
        </p:txBody>
      </p:sp>
    </p:spTree>
    <p:extLst>
      <p:ext uri="{BB962C8B-B14F-4D97-AF65-F5344CB8AC3E}">
        <p14:creationId xmlns:p14="http://schemas.microsoft.com/office/powerpoint/2010/main" val="44113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34</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49</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55</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56</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60</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61</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62</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65</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72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74</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76</a:t>
            </a:fld>
            <a:endParaRPr lang="ja-JP" altLang="en-US"/>
          </a:p>
        </p:txBody>
      </p:sp>
    </p:spTree>
    <p:extLst>
      <p:ext uri="{BB962C8B-B14F-4D97-AF65-F5344CB8AC3E}">
        <p14:creationId xmlns:p14="http://schemas.microsoft.com/office/powerpoint/2010/main" val="372664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19</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31</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29945EA-0F6C-47E4-9596-7630A9F43AAA}" type="datetimeFigureOut">
              <a:rPr lang="ja-JP" altLang="en-US"/>
              <a:t>2023/6/3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57142C0-086B-4788-B7AF-D77579C8157C}" type="slidenum">
              <a:rPr lang="ja-JP" altLang="en-US"/>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1A89783-BA42-4488-86C5-01200B573698}" type="datetimeFigureOut">
              <a:rPr lang="ja-JP" altLang="en-US"/>
              <a:t>2023/6/3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D1CE745-4108-4041-8311-23FC3742A709}" type="slidenum">
              <a:rPr lang="ja-JP" altLang="en-US"/>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A4B1098-F3D4-4A5A-9FC0-B0FD145604B7}" type="datetimeFigureOut">
              <a:rPr lang="ja-JP" altLang="en-US"/>
              <a:t>2023/6/3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3A6B96-D7F7-4507-8002-1ED87EB90B48}" type="slidenum">
              <a:rPr lang="ja-JP" altLang="en-US"/>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650C113-6754-4EB6-BBF5-8B9EE3C6C0D2}" type="datetimeFigureOut">
              <a:rPr lang="ja-JP" altLang="en-US"/>
              <a:t>2023/6/3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D74CAEF-63DE-4F94-AB86-56BDE7F04817}" type="slidenum">
              <a:rPr lang="ja-JP" altLang="en-US"/>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509B2AD-E53B-4D17-8333-DF41C875F5EC}" type="datetimeFigureOut">
              <a:rPr lang="ja-JP" altLang="en-US"/>
              <a:t>2023/6/3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CE77B9D-E528-433B-AED5-1BABAA46AE76}" type="slidenum">
              <a:rPr lang="ja-JP" altLang="en-US"/>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2023/6/3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6E0E33F-D7AF-4017-B4CA-008C730F0BDB}" type="datetimeFigureOut">
              <a:rPr lang="ja-JP" altLang="en-US"/>
              <a:t>2023/6/3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F6096F5-B762-4509-97DA-34E371D5E6DB}" type="slidenum">
              <a:rPr lang="ja-JP" altLang="en-US"/>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D0A5201-32A2-4E80-81F4-621CD6C1B925}" type="datetimeFigureOut">
              <a:rPr lang="ja-JP" altLang="en-US"/>
              <a:t>2023/6/3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4431957-0391-4D01-93CB-BB9148614CA1}" type="slidenum">
              <a:rPr lang="ja-JP" altLang="en-US"/>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547092B-311A-48EE-93E1-AD69D9DC553D}" type="datetimeFigureOut">
              <a:rPr lang="ja-JP" altLang="en-US"/>
              <a:t>2023/6/3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9030167-6BCE-436D-B5D3-090C683B6B33}" type="slidenum">
              <a:rPr lang="ja-JP" altLang="en-US"/>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4EDE3DB-9C44-4F42-ACD5-BB860882C30D}" type="datetimeFigureOut">
              <a:rPr lang="ja-JP" altLang="en-US"/>
              <a:t>2023/6/3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7F3EAE3-689D-47D1-BE5D-C87A849ED117}" type="slidenum">
              <a:rPr lang="ja-JP" altLang="en-US"/>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A2BD95C-A342-424C-8159-8C4466250312}" type="datetimeFigureOut">
              <a:rPr lang="ja-JP" altLang="en-US"/>
              <a:t>2023/6/3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0C71671-43BB-44DE-95FE-907BB23E7D9D}" type="slidenum">
              <a:rPr lang="ja-JP" altLang="en-US"/>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124644F-024C-4659-A9FD-E714F020A6B4}" type="datetimeFigureOut">
              <a:rPr lang="ja-JP" altLang="en-US"/>
              <a:t>2023/6/3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394102-5EF5-4981-8F67-DD54780D5AC5}" type="slidenum">
              <a:rPr lang="ja-JP" altLang="en-US"/>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3B2360E-2FB1-4CA9-B763-0E7B2AE755FC}" type="datetimeFigureOut">
              <a:rPr lang="ja-JP" altLang="en-US"/>
              <a:t>2023/6/3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DA7AEEB-9991-4394-AAF2-A8E9C502CDF9}" type="slidenum">
              <a:rPr lang="ja-JP" altLang="en-US"/>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5ECE2-4284-4245-A3AC-EEEBD30166E2}" type="datetimeFigureOut">
              <a:rPr kumimoji="1" lang="ja-JP" altLang="en-US" smtClean="0"/>
              <a:t>2023/6/3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F3E16-A678-4572-BF2D-374DB0E20AF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518A2-F797-46C1-850D-080BC5D6B14E}" type="datetimeFigureOut">
              <a:rPr kumimoji="1" lang="ja-JP" altLang="en-US" smtClean="0"/>
              <a:t>2023/6/3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B3504-90D8-45B6-8BE1-735E13B0E5A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サブタイトル 2"/>
          <p:cNvSpPr>
            <a:spLocks noGrp="1"/>
          </p:cNvSpPr>
          <p:nvPr>
            <p:ph type="subTitle" idx="1"/>
          </p:nvPr>
        </p:nvSpPr>
        <p:spPr>
          <a:xfrm>
            <a:off x="1331913" y="6116638"/>
            <a:ext cx="6400800" cy="625475"/>
          </a:xfrm>
        </p:spPr>
        <p:txBody>
          <a:bodyPr/>
          <a:lstStyle/>
          <a:p>
            <a:r>
              <a:rPr lang="en-US" altLang="ja-JP" dirty="0">
                <a:solidFill>
                  <a:schemeClr val="bg1"/>
                </a:solidFill>
                <a:ea typeface="ＭＳ Ｐゴシック" panose="020B0600070205080204" charset="-128"/>
              </a:rPr>
              <a:t>2023</a:t>
            </a:r>
            <a:r>
              <a:rPr lang="ja-JP" altLang="en-US" dirty="0">
                <a:solidFill>
                  <a:schemeClr val="bg1"/>
                </a:solidFill>
                <a:ea typeface="ＭＳ Ｐゴシック" panose="020B0600070205080204" charset="-128"/>
              </a:rPr>
              <a:t>年</a:t>
            </a:r>
            <a:r>
              <a:rPr lang="en-US" altLang="ja-JP" dirty="0">
                <a:solidFill>
                  <a:schemeClr val="bg1"/>
                </a:solidFill>
                <a:ea typeface="ＭＳ Ｐゴシック" panose="020B0600070205080204" charset="-128"/>
              </a:rPr>
              <a:t>6</a:t>
            </a:r>
            <a:r>
              <a:rPr lang="ja-JP" altLang="en-US" dirty="0">
                <a:solidFill>
                  <a:schemeClr val="bg1"/>
                </a:solidFill>
                <a:ea typeface="ＭＳ Ｐゴシック" panose="020B0600070205080204" charset="-128"/>
              </a:rPr>
              <a:t>月</a:t>
            </a:r>
            <a:r>
              <a:rPr lang="en-US" altLang="ja-JP" dirty="0">
                <a:solidFill>
                  <a:schemeClr val="bg1"/>
                </a:solidFill>
                <a:ea typeface="ＭＳ Ｐゴシック" panose="020B0600070205080204" charset="-128"/>
              </a:rPr>
              <a:t>4</a:t>
            </a:r>
            <a:r>
              <a:rPr lang="ja-JP" altLang="en-US" dirty="0">
                <a:solidFill>
                  <a:schemeClr val="bg1"/>
                </a:solidFill>
                <a:ea typeface="ＭＳ Ｐゴシック" panose="020B0600070205080204" charset="-128"/>
              </a:rPr>
              <a:t>日</a:t>
            </a:r>
          </a:p>
        </p:txBody>
      </p:sp>
      <p:sp>
        <p:nvSpPr>
          <p:cNvPr id="3075" name="タイトル 3"/>
          <p:cNvSpPr>
            <a:spLocks noGrp="1"/>
          </p:cNvSpPr>
          <p:nvPr>
            <p:ph type="ctrTitle"/>
          </p:nvPr>
        </p:nvSpPr>
        <p:spPr>
          <a:xfrm>
            <a:off x="687388" y="44624"/>
            <a:ext cx="7772400" cy="1470025"/>
          </a:xfrm>
        </p:spPr>
        <p:txBody>
          <a:bodyPr/>
          <a:lstStyle/>
          <a:p>
            <a:r>
              <a:rPr lang="ja-JP" altLang="en-US" sz="4800" dirty="0">
                <a:solidFill>
                  <a:schemeClr val="bg1"/>
                </a:solidFill>
                <a:ea typeface="ＭＳ Ｐゴシック" panose="020B0600070205080204" charset="-128"/>
              </a:rPr>
              <a:t>三位一体主日</a:t>
            </a:r>
          </a:p>
        </p:txBody>
      </p:sp>
      <p:sp>
        <p:nvSpPr>
          <p:cNvPr id="7" name="テキスト ボックス 6"/>
          <p:cNvSpPr txBox="1"/>
          <p:nvPr/>
        </p:nvSpPr>
        <p:spPr>
          <a:xfrm>
            <a:off x="1552258" y="44624"/>
            <a:ext cx="596011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さんみいったいしゅじつ</a:t>
            </a:r>
          </a:p>
        </p:txBody>
      </p:sp>
      <p:pic>
        <p:nvPicPr>
          <p:cNvPr id="2" name="図 1">
            <a:extLst>
              <a:ext uri="{FF2B5EF4-FFF2-40B4-BE49-F238E27FC236}">
                <a16:creationId xmlns:a16="http://schemas.microsoft.com/office/drawing/2014/main" id="{3ED7658A-50B0-40BE-508E-6D457149D644}"/>
              </a:ext>
            </a:extLst>
          </p:cNvPr>
          <p:cNvPicPr>
            <a:picLocks noChangeAspect="1"/>
          </p:cNvPicPr>
          <p:nvPr/>
        </p:nvPicPr>
        <p:blipFill>
          <a:blip r:embed="rId3"/>
          <a:stretch>
            <a:fillRect/>
          </a:stretch>
        </p:blipFill>
        <p:spPr>
          <a:xfrm>
            <a:off x="613424" y="1263444"/>
            <a:ext cx="7917152" cy="4847878"/>
          </a:xfrm>
          <a:prstGeom prst="rect">
            <a:avLst/>
          </a:prstGeom>
          <a:effectLst>
            <a:softEdge rad="139700"/>
          </a:effectLst>
        </p:spPr>
      </p:pic>
    </p:spTree>
    <p:extLst>
      <p:ext uri="{BB962C8B-B14F-4D97-AF65-F5344CB8AC3E}">
        <p14:creationId xmlns:p14="http://schemas.microsoft.com/office/powerpoint/2010/main" val="228257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131</a:t>
            </a:r>
            <a:r>
              <a:rPr lang="ja-JP" altLang="en-US" u="sng" dirty="0">
                <a:solidFill>
                  <a:schemeClr val="bg1"/>
                </a:solidFill>
              </a:rPr>
              <a:t>番</a:t>
            </a:r>
          </a:p>
        </p:txBody>
      </p:sp>
      <p:sp>
        <p:nvSpPr>
          <p:cNvPr id="5123" name="コンテンツ プレースホルダー 2"/>
          <p:cNvSpPr>
            <a:spLocks noGrp="1"/>
          </p:cNvSpPr>
          <p:nvPr>
            <p:ph idx="1"/>
          </p:nvPr>
        </p:nvSpPr>
        <p:spPr>
          <a:xfrm>
            <a:off x="0" y="1600200"/>
            <a:ext cx="9144000" cy="5257800"/>
          </a:xfrm>
        </p:spPr>
        <p:txBody>
          <a:bodyPr>
            <a:noAutofit/>
          </a:bodyPr>
          <a:lstStyle/>
          <a:p>
            <a:pPr marL="0" indent="0">
              <a:lnSpc>
                <a:spcPct val="120000"/>
              </a:lnSpc>
              <a:buNone/>
            </a:pPr>
            <a:r>
              <a:rPr lang="ja-JP" altLang="en-US" sz="4400" dirty="0">
                <a:solidFill>
                  <a:schemeClr val="bg1"/>
                </a:solidFill>
              </a:rPr>
              <a:t>４</a:t>
            </a:r>
            <a:r>
              <a:rPr lang="en-US" altLang="ja-JP" sz="4400" dirty="0">
                <a:solidFill>
                  <a:schemeClr val="bg1"/>
                </a:solidFill>
              </a:rPr>
              <a:t>.	</a:t>
            </a:r>
            <a:r>
              <a:rPr lang="ja-JP" altLang="en-US" sz="4400" dirty="0">
                <a:solidFill>
                  <a:schemeClr val="bg1"/>
                </a:solidFill>
              </a:rPr>
              <a:t>聖なる　聖なる　聖なる主よ、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み手につくられしものはみな、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三つにいまして　ひとりなる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神のさかえを　ほめうたう。</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アーメン</a:t>
            </a:r>
            <a:endParaRPr lang="en-US" altLang="ja-JP" sz="4400" dirty="0">
              <a:solidFill>
                <a:schemeClr val="bg1"/>
              </a:solidFill>
            </a:endParaRPr>
          </a:p>
          <a:p>
            <a:pPr marL="0" indent="0">
              <a:lnSpc>
                <a:spcPct val="120000"/>
              </a:lnSpc>
              <a:buNone/>
            </a:pPr>
            <a:r>
              <a:rPr lang="en-US" altLang="ja-JP" dirty="0">
                <a:solidFill>
                  <a:schemeClr val="bg1"/>
                </a:solidFill>
              </a:rPr>
              <a:t>							</a:t>
            </a:r>
            <a:r>
              <a:rPr lang="ja-JP" altLang="en-US" dirty="0">
                <a:solidFill>
                  <a:schemeClr val="bg1"/>
                </a:solidFill>
              </a:rPr>
              <a:t>（黙示 </a:t>
            </a:r>
            <a:r>
              <a:rPr lang="en-US" altLang="ja-JP" dirty="0">
                <a:solidFill>
                  <a:schemeClr val="bg1"/>
                </a:solidFill>
              </a:rPr>
              <a:t>4</a:t>
            </a:r>
            <a:r>
              <a:rPr lang="ja-JP" altLang="en-US" dirty="0">
                <a:solidFill>
                  <a:schemeClr val="bg1"/>
                </a:solidFill>
              </a:rPr>
              <a:t>・</a:t>
            </a:r>
            <a:r>
              <a:rPr lang="en-US" altLang="ja-JP" dirty="0">
                <a:solidFill>
                  <a:schemeClr val="bg1"/>
                </a:solidFill>
              </a:rPr>
              <a:t>8</a:t>
            </a:r>
            <a:r>
              <a:rPr lang="ja-JP" altLang="en-US" dirty="0">
                <a:solidFill>
                  <a:schemeClr val="bg1"/>
                </a:solidFill>
              </a:rPr>
              <a:t>）</a:t>
            </a:r>
            <a:endParaRPr lang="en-US" altLang="ja-JP" sz="4400" dirty="0">
              <a:solidFill>
                <a:schemeClr val="bg1"/>
              </a:solidFill>
            </a:endParaRPr>
          </a:p>
        </p:txBody>
      </p:sp>
      <p:sp>
        <p:nvSpPr>
          <p:cNvPr id="4" name="テキスト ボックス 4">
            <a:extLst>
              <a:ext uri="{FF2B5EF4-FFF2-40B4-BE49-F238E27FC236}">
                <a16:creationId xmlns:a16="http://schemas.microsoft.com/office/drawing/2014/main" id="{4ABBD0DC-F916-004C-ED97-3AF90351BB27}"/>
              </a:ext>
            </a:extLst>
          </p:cNvPr>
          <p:cNvSpPr txBox="1">
            <a:spLocks noChangeArrowheads="1"/>
          </p:cNvSpPr>
          <p:nvPr/>
        </p:nvSpPr>
        <p:spPr bwMode="auto">
          <a:xfrm>
            <a:off x="17756" y="143774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せい                         せい                         せい                   しゅ</a:t>
            </a:r>
          </a:p>
        </p:txBody>
      </p:sp>
      <p:sp>
        <p:nvSpPr>
          <p:cNvPr id="5" name="テキスト ボックス 4">
            <a:extLst>
              <a:ext uri="{FF2B5EF4-FFF2-40B4-BE49-F238E27FC236}">
                <a16:creationId xmlns:a16="http://schemas.microsoft.com/office/drawing/2014/main" id="{FCA0786A-3C22-9F21-462E-D59002CFBBEC}"/>
              </a:ext>
            </a:extLst>
          </p:cNvPr>
          <p:cNvSpPr txBox="1">
            <a:spLocks noChangeArrowheads="1"/>
          </p:cNvSpPr>
          <p:nvPr/>
        </p:nvSpPr>
        <p:spPr bwMode="auto">
          <a:xfrm>
            <a:off x="8878" y="2380687"/>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て</a:t>
            </a:r>
            <a:endParaRPr lang="en-US" altLang="ja-JP" sz="2000" b="1" dirty="0">
              <a:solidFill>
                <a:schemeClr val="bg1"/>
              </a:solidFill>
            </a:endParaRPr>
          </a:p>
        </p:txBody>
      </p:sp>
      <p:sp>
        <p:nvSpPr>
          <p:cNvPr id="6" name="テキスト ボックス 4">
            <a:extLst>
              <a:ext uri="{FF2B5EF4-FFF2-40B4-BE49-F238E27FC236}">
                <a16:creationId xmlns:a16="http://schemas.microsoft.com/office/drawing/2014/main" id="{92568573-669E-4F8F-B4DD-B6F223DD361C}"/>
              </a:ext>
            </a:extLst>
          </p:cNvPr>
          <p:cNvSpPr txBox="1">
            <a:spLocks noChangeArrowheads="1"/>
          </p:cNvSpPr>
          <p:nvPr/>
        </p:nvSpPr>
        <p:spPr bwMode="auto">
          <a:xfrm>
            <a:off x="26634" y="332363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み</a:t>
            </a:r>
          </a:p>
        </p:txBody>
      </p:sp>
      <p:sp>
        <p:nvSpPr>
          <p:cNvPr id="7" name="テキスト ボックス 4">
            <a:extLst>
              <a:ext uri="{FF2B5EF4-FFF2-40B4-BE49-F238E27FC236}">
                <a16:creationId xmlns:a16="http://schemas.microsoft.com/office/drawing/2014/main" id="{159ACC88-C866-2414-BC0A-ACFD941683CC}"/>
              </a:ext>
            </a:extLst>
          </p:cNvPr>
          <p:cNvSpPr txBox="1">
            <a:spLocks noChangeArrowheads="1"/>
          </p:cNvSpPr>
          <p:nvPr/>
        </p:nvSpPr>
        <p:spPr bwMode="auto">
          <a:xfrm>
            <a:off x="0" y="4257699"/>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かみ</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ja-JP" sz="4800" u="sng">
                <a:solidFill>
                  <a:schemeClr val="bg1"/>
                </a:solidFill>
              </a:rPr>
              <a:t>キリエ</a:t>
            </a:r>
            <a:endParaRPr lang="ja-JP" altLang="en-US" sz="4800">
              <a:solidFill>
                <a:schemeClr val="bg1"/>
              </a:solidFill>
            </a:endParaRPr>
          </a:p>
        </p:txBody>
      </p:sp>
      <p:sp>
        <p:nvSpPr>
          <p:cNvPr id="3" name="コンテンツ プレースホルダー 2"/>
          <p:cNvSpPr>
            <a:spLocks noGrp="1"/>
          </p:cNvSpPr>
          <p:nvPr>
            <p:ph idx="1"/>
          </p:nvPr>
        </p:nvSpPr>
        <p:spPr>
          <a:xfrm>
            <a:off x="0" y="1268760"/>
            <a:ext cx="9144000" cy="5589240"/>
          </a:xfrm>
        </p:spPr>
        <p:txBody>
          <a:bodyPr>
            <a:noAutofit/>
          </a:bodyPr>
          <a:lstStyle/>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主よ、あわれんでください。</a:t>
            </a:r>
            <a:endParaRPr lang="en-US" altLang="ja-JP" sz="4400">
              <a:solidFill>
                <a:srgbClr val="00FFFF"/>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主よ、あわれんでください。</a:t>
            </a:r>
            <a:endParaRPr lang="en-US" altLang="ja-JP" sz="4400">
              <a:solidFill>
                <a:schemeClr val="bg1"/>
              </a:solidFill>
            </a:endParaRPr>
          </a:p>
          <a:p>
            <a:pPr marL="0" indent="0" eaLnBrk="1" hangingPunct="1">
              <a:lnSpc>
                <a:spcPct val="120000"/>
              </a:lnSpc>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キリストよ、あわれんでください。</a:t>
            </a:r>
            <a:endParaRPr lang="en-US" altLang="ja-JP" sz="4400">
              <a:solidFill>
                <a:srgbClr val="00FFFF"/>
              </a:solidFill>
            </a:endParaRPr>
          </a:p>
          <a:p>
            <a:pPr marL="0" indent="0" eaLnBrk="1" hangingPunct="1">
              <a:lnSpc>
                <a:spcPct val="120000"/>
              </a:lnSpc>
              <a:buNone/>
              <a:defRPr/>
            </a:pPr>
            <a:r>
              <a:rPr lang="ja-JP" altLang="en-US" sz="4400">
                <a:solidFill>
                  <a:schemeClr val="bg1"/>
                </a:solidFill>
              </a:rPr>
              <a:t>衆） キリストよ、あわれんでください。</a:t>
            </a:r>
            <a:endParaRPr lang="en-US" altLang="ja-JP" sz="4400">
              <a:solidFill>
                <a:schemeClr val="bg1"/>
              </a:solidFill>
            </a:endParaRPr>
          </a:p>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主よ、あわれんでください。</a:t>
            </a:r>
            <a:endParaRPr lang="en-US" altLang="ja-JP" sz="4400">
              <a:solidFill>
                <a:srgbClr val="00FFFF"/>
              </a:solidFill>
            </a:endParaRPr>
          </a:p>
          <a:p>
            <a:pPr marL="0" indent="0" eaLnBrk="1" hangingPunct="1">
              <a:lnSpc>
                <a:spcPct val="120000"/>
              </a:lnSpc>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主よ、あわれんでください。</a:t>
            </a:r>
            <a:endParaRPr lang="en-US" altLang="ja-JP" sz="4400">
              <a:solidFill>
                <a:schemeClr val="bg1"/>
              </a:solidFill>
            </a:endParaRPr>
          </a:p>
        </p:txBody>
      </p:sp>
      <p:sp>
        <p:nvSpPr>
          <p:cNvPr id="6" name="テキスト ボックス 5"/>
          <p:cNvSpPr txBox="1"/>
          <p:nvPr/>
        </p:nvSpPr>
        <p:spPr>
          <a:xfrm>
            <a:off x="971600" y="5805264"/>
            <a:ext cx="720080" cy="400110"/>
          </a:xfrm>
          <a:prstGeom prst="rect">
            <a:avLst/>
          </a:prstGeom>
          <a:noFill/>
        </p:spPr>
        <p:txBody>
          <a:bodyPr wrap="square" rtlCol="0">
            <a:spAutoFit/>
          </a:bodyPr>
          <a:lstStyle/>
          <a:p>
            <a:r>
              <a:rPr lang="ja-JP" altLang="en-US" sz="2000" b="1">
                <a:solidFill>
                  <a:schemeClr val="bg1"/>
                </a:solidFill>
              </a:rPr>
              <a:t>しゅ</a:t>
            </a:r>
            <a:endParaRPr kumimoji="1" lang="ja-JP" altLang="en-US" sz="2000" b="1">
              <a:solidFill>
                <a:schemeClr val="bg1"/>
              </a:solidFill>
            </a:endParaRPr>
          </a:p>
        </p:txBody>
      </p:sp>
      <p:sp>
        <p:nvSpPr>
          <p:cNvPr id="7" name="テキスト ボックス 6"/>
          <p:cNvSpPr txBox="1"/>
          <p:nvPr/>
        </p:nvSpPr>
        <p:spPr>
          <a:xfrm>
            <a:off x="971600" y="2060848"/>
            <a:ext cx="720080" cy="400110"/>
          </a:xfrm>
          <a:prstGeom prst="rect">
            <a:avLst/>
          </a:prstGeom>
          <a:noFill/>
        </p:spPr>
        <p:txBody>
          <a:bodyPr wrap="square" rtlCol="0">
            <a:spAutoFit/>
          </a:bodyPr>
          <a:lstStyle/>
          <a:p>
            <a:r>
              <a:rPr lang="ja-JP" altLang="en-US" sz="2000" b="1">
                <a:solidFill>
                  <a:schemeClr val="bg1"/>
                </a:solidFill>
              </a:rPr>
              <a:t>しゅ</a:t>
            </a:r>
            <a:endParaRPr kumimoji="1" lang="ja-JP" altLang="en-US" sz="20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B4AE6EB9-0875-4DA5-AFE7-83574BD0C01B}"/>
              </a:ext>
            </a:extLst>
          </p:cNvPr>
          <p:cNvSpPr>
            <a:spLocks noGrp="1"/>
          </p:cNvSpPr>
          <p:nvPr>
            <p:ph type="title"/>
          </p:nvPr>
        </p:nvSpPr>
        <p:spPr/>
        <p:txBody>
          <a:bodyPr/>
          <a:lstStyle/>
          <a:p>
            <a:pPr eaLnBrk="1" hangingPunct="1"/>
            <a:r>
              <a:rPr lang="ja-JP" altLang="ja-JP" u="sng" dirty="0">
                <a:solidFill>
                  <a:schemeClr val="bg1"/>
                </a:solidFill>
              </a:rPr>
              <a:t>グロリア（栄光）</a:t>
            </a:r>
            <a:endParaRPr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7233FFF6-37B6-4CEA-9A6C-971152EC2710}"/>
              </a:ext>
            </a:extLst>
          </p:cNvPr>
          <p:cNvSpPr>
            <a:spLocks noGrp="1"/>
          </p:cNvSpPr>
          <p:nvPr>
            <p:ph idx="1"/>
          </p:nvPr>
        </p:nvSpPr>
        <p:spPr>
          <a:xfrm>
            <a:off x="0" y="1600200"/>
            <a:ext cx="9144000" cy="4525963"/>
          </a:xfrm>
        </p:spPr>
        <p:txBody>
          <a:bodyPr>
            <a:noAutofit/>
          </a:bodyPr>
          <a:lstStyle/>
          <a:p>
            <a:pPr marL="0" indent="0" eaLnBrk="1" hangingPunct="1">
              <a:lnSpc>
                <a:spcPct val="120000"/>
              </a:lnSpc>
              <a:buFont typeface="Arial" charset="0"/>
              <a:buNone/>
              <a:defRPr/>
            </a:pPr>
            <a:r>
              <a:rPr lang="ja-JP" altLang="en-US" sz="4400" dirty="0">
                <a:solidFill>
                  <a:srgbClr val="00FFFF"/>
                </a:solidFill>
              </a:rPr>
              <a:t>司） いと高きところには栄光、神に。</a:t>
            </a:r>
            <a:endParaRPr lang="en-US" altLang="ja-JP" sz="4400" dirty="0">
              <a:solidFill>
                <a:srgbClr val="00FFFF"/>
              </a:solidFill>
            </a:endParaRPr>
          </a:p>
          <a:p>
            <a:pPr marL="0" indent="0" eaLnBrk="1" hangingPunct="1">
              <a:lnSpc>
                <a:spcPct val="120000"/>
              </a:lnSpc>
              <a:buFont typeface="Arial" charset="0"/>
              <a:buNone/>
              <a:defRPr/>
            </a:pPr>
            <a:r>
              <a:rPr lang="ja-JP" altLang="en-US" sz="4400" dirty="0">
                <a:solidFill>
                  <a:schemeClr val="bg1"/>
                </a:solidFill>
              </a:rPr>
              <a:t>衆） 地には平和、</a:t>
            </a:r>
            <a:endParaRPr lang="en-US" altLang="ja-JP" sz="4400" dirty="0">
              <a:solidFill>
                <a:schemeClr val="bg1"/>
              </a:solidFill>
            </a:endParaRPr>
          </a:p>
          <a:p>
            <a:pPr marL="0" indent="0" eaLnBrk="1" hangingPunct="1">
              <a:lnSpc>
                <a:spcPct val="120000"/>
              </a:lnSpc>
              <a:buFont typeface="Arial" charset="0"/>
              <a:buNone/>
              <a:defRPr/>
            </a:pPr>
            <a:r>
              <a:rPr lang="en-US" altLang="ja-JP" sz="4400" dirty="0">
                <a:solidFill>
                  <a:schemeClr val="bg1"/>
                </a:solidFill>
              </a:rPr>
              <a:t>	</a:t>
            </a:r>
            <a:r>
              <a:rPr lang="ja-JP" altLang="en-US" sz="4400" dirty="0">
                <a:solidFill>
                  <a:schemeClr val="bg1"/>
                </a:solidFill>
              </a:rPr>
              <a:t>み心にかなう　ひとびとに。</a:t>
            </a:r>
            <a:endParaRPr lang="en-US" altLang="ja-JP" sz="4400" dirty="0">
              <a:solidFill>
                <a:schemeClr val="bg1"/>
              </a:solidFill>
            </a:endParaRPr>
          </a:p>
          <a:p>
            <a:pPr marL="0" indent="0" eaLnBrk="1" hangingPunct="1">
              <a:lnSpc>
                <a:spcPct val="120000"/>
              </a:lnSpc>
              <a:buFont typeface="Arial" charset="0"/>
              <a:buNone/>
              <a:defRPr/>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主をあがめ、主をあおぎ</a:t>
            </a:r>
            <a:endParaRPr lang="en-US" altLang="ja-JP" sz="4400" dirty="0">
              <a:solidFill>
                <a:schemeClr val="bg1"/>
              </a:solidFill>
            </a:endParaRPr>
          </a:p>
          <a:p>
            <a:pPr marL="0" indent="0" eaLnBrk="1" hangingPunct="1">
              <a:lnSpc>
                <a:spcPct val="120000"/>
              </a:lnSpc>
              <a:buFont typeface="Arial" charset="0"/>
              <a:buNone/>
              <a:defRPr/>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主をおがみ、主をたたえます。</a:t>
            </a:r>
            <a:endParaRPr lang="en-US" altLang="ja-JP" sz="4400" dirty="0">
              <a:solidFill>
                <a:schemeClr val="bg1"/>
              </a:solidFill>
            </a:endParaRPr>
          </a:p>
        </p:txBody>
      </p:sp>
      <p:sp>
        <p:nvSpPr>
          <p:cNvPr id="2" name="テキスト ボックス 1">
            <a:extLst>
              <a:ext uri="{FF2B5EF4-FFF2-40B4-BE49-F238E27FC236}">
                <a16:creationId xmlns:a16="http://schemas.microsoft.com/office/drawing/2014/main" id="{1964251B-77F9-7C0E-AB7E-252D6D6FB9A1}"/>
              </a:ext>
            </a:extLst>
          </p:cNvPr>
          <p:cNvSpPr txBox="1"/>
          <p:nvPr/>
        </p:nvSpPr>
        <p:spPr>
          <a:xfrm>
            <a:off x="35496" y="2343107"/>
            <a:ext cx="9057034" cy="461665"/>
          </a:xfrm>
          <a:prstGeom prst="rect">
            <a:avLst/>
          </a:prstGeom>
          <a:noFill/>
        </p:spPr>
        <p:txBody>
          <a:bodyPr wrap="square">
            <a:spAutoFit/>
          </a:bodyPr>
          <a:lstStyle/>
          <a:p>
            <a:r>
              <a:rPr lang="ja-JP" altLang="en-US" sz="2400" dirty="0">
                <a:solidFill>
                  <a:schemeClr val="bg1"/>
                </a:solidFill>
              </a:rPr>
              <a:t>             ち                へいわ</a:t>
            </a:r>
          </a:p>
        </p:txBody>
      </p:sp>
      <p:sp>
        <p:nvSpPr>
          <p:cNvPr id="4" name="テキスト ボックス 3">
            <a:extLst>
              <a:ext uri="{FF2B5EF4-FFF2-40B4-BE49-F238E27FC236}">
                <a16:creationId xmlns:a16="http://schemas.microsoft.com/office/drawing/2014/main" id="{E1182DC0-D86A-FA34-6790-CC7156DC1D39}"/>
              </a:ext>
            </a:extLst>
          </p:cNvPr>
          <p:cNvSpPr txBox="1"/>
          <p:nvPr/>
        </p:nvSpPr>
        <p:spPr>
          <a:xfrm>
            <a:off x="8603" y="3302328"/>
            <a:ext cx="9057034" cy="461665"/>
          </a:xfrm>
          <a:prstGeom prst="rect">
            <a:avLst/>
          </a:prstGeom>
          <a:noFill/>
        </p:spPr>
        <p:txBody>
          <a:bodyPr wrap="square">
            <a:spAutoFit/>
          </a:bodyPr>
          <a:lstStyle/>
          <a:p>
            <a:r>
              <a:rPr lang="ja-JP" altLang="en-US" sz="2400" dirty="0">
                <a:solidFill>
                  <a:schemeClr val="bg1"/>
                </a:solidFill>
              </a:rPr>
              <a:t>                こころ</a:t>
            </a:r>
          </a:p>
        </p:txBody>
      </p:sp>
      <p:sp>
        <p:nvSpPr>
          <p:cNvPr id="5" name="テキスト ボックス 4">
            <a:extLst>
              <a:ext uri="{FF2B5EF4-FFF2-40B4-BE49-F238E27FC236}">
                <a16:creationId xmlns:a16="http://schemas.microsoft.com/office/drawing/2014/main" id="{21AF93DD-BF5D-5CD4-2486-B35FDE8A1607}"/>
              </a:ext>
            </a:extLst>
          </p:cNvPr>
          <p:cNvSpPr txBox="1"/>
          <p:nvPr/>
        </p:nvSpPr>
        <p:spPr>
          <a:xfrm>
            <a:off x="17566" y="4225694"/>
            <a:ext cx="9057034" cy="461665"/>
          </a:xfrm>
          <a:prstGeom prst="rect">
            <a:avLst/>
          </a:prstGeom>
          <a:noFill/>
        </p:spPr>
        <p:txBody>
          <a:bodyPr wrap="square">
            <a:spAutoFit/>
          </a:bodyPr>
          <a:lstStyle/>
          <a:p>
            <a:r>
              <a:rPr lang="ja-JP" altLang="en-US" sz="2400" dirty="0">
                <a:solidFill>
                  <a:schemeClr val="bg1"/>
                </a:solidFill>
              </a:rPr>
              <a:t>           しゅ                               しゅ</a:t>
            </a:r>
          </a:p>
        </p:txBody>
      </p:sp>
      <p:sp>
        <p:nvSpPr>
          <p:cNvPr id="6" name="テキスト ボックス 5">
            <a:extLst>
              <a:ext uri="{FF2B5EF4-FFF2-40B4-BE49-F238E27FC236}">
                <a16:creationId xmlns:a16="http://schemas.microsoft.com/office/drawing/2014/main" id="{AC77AF25-C308-DA42-6BA7-243563E6D2CA}"/>
              </a:ext>
            </a:extLst>
          </p:cNvPr>
          <p:cNvSpPr txBox="1"/>
          <p:nvPr/>
        </p:nvSpPr>
        <p:spPr>
          <a:xfrm>
            <a:off x="26528" y="5166997"/>
            <a:ext cx="9057034" cy="461665"/>
          </a:xfrm>
          <a:prstGeom prst="rect">
            <a:avLst/>
          </a:prstGeom>
          <a:noFill/>
        </p:spPr>
        <p:txBody>
          <a:bodyPr wrap="square">
            <a:spAutoFit/>
          </a:bodyPr>
          <a:lstStyle/>
          <a:p>
            <a:r>
              <a:rPr lang="ja-JP" altLang="en-US" sz="2400" dirty="0">
                <a:solidFill>
                  <a:schemeClr val="bg1"/>
                </a:solidFill>
              </a:rPr>
              <a:t>           しゅ                               しゅ</a:t>
            </a:r>
          </a:p>
        </p:txBody>
      </p:sp>
    </p:spTree>
    <p:extLst>
      <p:ext uri="{BB962C8B-B14F-4D97-AF65-F5344CB8AC3E}">
        <p14:creationId xmlns:p14="http://schemas.microsoft.com/office/powerpoint/2010/main" val="391990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7104AC4C-F837-4E4B-9B31-E0D91FF25619}"/>
              </a:ext>
            </a:extLst>
          </p:cNvPr>
          <p:cNvSpPr>
            <a:spLocks noGrp="1"/>
          </p:cNvSpPr>
          <p:nvPr>
            <p:ph type="title"/>
          </p:nvPr>
        </p:nvSpPr>
        <p:spPr/>
        <p:txBody>
          <a:bodyPr/>
          <a:lstStyle/>
          <a:p>
            <a:pPr eaLnBrk="1" hangingPunct="1"/>
            <a:r>
              <a:rPr lang="ja-JP" altLang="ja-JP" u="sng">
                <a:solidFill>
                  <a:schemeClr val="bg1"/>
                </a:solidFill>
              </a:rPr>
              <a:t>グロリア（栄光）</a:t>
            </a:r>
            <a:endParaRPr lang="ja-JP" altLang="en-US">
              <a:solidFill>
                <a:schemeClr val="bg1"/>
              </a:solidFill>
            </a:endParaRPr>
          </a:p>
        </p:txBody>
      </p:sp>
      <p:sp>
        <p:nvSpPr>
          <p:cNvPr id="17411" name="コンテンツ プレースホルダー 2">
            <a:extLst>
              <a:ext uri="{FF2B5EF4-FFF2-40B4-BE49-F238E27FC236}">
                <a16:creationId xmlns:a16="http://schemas.microsoft.com/office/drawing/2014/main" id="{8090A164-730F-4D1B-AFCC-963481F4CC12}"/>
              </a:ext>
            </a:extLst>
          </p:cNvPr>
          <p:cNvSpPr>
            <a:spLocks noGrp="1"/>
          </p:cNvSpPr>
          <p:nvPr>
            <p:ph idx="1"/>
          </p:nvPr>
        </p:nvSpPr>
        <p:spPr>
          <a:xfrm>
            <a:off x="395288" y="1600200"/>
            <a:ext cx="8748712" cy="5141913"/>
          </a:xfrm>
        </p:spPr>
        <p:txBody>
          <a:bodyPr/>
          <a:lstStyle/>
          <a:p>
            <a:pPr marL="0" indent="0" eaLnBrk="1" hangingPunct="1">
              <a:lnSpc>
                <a:spcPct val="120000"/>
              </a:lnSpc>
              <a:buFont typeface="Arial" panose="020B0604020202020204" pitchFamily="34" charset="0"/>
              <a:buNone/>
            </a:pPr>
            <a:r>
              <a:rPr lang="ja-JP" altLang="en-US" sz="4400" dirty="0">
                <a:solidFill>
                  <a:schemeClr val="bg1"/>
                </a:solidFill>
              </a:rPr>
              <a:t>主なる神、天の王、全能の父。</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あなたの栄光に感謝します。</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主なる神、神の小羊、父のひとり子</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主イエス・キリスト。</a:t>
            </a:r>
            <a:endParaRPr lang="en-US" altLang="ja-JP" sz="4400" dirty="0">
              <a:solidFill>
                <a:schemeClr val="bg1"/>
              </a:solidFill>
            </a:endParaRPr>
          </a:p>
        </p:txBody>
      </p:sp>
      <p:sp>
        <p:nvSpPr>
          <p:cNvPr id="6" name="テキスト ボックス 5">
            <a:extLst>
              <a:ext uri="{FF2B5EF4-FFF2-40B4-BE49-F238E27FC236}">
                <a16:creationId xmlns:a16="http://schemas.microsoft.com/office/drawing/2014/main" id="{640A0959-A352-0482-22EF-EBC9CCEFD6F1}"/>
              </a:ext>
            </a:extLst>
          </p:cNvPr>
          <p:cNvSpPr txBox="1"/>
          <p:nvPr/>
        </p:nvSpPr>
        <p:spPr>
          <a:xfrm>
            <a:off x="35496" y="2334142"/>
            <a:ext cx="9057034" cy="461665"/>
          </a:xfrm>
          <a:prstGeom prst="rect">
            <a:avLst/>
          </a:prstGeom>
          <a:noFill/>
        </p:spPr>
        <p:txBody>
          <a:bodyPr wrap="square">
            <a:spAutoFit/>
          </a:bodyPr>
          <a:lstStyle/>
          <a:p>
            <a:r>
              <a:rPr lang="ja-JP" altLang="en-US" sz="2400" dirty="0">
                <a:solidFill>
                  <a:schemeClr val="bg1"/>
                </a:solidFill>
              </a:rPr>
              <a:t>                              えいこう       かんしゃ</a:t>
            </a:r>
          </a:p>
        </p:txBody>
      </p:sp>
      <p:sp>
        <p:nvSpPr>
          <p:cNvPr id="7" name="テキスト ボックス 6">
            <a:extLst>
              <a:ext uri="{FF2B5EF4-FFF2-40B4-BE49-F238E27FC236}">
                <a16:creationId xmlns:a16="http://schemas.microsoft.com/office/drawing/2014/main" id="{31A4F7FB-6014-DE37-04DE-6EC69C274A68}"/>
              </a:ext>
            </a:extLst>
          </p:cNvPr>
          <p:cNvSpPr txBox="1"/>
          <p:nvPr/>
        </p:nvSpPr>
        <p:spPr>
          <a:xfrm>
            <a:off x="8603" y="3293363"/>
            <a:ext cx="9057034" cy="461665"/>
          </a:xfrm>
          <a:prstGeom prst="rect">
            <a:avLst/>
          </a:prstGeom>
          <a:noFill/>
        </p:spPr>
        <p:txBody>
          <a:bodyPr wrap="square">
            <a:spAutoFit/>
          </a:bodyPr>
          <a:lstStyle/>
          <a:p>
            <a:r>
              <a:rPr lang="ja-JP" altLang="en-US" sz="2400" dirty="0">
                <a:solidFill>
                  <a:schemeClr val="bg1"/>
                </a:solidFill>
              </a:rPr>
              <a:t>     しゅ            かみ    かみ      こひつじ     ちち                         ご</a:t>
            </a:r>
          </a:p>
        </p:txBody>
      </p:sp>
      <p:sp>
        <p:nvSpPr>
          <p:cNvPr id="8" name="テキスト ボックス 7">
            <a:extLst>
              <a:ext uri="{FF2B5EF4-FFF2-40B4-BE49-F238E27FC236}">
                <a16:creationId xmlns:a16="http://schemas.microsoft.com/office/drawing/2014/main" id="{7FE0E250-6DE6-992C-8F80-9D72CA950DBC}"/>
              </a:ext>
            </a:extLst>
          </p:cNvPr>
          <p:cNvSpPr txBox="1"/>
          <p:nvPr/>
        </p:nvSpPr>
        <p:spPr>
          <a:xfrm>
            <a:off x="17566" y="4216729"/>
            <a:ext cx="9057034" cy="461665"/>
          </a:xfrm>
          <a:prstGeom prst="rect">
            <a:avLst/>
          </a:prstGeom>
          <a:noFill/>
        </p:spPr>
        <p:txBody>
          <a:bodyPr wrap="square">
            <a:spAutoFit/>
          </a:bodyPr>
          <a:lstStyle/>
          <a:p>
            <a:r>
              <a:rPr lang="ja-JP" altLang="en-US" sz="2400" dirty="0">
                <a:solidFill>
                  <a:schemeClr val="bg1"/>
                </a:solidFill>
              </a:rPr>
              <a:t>     しゅ</a:t>
            </a:r>
          </a:p>
        </p:txBody>
      </p:sp>
      <p:sp>
        <p:nvSpPr>
          <p:cNvPr id="10" name="テキスト ボックス 9">
            <a:extLst>
              <a:ext uri="{FF2B5EF4-FFF2-40B4-BE49-F238E27FC236}">
                <a16:creationId xmlns:a16="http://schemas.microsoft.com/office/drawing/2014/main" id="{B60E35C2-6C65-2A97-5F7A-37F71214B9F3}"/>
              </a:ext>
            </a:extLst>
          </p:cNvPr>
          <p:cNvSpPr txBox="1"/>
          <p:nvPr/>
        </p:nvSpPr>
        <p:spPr>
          <a:xfrm>
            <a:off x="8597" y="1383880"/>
            <a:ext cx="9057034" cy="461665"/>
          </a:xfrm>
          <a:prstGeom prst="rect">
            <a:avLst/>
          </a:prstGeom>
          <a:noFill/>
        </p:spPr>
        <p:txBody>
          <a:bodyPr wrap="square">
            <a:spAutoFit/>
          </a:bodyPr>
          <a:lstStyle/>
          <a:p>
            <a:r>
              <a:rPr lang="ja-JP" altLang="en-US" sz="2400" dirty="0">
                <a:solidFill>
                  <a:schemeClr val="bg1"/>
                </a:solidFill>
              </a:rPr>
              <a:t>     しゅ            かみ    てん       おう     ぜんのう      ちち</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FB105B57-641A-4242-8527-CDC6B3428C1C}"/>
              </a:ext>
            </a:extLst>
          </p:cNvPr>
          <p:cNvSpPr>
            <a:spLocks noGrp="1"/>
          </p:cNvSpPr>
          <p:nvPr>
            <p:ph type="title"/>
          </p:nvPr>
        </p:nvSpPr>
        <p:spPr/>
        <p:txBody>
          <a:bodyPr/>
          <a:lstStyle/>
          <a:p>
            <a:pPr eaLnBrk="1" hangingPunct="1"/>
            <a:r>
              <a:rPr lang="ja-JP" altLang="ja-JP" u="sng">
                <a:solidFill>
                  <a:schemeClr val="bg1"/>
                </a:solidFill>
              </a:rPr>
              <a:t>グロリア（栄光）</a:t>
            </a:r>
            <a:endParaRPr lang="ja-JP" altLang="en-US">
              <a:solidFill>
                <a:schemeClr val="bg1"/>
              </a:solidFill>
            </a:endParaRPr>
          </a:p>
        </p:txBody>
      </p:sp>
      <p:sp>
        <p:nvSpPr>
          <p:cNvPr id="18435" name="コンテンツ プレースホルダー 2">
            <a:extLst>
              <a:ext uri="{FF2B5EF4-FFF2-40B4-BE49-F238E27FC236}">
                <a16:creationId xmlns:a16="http://schemas.microsoft.com/office/drawing/2014/main" id="{DFB554B9-08AA-4AF1-AEE8-1D20D6832262}"/>
              </a:ext>
            </a:extLst>
          </p:cNvPr>
          <p:cNvSpPr>
            <a:spLocks noGrp="1"/>
          </p:cNvSpPr>
          <p:nvPr>
            <p:ph idx="1"/>
          </p:nvPr>
        </p:nvSpPr>
        <p:spPr>
          <a:xfrm>
            <a:off x="395288" y="1600200"/>
            <a:ext cx="8748712" cy="5257800"/>
          </a:xfrm>
        </p:spPr>
        <p:txBody>
          <a:bodyPr/>
          <a:lstStyle/>
          <a:p>
            <a:pPr marL="0" indent="0">
              <a:lnSpc>
                <a:spcPct val="120000"/>
              </a:lnSpc>
              <a:buNone/>
            </a:pPr>
            <a:r>
              <a:rPr lang="ja-JP" altLang="en-US" sz="4400" dirty="0">
                <a:solidFill>
                  <a:schemeClr val="bg1"/>
                </a:solidFill>
              </a:rPr>
              <a:t>世の罪を取り除く主。</a:t>
            </a:r>
          </a:p>
          <a:p>
            <a:pPr marL="0" indent="0" eaLnBrk="1" hangingPunct="1">
              <a:lnSpc>
                <a:spcPct val="120000"/>
              </a:lnSpc>
              <a:buFont typeface="Arial" panose="020B0604020202020204" pitchFamily="34" charset="0"/>
              <a:buNone/>
            </a:pPr>
            <a:r>
              <a:rPr lang="ja-JP" altLang="en-US" sz="4400" dirty="0">
                <a:solidFill>
                  <a:schemeClr val="bg1"/>
                </a:solidFill>
              </a:rPr>
              <a:t>私たちをあわれみ、</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en-US" altLang="ja-JP" sz="4400" dirty="0">
                <a:solidFill>
                  <a:schemeClr val="bg1"/>
                </a:solidFill>
              </a:rPr>
              <a:t>	</a:t>
            </a:r>
            <a:r>
              <a:rPr lang="ja-JP" altLang="en-US" sz="4400" dirty="0">
                <a:solidFill>
                  <a:schemeClr val="bg1"/>
                </a:solidFill>
              </a:rPr>
              <a:t>祈りを聞いてください。</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父の右におられる主。</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en-US" altLang="ja-JP" sz="4400" dirty="0">
                <a:solidFill>
                  <a:schemeClr val="bg1"/>
                </a:solidFill>
              </a:rPr>
              <a:t>	</a:t>
            </a:r>
            <a:r>
              <a:rPr lang="ja-JP" altLang="en-US" sz="4400" dirty="0">
                <a:solidFill>
                  <a:schemeClr val="bg1"/>
                </a:solidFill>
              </a:rPr>
              <a:t>私たちをあわれんでください。</a:t>
            </a:r>
          </a:p>
        </p:txBody>
      </p:sp>
      <p:sp>
        <p:nvSpPr>
          <p:cNvPr id="2" name="テキスト ボックス 1">
            <a:extLst>
              <a:ext uri="{FF2B5EF4-FFF2-40B4-BE49-F238E27FC236}">
                <a16:creationId xmlns:a16="http://schemas.microsoft.com/office/drawing/2014/main" id="{8C472193-4EC3-C7C7-B44E-E1BE505F4277}"/>
              </a:ext>
            </a:extLst>
          </p:cNvPr>
          <p:cNvSpPr txBox="1"/>
          <p:nvPr/>
        </p:nvSpPr>
        <p:spPr>
          <a:xfrm>
            <a:off x="35496" y="3293367"/>
            <a:ext cx="9057034" cy="461665"/>
          </a:xfrm>
          <a:prstGeom prst="rect">
            <a:avLst/>
          </a:prstGeom>
          <a:noFill/>
        </p:spPr>
        <p:txBody>
          <a:bodyPr wrap="square">
            <a:spAutoFit/>
          </a:bodyPr>
          <a:lstStyle/>
          <a:p>
            <a:r>
              <a:rPr lang="ja-JP" altLang="en-US" sz="2400" dirty="0">
                <a:solidFill>
                  <a:schemeClr val="bg1"/>
                </a:solidFill>
              </a:rPr>
              <a:t>               いの            き</a:t>
            </a:r>
          </a:p>
        </p:txBody>
      </p:sp>
      <p:sp>
        <p:nvSpPr>
          <p:cNvPr id="3" name="テキスト ボックス 2">
            <a:extLst>
              <a:ext uri="{FF2B5EF4-FFF2-40B4-BE49-F238E27FC236}">
                <a16:creationId xmlns:a16="http://schemas.microsoft.com/office/drawing/2014/main" id="{C5931F7B-08DA-454D-A8EF-D7B2CD5E3B88}"/>
              </a:ext>
            </a:extLst>
          </p:cNvPr>
          <p:cNvSpPr txBox="1"/>
          <p:nvPr/>
        </p:nvSpPr>
        <p:spPr>
          <a:xfrm>
            <a:off x="8603" y="4252588"/>
            <a:ext cx="9057034" cy="461665"/>
          </a:xfrm>
          <a:prstGeom prst="rect">
            <a:avLst/>
          </a:prstGeom>
          <a:noFill/>
        </p:spPr>
        <p:txBody>
          <a:bodyPr wrap="square">
            <a:spAutoFit/>
          </a:bodyPr>
          <a:lstStyle/>
          <a:p>
            <a:r>
              <a:rPr lang="ja-JP" altLang="en-US" sz="2400" dirty="0">
                <a:solidFill>
                  <a:schemeClr val="bg1"/>
                </a:solidFill>
              </a:rPr>
              <a:t>     ちち       みぎ                              しゅ</a:t>
            </a:r>
          </a:p>
        </p:txBody>
      </p:sp>
      <p:sp>
        <p:nvSpPr>
          <p:cNvPr id="4" name="テキスト ボックス 3">
            <a:extLst>
              <a:ext uri="{FF2B5EF4-FFF2-40B4-BE49-F238E27FC236}">
                <a16:creationId xmlns:a16="http://schemas.microsoft.com/office/drawing/2014/main" id="{DA4B0C67-00D2-39BC-17D3-A9AD9188CF67}"/>
              </a:ext>
            </a:extLst>
          </p:cNvPr>
          <p:cNvSpPr txBox="1"/>
          <p:nvPr/>
        </p:nvSpPr>
        <p:spPr>
          <a:xfrm>
            <a:off x="17566" y="5175954"/>
            <a:ext cx="9057034" cy="461665"/>
          </a:xfrm>
          <a:prstGeom prst="rect">
            <a:avLst/>
          </a:prstGeom>
          <a:noFill/>
        </p:spPr>
        <p:txBody>
          <a:bodyPr wrap="square">
            <a:spAutoFit/>
          </a:bodyPr>
          <a:lstStyle/>
          <a:p>
            <a:r>
              <a:rPr lang="ja-JP" altLang="en-US" sz="2400" dirty="0">
                <a:solidFill>
                  <a:schemeClr val="bg1"/>
                </a:solidFill>
              </a:rPr>
              <a:t>             わたし</a:t>
            </a:r>
          </a:p>
        </p:txBody>
      </p:sp>
      <p:sp>
        <p:nvSpPr>
          <p:cNvPr id="6" name="テキスト ボックス 5">
            <a:extLst>
              <a:ext uri="{FF2B5EF4-FFF2-40B4-BE49-F238E27FC236}">
                <a16:creationId xmlns:a16="http://schemas.microsoft.com/office/drawing/2014/main" id="{C6457695-9243-9E5E-12E5-D7A9632E945B}"/>
              </a:ext>
            </a:extLst>
          </p:cNvPr>
          <p:cNvSpPr txBox="1"/>
          <p:nvPr/>
        </p:nvSpPr>
        <p:spPr>
          <a:xfrm>
            <a:off x="8597" y="2343105"/>
            <a:ext cx="9057034" cy="461665"/>
          </a:xfrm>
          <a:prstGeom prst="rect">
            <a:avLst/>
          </a:prstGeom>
          <a:noFill/>
        </p:spPr>
        <p:txBody>
          <a:bodyPr wrap="square">
            <a:spAutoFit/>
          </a:bodyPr>
          <a:lstStyle/>
          <a:p>
            <a:r>
              <a:rPr lang="ja-JP" altLang="en-US" sz="2400" dirty="0">
                <a:solidFill>
                  <a:schemeClr val="bg1"/>
                </a:solidFill>
              </a:rPr>
              <a:t>   わたし</a:t>
            </a:r>
          </a:p>
        </p:txBody>
      </p:sp>
      <p:sp>
        <p:nvSpPr>
          <p:cNvPr id="7" name="テキスト ボックス 6">
            <a:extLst>
              <a:ext uri="{FF2B5EF4-FFF2-40B4-BE49-F238E27FC236}">
                <a16:creationId xmlns:a16="http://schemas.microsoft.com/office/drawing/2014/main" id="{17DF4671-D9D5-128C-EC31-155FB061755D}"/>
              </a:ext>
            </a:extLst>
          </p:cNvPr>
          <p:cNvSpPr txBox="1"/>
          <p:nvPr/>
        </p:nvSpPr>
        <p:spPr>
          <a:xfrm>
            <a:off x="8598" y="1392852"/>
            <a:ext cx="9057034" cy="461665"/>
          </a:xfrm>
          <a:prstGeom prst="rect">
            <a:avLst/>
          </a:prstGeom>
          <a:noFill/>
        </p:spPr>
        <p:txBody>
          <a:bodyPr wrap="square">
            <a:spAutoFit/>
          </a:bodyPr>
          <a:lstStyle/>
          <a:p>
            <a:r>
              <a:rPr lang="ja-JP" altLang="en-US" sz="2400" dirty="0">
                <a:solidFill>
                  <a:schemeClr val="bg1"/>
                </a:solidFill>
              </a:rPr>
              <a:t>      よ         つみ       と       のぞ    しゅ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5F59B523-5BAC-4DE4-96FB-842EC46CD61E}"/>
              </a:ext>
            </a:extLst>
          </p:cNvPr>
          <p:cNvSpPr>
            <a:spLocks noGrp="1"/>
          </p:cNvSpPr>
          <p:nvPr>
            <p:ph type="title"/>
          </p:nvPr>
        </p:nvSpPr>
        <p:spPr/>
        <p:txBody>
          <a:bodyPr/>
          <a:lstStyle/>
          <a:p>
            <a:pPr eaLnBrk="1" hangingPunct="1"/>
            <a:r>
              <a:rPr lang="ja-JP" altLang="ja-JP" u="sng">
                <a:solidFill>
                  <a:schemeClr val="bg1"/>
                </a:solidFill>
              </a:rPr>
              <a:t>グロリア（栄光）</a:t>
            </a:r>
            <a:endParaRPr lang="ja-JP" altLang="en-US">
              <a:solidFill>
                <a:schemeClr val="bg1"/>
              </a:solidFill>
            </a:endParaRPr>
          </a:p>
        </p:txBody>
      </p:sp>
      <p:sp>
        <p:nvSpPr>
          <p:cNvPr id="19459" name="コンテンツ プレースホルダー 2">
            <a:extLst>
              <a:ext uri="{FF2B5EF4-FFF2-40B4-BE49-F238E27FC236}">
                <a16:creationId xmlns:a16="http://schemas.microsoft.com/office/drawing/2014/main" id="{5F6FF465-BA2C-45A4-BA32-C8FFACED44A4}"/>
              </a:ext>
            </a:extLst>
          </p:cNvPr>
          <p:cNvSpPr>
            <a:spLocks noGrp="1"/>
          </p:cNvSpPr>
          <p:nvPr>
            <p:ph idx="1"/>
          </p:nvPr>
        </p:nvSpPr>
        <p:spPr>
          <a:xfrm>
            <a:off x="395288" y="1600200"/>
            <a:ext cx="8291512" cy="4525963"/>
          </a:xfrm>
        </p:spPr>
        <p:txBody>
          <a:bodyPr/>
          <a:lstStyle/>
          <a:p>
            <a:pPr marL="0" indent="0" eaLnBrk="1" hangingPunct="1">
              <a:lnSpc>
                <a:spcPct val="120000"/>
              </a:lnSpc>
              <a:buFont typeface="Arial" panose="020B0604020202020204" pitchFamily="34" charset="0"/>
              <a:buNone/>
            </a:pPr>
            <a:r>
              <a:rPr lang="ja-JP" altLang="en-US" sz="4400" dirty="0">
                <a:solidFill>
                  <a:schemeClr val="bg1"/>
                </a:solidFill>
              </a:rPr>
              <a:t>あなただけが聖なる主、</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いと高き　イエス・キリスト。</a:t>
            </a:r>
          </a:p>
          <a:p>
            <a:pPr marL="0" indent="0" eaLnBrk="1" hangingPunct="1">
              <a:lnSpc>
                <a:spcPct val="120000"/>
              </a:lnSpc>
              <a:buFont typeface="Arial" panose="020B0604020202020204" pitchFamily="34" charset="0"/>
              <a:buNone/>
            </a:pPr>
            <a:r>
              <a:rPr lang="ja-JP" altLang="en-US" sz="4400" dirty="0">
                <a:solidFill>
                  <a:schemeClr val="bg1"/>
                </a:solidFill>
              </a:rPr>
              <a:t>あなたは聖霊とともに</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父なる神の栄光のうちに。</a:t>
            </a:r>
          </a:p>
          <a:p>
            <a:pPr marL="0" indent="0" eaLnBrk="1" hangingPunct="1">
              <a:lnSpc>
                <a:spcPct val="120000"/>
              </a:lnSpc>
              <a:buFont typeface="Arial" panose="020B0604020202020204" pitchFamily="34" charset="0"/>
              <a:buNone/>
            </a:pPr>
            <a:r>
              <a:rPr lang="ja-JP" altLang="en-US" sz="4400" dirty="0">
                <a:solidFill>
                  <a:schemeClr val="bg1"/>
                </a:solidFill>
              </a:rPr>
              <a:t>　　　　　　　　　　　　　　　　アーメン</a:t>
            </a:r>
          </a:p>
        </p:txBody>
      </p:sp>
      <p:sp>
        <p:nvSpPr>
          <p:cNvPr id="8" name="テキスト ボックス 7">
            <a:extLst>
              <a:ext uri="{FF2B5EF4-FFF2-40B4-BE49-F238E27FC236}">
                <a16:creationId xmlns:a16="http://schemas.microsoft.com/office/drawing/2014/main" id="{1A2AA248-0C43-2918-7F4B-65090472BC57}"/>
              </a:ext>
            </a:extLst>
          </p:cNvPr>
          <p:cNvSpPr txBox="1"/>
          <p:nvPr/>
        </p:nvSpPr>
        <p:spPr>
          <a:xfrm>
            <a:off x="8603" y="3293363"/>
            <a:ext cx="9057034" cy="461665"/>
          </a:xfrm>
          <a:prstGeom prst="rect">
            <a:avLst/>
          </a:prstGeom>
          <a:noFill/>
        </p:spPr>
        <p:txBody>
          <a:bodyPr wrap="square">
            <a:spAutoFit/>
          </a:bodyPr>
          <a:lstStyle/>
          <a:p>
            <a:r>
              <a:rPr lang="ja-JP" altLang="en-US" sz="2400" dirty="0">
                <a:solidFill>
                  <a:schemeClr val="bg1"/>
                </a:solidFill>
              </a:rPr>
              <a:t>                             せいれい</a:t>
            </a:r>
          </a:p>
        </p:txBody>
      </p:sp>
      <p:sp>
        <p:nvSpPr>
          <p:cNvPr id="9" name="テキスト ボックス 8">
            <a:extLst>
              <a:ext uri="{FF2B5EF4-FFF2-40B4-BE49-F238E27FC236}">
                <a16:creationId xmlns:a16="http://schemas.microsoft.com/office/drawing/2014/main" id="{35E93F91-C352-3446-5D90-52CD83E2F791}"/>
              </a:ext>
            </a:extLst>
          </p:cNvPr>
          <p:cNvSpPr txBox="1"/>
          <p:nvPr/>
        </p:nvSpPr>
        <p:spPr>
          <a:xfrm>
            <a:off x="17566" y="4216729"/>
            <a:ext cx="9057034" cy="461665"/>
          </a:xfrm>
          <a:prstGeom prst="rect">
            <a:avLst/>
          </a:prstGeom>
          <a:noFill/>
        </p:spPr>
        <p:txBody>
          <a:bodyPr wrap="square">
            <a:spAutoFit/>
          </a:bodyPr>
          <a:lstStyle/>
          <a:p>
            <a:r>
              <a:rPr lang="ja-JP" altLang="en-US" sz="2400" dirty="0">
                <a:solidFill>
                  <a:schemeClr val="bg1"/>
                </a:solidFill>
              </a:rPr>
              <a:t>     ちち           かみ       えいこう</a:t>
            </a:r>
          </a:p>
        </p:txBody>
      </p:sp>
      <p:sp>
        <p:nvSpPr>
          <p:cNvPr id="11" name="テキスト ボックス 10">
            <a:extLst>
              <a:ext uri="{FF2B5EF4-FFF2-40B4-BE49-F238E27FC236}">
                <a16:creationId xmlns:a16="http://schemas.microsoft.com/office/drawing/2014/main" id="{D6B04326-3422-4041-87EA-21B7EE130771}"/>
              </a:ext>
            </a:extLst>
          </p:cNvPr>
          <p:cNvSpPr txBox="1"/>
          <p:nvPr/>
        </p:nvSpPr>
        <p:spPr>
          <a:xfrm>
            <a:off x="8597" y="1410775"/>
            <a:ext cx="9057034" cy="461665"/>
          </a:xfrm>
          <a:prstGeom prst="rect">
            <a:avLst/>
          </a:prstGeom>
          <a:noFill/>
        </p:spPr>
        <p:txBody>
          <a:bodyPr wrap="square">
            <a:spAutoFit/>
          </a:bodyPr>
          <a:lstStyle/>
          <a:p>
            <a:r>
              <a:rPr lang="ja-JP" altLang="en-US" sz="2400" dirty="0">
                <a:solidFill>
                  <a:schemeClr val="bg1"/>
                </a:solidFill>
              </a:rPr>
              <a:t>                                          せい            しゅ</a:t>
            </a:r>
          </a:p>
        </p:txBody>
      </p:sp>
      <p:sp>
        <p:nvSpPr>
          <p:cNvPr id="12" name="テキスト ボックス 11">
            <a:extLst>
              <a:ext uri="{FF2B5EF4-FFF2-40B4-BE49-F238E27FC236}">
                <a16:creationId xmlns:a16="http://schemas.microsoft.com/office/drawing/2014/main" id="{CAEAB5E4-2300-91C6-9ED3-9680B3C4BAA4}"/>
              </a:ext>
            </a:extLst>
          </p:cNvPr>
          <p:cNvSpPr txBox="1"/>
          <p:nvPr/>
        </p:nvSpPr>
        <p:spPr>
          <a:xfrm>
            <a:off x="8596" y="2343108"/>
            <a:ext cx="9057034" cy="461665"/>
          </a:xfrm>
          <a:prstGeom prst="rect">
            <a:avLst/>
          </a:prstGeom>
          <a:noFill/>
        </p:spPr>
        <p:txBody>
          <a:bodyPr wrap="square">
            <a:spAutoFit/>
          </a:bodyPr>
          <a:lstStyle/>
          <a:p>
            <a:r>
              <a:rPr lang="ja-JP" altLang="en-US" sz="2400" dirty="0">
                <a:solidFill>
                  <a:schemeClr val="bg1"/>
                </a:solidFill>
              </a:rPr>
              <a:t>                たか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p:nvPr/>
        </p:nvSpPr>
        <p:spPr bwMode="auto">
          <a:xfrm>
            <a:off x="52" y="135368"/>
            <a:ext cx="9135058" cy="85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spcBef>
                <a:spcPct val="0"/>
              </a:spcBef>
              <a:buFontTx/>
              <a:buNone/>
            </a:pPr>
            <a:r>
              <a:rPr lang="ja-JP" altLang="en-US" sz="4800" u="sng">
                <a:solidFill>
                  <a:schemeClr val="bg1"/>
                </a:solidFill>
              </a:rPr>
              <a:t>つどいの祈り</a:t>
            </a:r>
            <a:endParaRPr lang="ja-JP" altLang="en-US" sz="4800">
              <a:solidFill>
                <a:schemeClr val="bg1"/>
              </a:solidFill>
            </a:endParaRPr>
          </a:p>
        </p:txBody>
      </p:sp>
      <p:sp>
        <p:nvSpPr>
          <p:cNvPr id="21507" name="コンテンツ プレースホルダー 2"/>
          <p:cNvSpPr>
            <a:spLocks noGrp="1"/>
          </p:cNvSpPr>
          <p:nvPr>
            <p:ph idx="1"/>
          </p:nvPr>
        </p:nvSpPr>
        <p:spPr>
          <a:xfrm>
            <a:off x="148590" y="694452"/>
            <a:ext cx="9144000" cy="5905625"/>
          </a:xfrm>
        </p:spPr>
        <p:txBody>
          <a:bodyPr/>
          <a:lstStyle/>
          <a:p>
            <a:pPr marL="0" indent="0" eaLnBrk="1" hangingPunct="1">
              <a:lnSpc>
                <a:spcPct val="150000"/>
              </a:lnSpc>
              <a:spcBef>
                <a:spcPts val="0"/>
              </a:spcBef>
              <a:buFont typeface="Arial" panose="020B0604020202020204" pitchFamily="34" charset="0"/>
              <a:buNone/>
            </a:pPr>
            <a:r>
              <a:rPr lang="ja-JP" altLang="en-US" sz="4400" dirty="0">
                <a:solidFill>
                  <a:srgbClr val="00FFFF"/>
                </a:solidFill>
              </a:rPr>
              <a:t>司）</a:t>
            </a:r>
            <a:r>
              <a:rPr lang="en-US" altLang="ja-JP" sz="4400" dirty="0">
                <a:solidFill>
                  <a:srgbClr val="00FFFF"/>
                </a:solidFill>
              </a:rPr>
              <a:t> </a:t>
            </a:r>
            <a:r>
              <a:rPr lang="ja-JP" altLang="en-US" sz="4400" dirty="0">
                <a:solidFill>
                  <a:srgbClr val="00FFFF"/>
                </a:solidFill>
              </a:rPr>
              <a:t>祈りましょう。</a:t>
            </a:r>
            <a:endParaRPr lang="en-US" altLang="ja-JP" sz="4400" dirty="0">
              <a:solidFill>
                <a:srgbClr val="00FFFF"/>
              </a:solidFill>
            </a:endParaRPr>
          </a:p>
          <a:p>
            <a:pPr marL="0" indent="0">
              <a:lnSpc>
                <a:spcPct val="150000"/>
              </a:lnSpc>
              <a:buNone/>
            </a:pPr>
            <a:r>
              <a:rPr lang="ja-JP" altLang="en-US" sz="4400" dirty="0">
                <a:solidFill>
                  <a:schemeClr val="bg1"/>
                </a:solidFill>
                <a:ea typeface="ＭＳ Ｐゴシック" panose="020B0600070205080204" charset="-128"/>
              </a:rPr>
              <a:t>一同）全能の創造者、生きておられる神さま。唯一にして三つであるあなたの栄光をあがめ、三つであり唯一のあなたの大いなる御力をたたえます。この信仰に堅く立ち、逆境の中で守り、</a:t>
            </a:r>
          </a:p>
        </p:txBody>
      </p:sp>
      <p:sp>
        <p:nvSpPr>
          <p:cNvPr id="9" name="テキスト ボックス 8"/>
          <p:cNvSpPr txBox="1"/>
          <p:nvPr/>
        </p:nvSpPr>
        <p:spPr>
          <a:xfrm>
            <a:off x="5148064" y="-57001"/>
            <a:ext cx="994430" cy="461665"/>
          </a:xfrm>
          <a:prstGeom prst="rect">
            <a:avLst/>
          </a:prstGeom>
          <a:noFill/>
        </p:spPr>
        <p:txBody>
          <a:bodyPr wrap="square">
            <a:spAutoFit/>
          </a:bodyPr>
          <a:lstStyle/>
          <a:p>
            <a:r>
              <a:rPr lang="ja-JP" altLang="en-US" sz="2400">
                <a:solidFill>
                  <a:schemeClr val="bg1"/>
                </a:solidFill>
              </a:rPr>
              <a:t>いの</a:t>
            </a:r>
          </a:p>
        </p:txBody>
      </p:sp>
      <p:sp>
        <p:nvSpPr>
          <p:cNvPr id="11" name="テキスト ボックス 23"/>
          <p:cNvSpPr txBox="1">
            <a:spLocks noChangeArrowheads="1"/>
          </p:cNvSpPr>
          <p:nvPr/>
        </p:nvSpPr>
        <p:spPr bwMode="auto">
          <a:xfrm>
            <a:off x="755576" y="1787729"/>
            <a:ext cx="827290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pitchFamily="34" charset="0"/>
                <a:cs typeface="Arial" panose="020B0604020202020204"/>
              </a:rPr>
              <a:t>　　　　ぜんのう　　　そうぞうしゃ　　　い</a:t>
            </a:r>
          </a:p>
        </p:txBody>
      </p:sp>
      <p:sp>
        <p:nvSpPr>
          <p:cNvPr id="12" name="テキスト ボックス 23"/>
          <p:cNvSpPr txBox="1">
            <a:spLocks noChangeArrowheads="1"/>
          </p:cNvSpPr>
          <p:nvPr/>
        </p:nvSpPr>
        <p:spPr bwMode="auto">
          <a:xfrm>
            <a:off x="142" y="2776502"/>
            <a:ext cx="944211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a:ea typeface="ＭＳ Ｐゴシック" panose="020B0600070205080204" charset="-128"/>
                <a:cs typeface="Arial" panose="020B0604020202020204"/>
              </a:rPr>
              <a:t> かみ　　　　　　ゆいいつ　　　　　　　　み</a:t>
            </a:r>
          </a:p>
        </p:txBody>
      </p:sp>
      <p:sp>
        <p:nvSpPr>
          <p:cNvPr id="8" name="テキスト ボックス 23"/>
          <p:cNvSpPr txBox="1">
            <a:spLocks noChangeArrowheads="1"/>
          </p:cNvSpPr>
          <p:nvPr/>
        </p:nvSpPr>
        <p:spPr bwMode="auto">
          <a:xfrm>
            <a:off x="-32647" y="3779696"/>
            <a:ext cx="90610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a:ea typeface="ＭＳ Ｐゴシック" panose="020B0600070205080204" charset="-128"/>
                <a:cs typeface="Arial" panose="020B0604020202020204"/>
              </a:rPr>
              <a:t>　　　 えいこう　　　　　　　　　　　　　 み　　　　　　　　　　ゆいいつ</a:t>
            </a:r>
          </a:p>
        </p:txBody>
      </p:sp>
      <p:sp>
        <p:nvSpPr>
          <p:cNvPr id="10" name="テキスト ボックス 23"/>
          <p:cNvSpPr txBox="1">
            <a:spLocks noChangeArrowheads="1"/>
          </p:cNvSpPr>
          <p:nvPr/>
        </p:nvSpPr>
        <p:spPr bwMode="auto">
          <a:xfrm>
            <a:off x="0" y="4804999"/>
            <a:ext cx="919651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a:ea typeface="ＭＳ Ｐゴシック" panose="020B0600070205080204" charset="-128"/>
                <a:cs typeface="Arial" panose="020B0604020202020204"/>
              </a:rPr>
              <a:t>　　　　　　　　 おお　　　　　　 　みちから</a:t>
            </a:r>
          </a:p>
        </p:txBody>
      </p:sp>
      <p:sp>
        <p:nvSpPr>
          <p:cNvPr id="13" name="テキスト ボックス 23"/>
          <p:cNvSpPr txBox="1">
            <a:spLocks noChangeArrowheads="1"/>
          </p:cNvSpPr>
          <p:nvPr/>
        </p:nvSpPr>
        <p:spPr bwMode="auto">
          <a:xfrm>
            <a:off x="-168133" y="5783223"/>
            <a:ext cx="919651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en-US" altLang="ja-JP" sz="2400" dirty="0">
                <a:solidFill>
                  <a:schemeClr val="bg1"/>
                </a:solidFill>
                <a:latin typeface="Arial" panose="020B0604020202020204"/>
                <a:ea typeface="ＭＳ Ｐゴシック" panose="020B0600070205080204" charset="-128"/>
                <a:cs typeface="Arial" panose="020B0604020202020204"/>
              </a:rPr>
              <a:t>           </a:t>
            </a:r>
            <a:r>
              <a:rPr lang="ja-JP" altLang="en-US" sz="2400" dirty="0">
                <a:solidFill>
                  <a:schemeClr val="bg1"/>
                </a:solidFill>
                <a:latin typeface="Arial" panose="020B0604020202020204"/>
                <a:ea typeface="ＭＳ Ｐゴシック" panose="020B0600070205080204" charset="-128"/>
                <a:cs typeface="Arial" panose="020B0604020202020204"/>
              </a:rPr>
              <a:t>しんこう　　　かた　　た　　　　 ぎゃっきょう　 なか　　 まも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p:nvPr/>
        </p:nvSpPr>
        <p:spPr bwMode="auto">
          <a:xfrm>
            <a:off x="0" y="219661"/>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800" b="0" i="0" u="sng"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rPr>
              <a:t>つどいの祈り</a:t>
            </a:r>
            <a:endParaRPr kumimoji="1" lang="ja-JP" altLang="en-US" sz="4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endParaRPr>
          </a:p>
        </p:txBody>
      </p:sp>
      <p:sp>
        <p:nvSpPr>
          <p:cNvPr id="21507" name="コンテンツ プレースホルダー 2"/>
          <p:cNvSpPr>
            <a:spLocks noGrp="1"/>
          </p:cNvSpPr>
          <p:nvPr>
            <p:ph idx="1"/>
          </p:nvPr>
        </p:nvSpPr>
        <p:spPr>
          <a:xfrm>
            <a:off x="257" y="989855"/>
            <a:ext cx="9144000" cy="5636605"/>
          </a:xfrm>
        </p:spPr>
        <p:txBody>
          <a:bodyPr/>
          <a:lstStyle/>
          <a:p>
            <a:pPr marL="0" indent="0">
              <a:lnSpc>
                <a:spcPct val="150000"/>
              </a:lnSpc>
              <a:buNone/>
            </a:pPr>
            <a:r>
              <a:rPr lang="ja-JP" altLang="en-US" sz="4400" dirty="0">
                <a:solidFill>
                  <a:schemeClr val="bg1"/>
                </a:solidFill>
                <a:ea typeface="ＭＳ Ｐゴシック" panose="020B0600070205080204" charset="-128"/>
              </a:rPr>
              <a:t>ついには御前にあって永遠の喜びと愛のうちに住まわせてください。いまも、そして永遠にいます、父、御子、聖霊の唯一の神に祈ります。</a:t>
            </a:r>
          </a:p>
          <a:p>
            <a:pPr marL="0" indent="0">
              <a:lnSpc>
                <a:spcPct val="150000"/>
              </a:lnSpc>
              <a:buNone/>
            </a:pPr>
            <a:r>
              <a:rPr lang="ja-JP" altLang="en-US" sz="4400" dirty="0">
                <a:solidFill>
                  <a:schemeClr val="bg1"/>
                </a:solidFill>
                <a:ea typeface="ＭＳ Ｐゴシック" panose="020B0600070205080204" charset="-128"/>
                <a:sym typeface="+mn-ea"/>
              </a:rPr>
              <a:t>アーメン</a:t>
            </a:r>
          </a:p>
        </p:txBody>
      </p:sp>
      <p:sp>
        <p:nvSpPr>
          <p:cNvPr id="11" name="テキスト ボックス 10"/>
          <p:cNvSpPr txBox="1"/>
          <p:nvPr/>
        </p:nvSpPr>
        <p:spPr>
          <a:xfrm>
            <a:off x="5148064" y="-57001"/>
            <a:ext cx="1354470" cy="461665"/>
          </a:xfrm>
          <a:prstGeom prst="rect">
            <a:avLst/>
          </a:prstGeom>
          <a:noFill/>
        </p:spPr>
        <p:txBody>
          <a:bodyPr wrap="square">
            <a:spAutoFit/>
          </a:bodyPr>
          <a:lstStyle/>
          <a:p>
            <a:r>
              <a:rPr lang="ja-JP" altLang="en-US" sz="2400">
                <a:solidFill>
                  <a:schemeClr val="bg1"/>
                </a:solidFill>
              </a:rPr>
              <a:t>いの</a:t>
            </a:r>
          </a:p>
        </p:txBody>
      </p:sp>
      <p:sp>
        <p:nvSpPr>
          <p:cNvPr id="10" name="テキスト ボックス 9"/>
          <p:cNvSpPr txBox="1"/>
          <p:nvPr/>
        </p:nvSpPr>
        <p:spPr>
          <a:xfrm>
            <a:off x="54050" y="3952617"/>
            <a:ext cx="9098915"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ゆいいつ　　　かみ　　 いの</a:t>
            </a:r>
          </a:p>
        </p:txBody>
      </p:sp>
      <p:sp>
        <p:nvSpPr>
          <p:cNvPr id="3" name="テキスト ボックス 9"/>
          <p:cNvSpPr txBox="1"/>
          <p:nvPr/>
        </p:nvSpPr>
        <p:spPr>
          <a:xfrm>
            <a:off x="-299720" y="2950827"/>
            <a:ext cx="944372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えいえん　　　　　　　　　　　 ちち　　　みこ　　　　せいれい　　　</a:t>
            </a:r>
          </a:p>
        </p:txBody>
      </p:sp>
      <p:sp>
        <p:nvSpPr>
          <p:cNvPr id="5" name="テキスト ボックス 9"/>
          <p:cNvSpPr txBox="1"/>
          <p:nvPr/>
        </p:nvSpPr>
        <p:spPr>
          <a:xfrm>
            <a:off x="45085" y="1918115"/>
            <a:ext cx="944372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あい　　　　　　　　　　す　</a:t>
            </a:r>
          </a:p>
        </p:txBody>
      </p:sp>
      <p:sp>
        <p:nvSpPr>
          <p:cNvPr id="6" name="テキスト ボックス 9"/>
          <p:cNvSpPr txBox="1"/>
          <p:nvPr/>
        </p:nvSpPr>
        <p:spPr>
          <a:xfrm>
            <a:off x="45085" y="936105"/>
            <a:ext cx="944372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みまえ　　　　　　　　　　えいえん　　 よろこ</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214563"/>
            <a:ext cx="8229600" cy="1143000"/>
          </a:xfrm>
        </p:spPr>
        <p:txBody>
          <a:bodyPr rtlCol="0">
            <a:normAutofit fontScale="90000"/>
          </a:bodyPr>
          <a:lstStyle/>
          <a:p>
            <a:pPr eaLnBrk="1" fontAlgn="auto" hangingPunct="1">
              <a:spcAft>
                <a:spcPts val="0"/>
              </a:spcAft>
              <a:defRPr/>
            </a:pPr>
            <a:br>
              <a:rPr lang="en-US" altLang="ja-JP">
                <a:solidFill>
                  <a:schemeClr val="bg1"/>
                </a:solidFill>
              </a:rPr>
            </a:br>
            <a:r>
              <a:rPr lang="ja-JP" altLang="en-US" sz="8900">
                <a:solidFill>
                  <a:schemeClr val="bg1"/>
                </a:solidFill>
              </a:rPr>
              <a:t>聖　書　</a:t>
            </a:r>
            <a:br>
              <a:rPr lang="ja-JP" altLang="ja-JP" sz="9600">
                <a:solidFill>
                  <a:schemeClr val="bg1"/>
                </a:solidFill>
              </a:rPr>
            </a:br>
            <a:endParaRPr lang="ja-JP" altLang="en-US">
              <a:solidFill>
                <a:schemeClr val="bg1"/>
              </a:solidFill>
            </a:endParaRPr>
          </a:p>
        </p:txBody>
      </p:sp>
      <p:sp>
        <p:nvSpPr>
          <p:cNvPr id="24579" name="テキスト ボックス 4"/>
          <p:cNvSpPr txBox="1">
            <a:spLocks noChangeArrowheads="1"/>
          </p:cNvSpPr>
          <p:nvPr/>
        </p:nvSpPr>
        <p:spPr bwMode="auto">
          <a:xfrm>
            <a:off x="3073400" y="1638300"/>
            <a:ext cx="3192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b="1">
                <a:solidFill>
                  <a:schemeClr val="bg1"/>
                </a:solidFill>
              </a:rPr>
              <a:t>せ　い　  　し　ょ</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indent="-342900" algn="ctr">
              <a:spcBef>
                <a:spcPct val="20000"/>
              </a:spcBef>
              <a:buFont typeface="Arial" panose="020B0604020202020204" pitchFamily="34" charset="0"/>
              <a:buNone/>
              <a:defRPr/>
            </a:pPr>
            <a:r>
              <a:rPr lang="en-US" altLang="ja-JP" sz="4000">
                <a:solidFill>
                  <a:schemeClr val="bg1"/>
                </a:solidFill>
                <a:latin typeface="+mn-lt"/>
                <a:ea typeface="+mn-ea"/>
              </a:rPr>
              <a:t>※</a:t>
            </a:r>
            <a:r>
              <a:rPr lang="ja-JP" altLang="en-US" sz="4000">
                <a:solidFill>
                  <a:schemeClr val="bg1"/>
                </a:solidFill>
                <a:latin typeface="+mn-lt"/>
                <a:ea typeface="+mn-ea"/>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buNone/>
            </a:pPr>
            <a:r>
              <a:rPr lang="ja-JP" altLang="en-US" sz="5400" u="sng" dirty="0">
                <a:solidFill>
                  <a:schemeClr val="bg1"/>
                </a:solidFill>
                <a:latin typeface="Calibri" panose="020F0502020204030204"/>
                <a:ea typeface="ＭＳ Ｐゴシック" panose="020B0600070205080204" charset="-128"/>
                <a:cs typeface="Calibri" panose="020F0502020204030204"/>
              </a:rPr>
              <a:t>創世記</a:t>
            </a:r>
            <a:endParaRPr lang="en-US" altLang="ja-JP" sz="5400" u="sng" dirty="0">
              <a:solidFill>
                <a:schemeClr val="bg1"/>
              </a:solidFill>
              <a:latin typeface="Calibri" panose="020F0502020204030204"/>
              <a:ea typeface="ＭＳ Ｐゴシック" panose="020B0600070205080204" charset="-128"/>
              <a:cs typeface="Calibri" panose="020F0502020204030204"/>
            </a:endParaRPr>
          </a:p>
          <a:p>
            <a:pPr algn="ctr">
              <a:buNone/>
            </a:pPr>
            <a:r>
              <a:rPr lang="en-US" altLang="ja-JP" sz="5400" dirty="0">
                <a:solidFill>
                  <a:schemeClr val="bg1"/>
                </a:solidFill>
                <a:latin typeface="Calibri" panose="020F0502020204030204"/>
                <a:ea typeface="ＭＳ Ｐゴシック" panose="020B0600070205080204" charset="-128"/>
                <a:cs typeface="Calibri" panose="020F0502020204030204"/>
              </a:rPr>
              <a:t>1</a:t>
            </a:r>
            <a:r>
              <a:rPr lang="ja-JP" altLang="en-US" sz="5400" dirty="0">
                <a:solidFill>
                  <a:schemeClr val="bg1"/>
                </a:solidFill>
                <a:latin typeface="Calibri" panose="020F0502020204030204"/>
                <a:ea typeface="ＭＳ Ｐゴシック" panose="020B0600070205080204" charset="-128"/>
                <a:cs typeface="Calibri" panose="020F0502020204030204"/>
              </a:rPr>
              <a:t>章</a:t>
            </a:r>
            <a:r>
              <a:rPr lang="en-US" altLang="ja-JP" sz="5400" dirty="0">
                <a:solidFill>
                  <a:schemeClr val="bg1"/>
                </a:solidFill>
                <a:latin typeface="Calibri" panose="020F0502020204030204"/>
                <a:ea typeface="ＭＳ Ｐゴシック" panose="020B0600070205080204" charset="-128"/>
                <a:cs typeface="Calibri" panose="020F0502020204030204"/>
              </a:rPr>
              <a:t>1</a:t>
            </a:r>
            <a:r>
              <a:rPr lang="ja-JP" altLang="en-US" sz="5400" dirty="0">
                <a:solidFill>
                  <a:schemeClr val="bg1"/>
                </a:solidFill>
                <a:latin typeface="Calibri" panose="020F0502020204030204"/>
                <a:ea typeface="ＭＳ Ｐゴシック" panose="020B0600070205080204" charset="-128"/>
                <a:cs typeface="Calibri" panose="020F0502020204030204"/>
              </a:rPr>
              <a:t>～</a:t>
            </a:r>
            <a:r>
              <a:rPr lang="en-US" altLang="ja-JP" sz="5400" dirty="0">
                <a:solidFill>
                  <a:schemeClr val="bg1"/>
                </a:solidFill>
                <a:latin typeface="Calibri" panose="020F0502020204030204"/>
                <a:ea typeface="ＭＳ Ｐゴシック" panose="020B0600070205080204" charset="-128"/>
                <a:cs typeface="Calibri" panose="020F0502020204030204"/>
              </a:rPr>
              <a:t>2</a:t>
            </a:r>
            <a:r>
              <a:rPr lang="ja-JP" altLang="en-US" sz="5400" dirty="0">
                <a:solidFill>
                  <a:schemeClr val="bg1"/>
                </a:solidFill>
                <a:latin typeface="Calibri" panose="020F0502020204030204"/>
                <a:ea typeface="ＭＳ Ｐゴシック" panose="020B0600070205080204" charset="-128"/>
                <a:cs typeface="Calibri" panose="020F0502020204030204"/>
              </a:rPr>
              <a:t>章</a:t>
            </a:r>
            <a:r>
              <a:rPr lang="en-US" altLang="ja-JP" sz="5400" dirty="0">
                <a:solidFill>
                  <a:schemeClr val="bg1"/>
                </a:solidFill>
                <a:latin typeface="Calibri" panose="020F0502020204030204"/>
                <a:ea typeface="ＭＳ Ｐゴシック" panose="020B0600070205080204" charset="-128"/>
                <a:cs typeface="Calibri" panose="020F0502020204030204"/>
              </a:rPr>
              <a:t>4</a:t>
            </a:r>
            <a:r>
              <a:rPr lang="ja-JP" altLang="en-US" sz="5400" dirty="0">
                <a:solidFill>
                  <a:schemeClr val="bg1"/>
                </a:solidFill>
                <a:latin typeface="Calibri" panose="020F0502020204030204"/>
                <a:ea typeface="ＭＳ Ｐゴシック" panose="020B0600070205080204" charset="-128"/>
                <a:cs typeface="Calibri" panose="020F0502020204030204"/>
              </a:rPr>
              <a:t>節</a:t>
            </a:r>
            <a:endParaRPr lang="en-US" altLang="ja-JP" sz="5400" dirty="0">
              <a:solidFill>
                <a:schemeClr val="bg1"/>
              </a:solidFill>
              <a:latin typeface="Calibri" panose="020F0502020204030204"/>
              <a:ea typeface="ＭＳ Ｐゴシック" panose="020B0600070205080204" charset="-128"/>
              <a:cs typeface="Calibri" panose="020F0502020204030204"/>
            </a:endParaRPr>
          </a:p>
          <a:p>
            <a:pPr algn="ctr">
              <a:buNone/>
            </a:pPr>
            <a:endParaRPr lang="en-US" altLang="ja-JP" sz="2000" dirty="0">
              <a:solidFill>
                <a:schemeClr val="bg1"/>
              </a:solidFill>
            </a:endParaRPr>
          </a:p>
          <a:p>
            <a:pPr algn="ctr" eaLnBrk="1" hangingPunct="1">
              <a:buFont typeface="Arial" panose="020B0604020202020204" pitchFamily="34" charset="0"/>
              <a:buNone/>
            </a:pPr>
            <a:r>
              <a:rPr lang="ja-JP" altLang="en-US" sz="4000" dirty="0">
                <a:solidFill>
                  <a:schemeClr val="bg1"/>
                </a:solidFill>
                <a:latin typeface="Calibri" panose="020F0502020204030204"/>
                <a:ea typeface="ＭＳ Ｐゴシック" panose="020B0600070205080204" charset="-128"/>
                <a:cs typeface="Calibri" panose="020F0502020204030204"/>
              </a:rPr>
              <a:t>（</a:t>
            </a:r>
            <a:r>
              <a:rPr lang="ja-JP" altLang="en-US" sz="4000" dirty="0">
                <a:solidFill>
                  <a:schemeClr val="bg1"/>
                </a:solidFill>
                <a:latin typeface="Calibri" panose="020F0502020204030204"/>
                <a:cs typeface="Calibri" panose="020F0502020204030204"/>
              </a:rPr>
              <a:t>旧</a:t>
            </a:r>
            <a:r>
              <a:rPr lang="ja-JP" altLang="en-US" sz="4000" dirty="0">
                <a:solidFill>
                  <a:schemeClr val="bg1"/>
                </a:solidFill>
                <a:latin typeface="Calibri" panose="020F0502020204030204"/>
                <a:ea typeface="ＭＳ Ｐゴシック" panose="020B0600070205080204" charset="-128"/>
                <a:cs typeface="Calibri" panose="020F0502020204030204"/>
              </a:rPr>
              <a:t>約聖書　</a:t>
            </a:r>
            <a:r>
              <a:rPr lang="en-US" altLang="ja-JP" sz="4000" dirty="0">
                <a:solidFill>
                  <a:schemeClr val="bg1"/>
                </a:solidFill>
                <a:latin typeface="Calibri" panose="020F0502020204030204"/>
                <a:ea typeface="ＭＳ Ｐゴシック" panose="020B0600070205080204" charset="-128"/>
                <a:cs typeface="Calibri" panose="020F0502020204030204"/>
              </a:rPr>
              <a:t>1</a:t>
            </a:r>
            <a:r>
              <a:rPr lang="ja-JP" altLang="en-US" sz="4000" dirty="0">
                <a:solidFill>
                  <a:schemeClr val="bg1"/>
                </a:solidFill>
                <a:latin typeface="Calibri" panose="020F0502020204030204"/>
                <a:ea typeface="ＭＳ Ｐゴシック" panose="020B0600070205080204" charset="-128"/>
                <a:cs typeface="Calibri" panose="020F0502020204030204"/>
              </a:rPr>
              <a:t>ページ）</a:t>
            </a:r>
          </a:p>
        </p:txBody>
      </p:sp>
      <p:sp>
        <p:nvSpPr>
          <p:cNvPr id="9" name="テキスト ボックス 8"/>
          <p:cNvSpPr txBox="1"/>
          <p:nvPr/>
        </p:nvSpPr>
        <p:spPr>
          <a:xfrm>
            <a:off x="2038024" y="4652538"/>
            <a:ext cx="2952328" cy="460375"/>
          </a:xfrm>
          <a:prstGeom prst="rect">
            <a:avLst/>
          </a:prstGeom>
          <a:noFill/>
        </p:spPr>
        <p:txBody>
          <a:bodyPr wrap="square">
            <a:spAutoFit/>
          </a:bodyPr>
          <a:lstStyle/>
          <a:p>
            <a:r>
              <a:rPr lang="ja-JP" altLang="en-US" sz="2400" dirty="0">
                <a:solidFill>
                  <a:schemeClr val="bg1"/>
                </a:solidFill>
              </a:rPr>
              <a:t>   きゅうやくせいしょ</a:t>
            </a:r>
          </a:p>
        </p:txBody>
      </p:sp>
      <p:sp>
        <p:nvSpPr>
          <p:cNvPr id="10" name="テキスト ボックス 9"/>
          <p:cNvSpPr txBox="1"/>
          <p:nvPr/>
        </p:nvSpPr>
        <p:spPr>
          <a:xfrm>
            <a:off x="2038024" y="5672955"/>
            <a:ext cx="4262168" cy="461665"/>
          </a:xfrm>
          <a:prstGeom prst="rect">
            <a:avLst/>
          </a:prstGeom>
          <a:noFill/>
        </p:spPr>
        <p:txBody>
          <a:bodyPr wrap="square">
            <a:spAutoFit/>
          </a:bodyPr>
          <a:lstStyle/>
          <a:p>
            <a:r>
              <a:rPr lang="ja-JP" altLang="en-US" sz="2400">
                <a:solidFill>
                  <a:schemeClr val="bg1"/>
                </a:solidFill>
              </a:rPr>
              <a:t>てもと　　　せいしょ　　　　ひら</a:t>
            </a:r>
          </a:p>
        </p:txBody>
      </p:sp>
      <p:sp>
        <p:nvSpPr>
          <p:cNvPr id="11" name="テキスト ボックス 10"/>
          <p:cNvSpPr txBox="1"/>
          <p:nvPr/>
        </p:nvSpPr>
        <p:spPr>
          <a:xfrm>
            <a:off x="2251075" y="2347595"/>
            <a:ext cx="5235575" cy="460375"/>
          </a:xfrm>
          <a:prstGeom prst="rect">
            <a:avLst/>
          </a:prstGeom>
          <a:noFill/>
        </p:spPr>
        <p:txBody>
          <a:bodyPr wrap="square" lIns="91440" tIns="45720" rIns="91440" bIns="45720" anchor="t">
            <a:spAutoFit/>
          </a:bodyPr>
          <a:lstStyle/>
          <a:p>
            <a:r>
              <a:rPr lang="ja-JP" altLang="en-US" sz="2400" dirty="0">
                <a:solidFill>
                  <a:schemeClr val="bg1"/>
                </a:solidFill>
                <a:cs typeface="Arial" panose="020B0604020202020204"/>
              </a:rPr>
              <a:t>　　　　　　　 そうせいき</a:t>
            </a:r>
          </a:p>
        </p:txBody>
      </p:sp>
      <p:sp>
        <p:nvSpPr>
          <p:cNvPr id="12" name="テキスト ボックス 3"/>
          <p:cNvSpPr txBox="1">
            <a:spLocks noChangeArrowheads="1"/>
          </p:cNvSpPr>
          <p:nvPr/>
        </p:nvSpPr>
        <p:spPr bwMode="auto">
          <a:xfrm>
            <a:off x="266799" y="3445298"/>
            <a:ext cx="8633261" cy="398780"/>
          </a:xfrm>
          <a:prstGeom prst="rect">
            <a:avLst/>
          </a:prstGeom>
          <a:noFill/>
          <a:ln w="9525">
            <a:noFill/>
            <a:miter lim="800000"/>
          </a:ln>
        </p:spPr>
        <p:txBody>
          <a:bodyPr wrap="square" lIns="91440" tIns="45720" rIns="91440" bIns="45720" anchor="t">
            <a:spAutoFit/>
          </a:bodyPr>
          <a:lstStyle/>
          <a:p>
            <a:r>
              <a:rPr lang="ja-JP" altLang="en-US" sz="2000" b="1" dirty="0">
                <a:solidFill>
                  <a:schemeClr val="bg1"/>
                </a:solidFill>
                <a:latin typeface="Calibri" panose="020F0502020204030204"/>
                <a:ea typeface="ＭＳ Ｐゴシック" panose="020B0600070205080204" charset="-128"/>
                <a:cs typeface="Calibri" panose="020F0502020204030204"/>
              </a:rPr>
              <a:t>　　　　　　  　　　　　　  　</a:t>
            </a:r>
            <a:r>
              <a:rPr lang="ja-JP" altLang="en-US" sz="2000" b="1" dirty="0">
                <a:solidFill>
                  <a:schemeClr val="bg1"/>
                </a:solidFill>
                <a:latin typeface="Calibri" panose="020F0502020204030204"/>
                <a:cs typeface="Calibri" panose="020F0502020204030204"/>
              </a:rPr>
              <a:t> </a:t>
            </a:r>
            <a:r>
              <a:rPr lang="ja-JP" altLang="en-US" sz="2000" b="1" dirty="0">
                <a:solidFill>
                  <a:schemeClr val="bg1"/>
                </a:solidFill>
                <a:latin typeface="Calibri" panose="020F0502020204030204"/>
                <a:ea typeface="ＭＳ Ｐゴシック" panose="020B0600070205080204" charset="-128"/>
                <a:cs typeface="Calibri" panose="020F0502020204030204"/>
              </a:rPr>
              <a:t> しょう　　　　　　　　　しょう        せつ　　　</a:t>
            </a:r>
          </a:p>
        </p:txBody>
      </p:sp>
      <p:sp>
        <p:nvSpPr>
          <p:cNvPr id="4" name="タイトル 1"/>
          <p:cNvSpPr>
            <a:spLocks noGrp="1"/>
          </p:cNvSpPr>
          <p:nvPr>
            <p:ph type="title"/>
          </p:nvPr>
        </p:nvSpPr>
        <p:spPr>
          <a:xfrm>
            <a:off x="468313" y="549275"/>
            <a:ext cx="8229600" cy="1143000"/>
          </a:xfrm>
        </p:spPr>
        <p:txBody>
          <a:bodyPr/>
          <a:lstStyle/>
          <a:p>
            <a:pPr eaLnBrk="1" hangingPunct="1"/>
            <a:r>
              <a:rPr lang="ja-JP" altLang="en-US" sz="7200" u="sng">
                <a:solidFill>
                  <a:schemeClr val="bg1"/>
                </a:solidFill>
              </a:rPr>
              <a:t>第一の朗読</a:t>
            </a:r>
            <a:endParaRPr lang="ja-JP" altLang="en-US" sz="3200" u="sng">
              <a:solidFill>
                <a:schemeClr val="bg1"/>
              </a:solidFill>
            </a:endParaRPr>
          </a:p>
        </p:txBody>
      </p:sp>
      <p:sp>
        <p:nvSpPr>
          <p:cNvPr id="5" name="テキスト ボックス 4"/>
          <p:cNvSpPr txBox="1"/>
          <p:nvPr/>
        </p:nvSpPr>
        <p:spPr>
          <a:xfrm>
            <a:off x="2411760" y="249237"/>
            <a:ext cx="4680520" cy="460375"/>
          </a:xfrm>
          <a:prstGeom prst="rect">
            <a:avLst/>
          </a:prstGeom>
          <a:noFill/>
        </p:spPr>
        <p:txBody>
          <a:bodyPr wrap="square">
            <a:spAutoFit/>
          </a:bodyPr>
          <a:lstStyle/>
          <a:p>
            <a:r>
              <a:rPr lang="ja-JP" altLang="en-US" sz="2400">
                <a:solidFill>
                  <a:schemeClr val="bg1"/>
                </a:solidFill>
              </a:rPr>
              <a:t> だ い いち                ろ う ど 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eaLnBrk="1" hangingPunct="1">
              <a:spcBef>
                <a:spcPct val="0"/>
              </a:spcBef>
              <a:buFontTx/>
              <a:buNone/>
            </a:pPr>
            <a:br>
              <a:rPr lang="en-US" altLang="ja-JP" sz="4400">
                <a:solidFill>
                  <a:schemeClr val="bg1"/>
                </a:solidFill>
              </a:rPr>
            </a:br>
            <a:r>
              <a:rPr lang="ja-JP" altLang="ja-JP" sz="6600">
                <a:solidFill>
                  <a:schemeClr val="bg1"/>
                </a:solidFill>
              </a:rPr>
              <a:t>前</a:t>
            </a:r>
            <a:r>
              <a:rPr lang="en-US" altLang="ja-JP" sz="6600">
                <a:solidFill>
                  <a:schemeClr val="bg1"/>
                </a:solidFill>
              </a:rPr>
              <a:t>  </a:t>
            </a:r>
            <a:r>
              <a:rPr lang="ja-JP" altLang="ja-JP" sz="6600">
                <a:solidFill>
                  <a:schemeClr val="bg1"/>
                </a:solidFill>
              </a:rPr>
              <a:t>奏</a:t>
            </a:r>
            <a:br>
              <a:rPr lang="ja-JP" altLang="ja-JP" sz="4400">
                <a:solidFill>
                  <a:schemeClr val="bg1"/>
                </a:solidFill>
              </a:rPr>
            </a:br>
            <a:endParaRPr lang="ja-JP" altLang="en-US" sz="4400">
              <a:solidFill>
                <a:schemeClr val="bg1"/>
              </a:solidFill>
            </a:endParaRPr>
          </a:p>
        </p:txBody>
      </p:sp>
      <p:sp>
        <p:nvSpPr>
          <p:cNvPr id="7" name="テキスト ボックス 4"/>
          <p:cNvSpPr txBox="1">
            <a:spLocks noChangeArrowheads="1"/>
          </p:cNvSpPr>
          <p:nvPr/>
        </p:nvSpPr>
        <p:spPr bwMode="auto">
          <a:xfrm>
            <a:off x="0" y="188691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eaLnBrk="1" hangingPunct="1">
              <a:spcBef>
                <a:spcPct val="0"/>
              </a:spcBef>
              <a:buFontTx/>
              <a:buNone/>
            </a:pPr>
            <a:r>
              <a:rPr lang="ja-JP" altLang="en-US" sz="2400" b="1">
                <a:solidFill>
                  <a:schemeClr val="bg1"/>
                </a:solidFill>
              </a:rPr>
              <a:t>ぜ　ん　　そ　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116490"/>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1: 1</a:t>
            </a:r>
            <a:r>
              <a:rPr lang="ja-JP" altLang="en-US" sz="4000" dirty="0">
                <a:solidFill>
                  <a:schemeClr val="bg1"/>
                </a:solidFill>
                <a:ea typeface="ＭＳ Ｐゴシック" panose="020B0600070205080204" charset="-128"/>
              </a:rPr>
              <a:t>初めに、神は天地を創造された。 </a:t>
            </a:r>
            <a:r>
              <a:rPr lang="en-US" altLang="ja-JP" sz="4000" dirty="0">
                <a:solidFill>
                  <a:schemeClr val="bg1"/>
                </a:solidFill>
                <a:ea typeface="ＭＳ Ｐゴシック" panose="020B0600070205080204" charset="-128"/>
              </a:rPr>
              <a:t>2</a:t>
            </a:r>
            <a:r>
              <a:rPr lang="ja-JP" altLang="en-US" sz="4000" dirty="0">
                <a:solidFill>
                  <a:schemeClr val="bg1"/>
                </a:solidFill>
                <a:ea typeface="ＭＳ Ｐゴシック" panose="020B0600070205080204" charset="-128"/>
              </a:rPr>
              <a:t>地は混沌であって、闇が深淵の面にあり、神の霊が水の面を動いていた。 </a:t>
            </a:r>
            <a:r>
              <a:rPr lang="en-US" altLang="ja-JP" sz="4000" dirty="0">
                <a:solidFill>
                  <a:schemeClr val="bg1"/>
                </a:solidFill>
                <a:ea typeface="ＭＳ Ｐゴシック" panose="020B0600070205080204" charset="-128"/>
              </a:rPr>
              <a:t>3</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「光あれ。」</a:t>
            </a:r>
          </a:p>
          <a:p>
            <a:pPr marL="0" indent="0" algn="just">
              <a:spcBef>
                <a:spcPts val="0"/>
              </a:spcBef>
              <a:buNone/>
            </a:pPr>
            <a:r>
              <a:rPr lang="ja-JP" altLang="en-US" sz="4000" dirty="0">
                <a:solidFill>
                  <a:schemeClr val="bg1"/>
                </a:solidFill>
                <a:ea typeface="ＭＳ Ｐゴシック" panose="020B0600070205080204" charset="-128"/>
              </a:rPr>
              <a:t>こうして、光があった。 </a:t>
            </a:r>
            <a:r>
              <a:rPr lang="en-US" altLang="ja-JP" sz="4000" dirty="0">
                <a:solidFill>
                  <a:schemeClr val="bg1"/>
                </a:solidFill>
                <a:ea typeface="ＭＳ Ｐゴシック" panose="020B0600070205080204" charset="-128"/>
              </a:rPr>
              <a:t>4</a:t>
            </a:r>
            <a:r>
              <a:rPr lang="ja-JP" altLang="en-US" sz="4000" dirty="0">
                <a:solidFill>
                  <a:schemeClr val="bg1"/>
                </a:solidFill>
                <a:ea typeface="ＭＳ Ｐゴシック" panose="020B0600070205080204" charset="-128"/>
              </a:rPr>
              <a:t>神は光を見て、良しとされた。神は光と闇を分け、 </a:t>
            </a:r>
            <a:r>
              <a:rPr lang="en-US" altLang="ja-JP" sz="4000" dirty="0">
                <a:solidFill>
                  <a:schemeClr val="bg1"/>
                </a:solidFill>
                <a:ea typeface="ＭＳ Ｐゴシック" panose="020B0600070205080204" charset="-128"/>
              </a:rPr>
              <a:t>5</a:t>
            </a:r>
            <a:r>
              <a:rPr lang="ja-JP" altLang="en-US" sz="4000" dirty="0">
                <a:solidFill>
                  <a:schemeClr val="bg1"/>
                </a:solidFill>
                <a:ea typeface="ＭＳ Ｐゴシック" panose="020B0600070205080204" charset="-128"/>
              </a:rPr>
              <a:t>光を昼と呼び、闇を夜と呼ばれた。夕べがあり、朝があった。第一の日である。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6</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「水の中に大空あれ。水と水を分けよ。」</a:t>
            </a:r>
          </a:p>
          <a:p>
            <a:pPr marL="0" indent="0" algn="just">
              <a:spcBef>
                <a:spcPts val="0"/>
              </a:spcBef>
              <a:buNone/>
            </a:pPr>
            <a:r>
              <a:rPr lang="en-US" altLang="ja-JP" sz="4000" dirty="0">
                <a:solidFill>
                  <a:schemeClr val="bg1"/>
                </a:solidFill>
                <a:ea typeface="ＭＳ Ｐゴシック" panose="020B0600070205080204" charset="-128"/>
              </a:rPr>
              <a:t>7</a:t>
            </a:r>
            <a:r>
              <a:rPr lang="ja-JP" altLang="en-US" sz="4000" dirty="0">
                <a:solidFill>
                  <a:schemeClr val="bg1"/>
                </a:solidFill>
                <a:ea typeface="ＭＳ Ｐゴシック" panose="020B0600070205080204" charset="-128"/>
              </a:rPr>
              <a:t>神は大空を造り、大空の下と大空の上に水を分けさせられた。そのようになった。 </a:t>
            </a:r>
            <a:r>
              <a:rPr lang="en-US" altLang="ja-JP" sz="4000" dirty="0">
                <a:solidFill>
                  <a:schemeClr val="bg1"/>
                </a:solidFill>
                <a:ea typeface="ＭＳ Ｐゴシック" panose="020B0600070205080204" charset="-128"/>
              </a:rPr>
              <a:t>8</a:t>
            </a:r>
            <a:r>
              <a:rPr lang="ja-JP" altLang="en-US" sz="4000" dirty="0">
                <a:solidFill>
                  <a:schemeClr val="bg1"/>
                </a:solidFill>
                <a:ea typeface="ＭＳ Ｐゴシック" panose="020B0600070205080204" charset="-128"/>
              </a:rPr>
              <a:t>神は大空を天と呼ばれた。夕べがあり、朝があった。第二の日である。</a:t>
            </a:r>
          </a:p>
          <a:p>
            <a:pPr marL="0" indent="0" algn="just">
              <a:spcBef>
                <a:spcPts val="0"/>
              </a:spcBef>
              <a:buNone/>
            </a:pPr>
            <a:r>
              <a:rPr lang="en-US" altLang="ja-JP" sz="4000" dirty="0">
                <a:solidFill>
                  <a:schemeClr val="bg1"/>
                </a:solidFill>
                <a:ea typeface="ＭＳ Ｐゴシック" panose="020B0600070205080204" charset="-128"/>
              </a:rPr>
              <a:t>9</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「天の下の水は一つ所に集まれ。乾いた所が現れよ。」</a:t>
            </a:r>
          </a:p>
        </p:txBody>
      </p:sp>
    </p:spTree>
    <p:extLst>
      <p:ext uri="{BB962C8B-B14F-4D97-AF65-F5344CB8AC3E}">
        <p14:creationId xmlns:p14="http://schemas.microsoft.com/office/powerpoint/2010/main" val="128220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ja-JP" altLang="en-US" sz="4000" dirty="0">
                <a:solidFill>
                  <a:schemeClr val="bg1"/>
                </a:solidFill>
                <a:ea typeface="ＭＳ Ｐゴシック" panose="020B0600070205080204" charset="-128"/>
              </a:rPr>
              <a:t>そのようになった。 </a:t>
            </a:r>
            <a:r>
              <a:rPr lang="en-US" altLang="ja-JP" sz="4000" dirty="0">
                <a:solidFill>
                  <a:schemeClr val="bg1"/>
                </a:solidFill>
                <a:ea typeface="ＭＳ Ｐゴシック" panose="020B0600070205080204" charset="-128"/>
              </a:rPr>
              <a:t>10</a:t>
            </a:r>
            <a:r>
              <a:rPr lang="ja-JP" altLang="en-US" sz="4000" dirty="0">
                <a:solidFill>
                  <a:schemeClr val="bg1"/>
                </a:solidFill>
                <a:ea typeface="ＭＳ Ｐゴシック" panose="020B0600070205080204" charset="-128"/>
              </a:rPr>
              <a:t>神は乾いた所を地と呼び、水の集まった所を海と呼ばれた。神はこれを見て、良しとされた。 </a:t>
            </a:r>
            <a:r>
              <a:rPr lang="en-US" altLang="ja-JP" sz="4000" dirty="0">
                <a:solidFill>
                  <a:schemeClr val="bg1"/>
                </a:solidFill>
                <a:ea typeface="ＭＳ Ｐゴシック" panose="020B0600070205080204" charset="-128"/>
              </a:rPr>
              <a:t>11</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「地は草を芽生えさせよ。種を持つ草と、それぞれの種を持つ実をつける果樹を、地に芽生えさせよ。」</a:t>
            </a:r>
          </a:p>
          <a:p>
            <a:pPr marL="0" indent="0" algn="just">
              <a:spcBef>
                <a:spcPts val="0"/>
              </a:spcBef>
              <a:buNone/>
            </a:pPr>
            <a:r>
              <a:rPr lang="ja-JP" altLang="en-US" sz="4000" dirty="0">
                <a:solidFill>
                  <a:schemeClr val="bg1"/>
                </a:solidFill>
                <a:ea typeface="ＭＳ Ｐゴシック" panose="020B0600070205080204" charset="-128"/>
              </a:rPr>
              <a:t>そのようになった。</a:t>
            </a:r>
          </a:p>
        </p:txBody>
      </p:sp>
    </p:spTree>
    <p:extLst>
      <p:ext uri="{BB962C8B-B14F-4D97-AF65-F5344CB8AC3E}">
        <p14:creationId xmlns:p14="http://schemas.microsoft.com/office/powerpoint/2010/main" val="93827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12</a:t>
            </a:r>
            <a:r>
              <a:rPr lang="ja-JP" altLang="en-US" sz="4000" dirty="0">
                <a:solidFill>
                  <a:schemeClr val="bg1"/>
                </a:solidFill>
                <a:ea typeface="ＭＳ Ｐゴシック" panose="020B0600070205080204" charset="-128"/>
              </a:rPr>
              <a:t>地は草を芽生えさせ、それぞれの種を持つ草と、それぞれの種を持つ実をつける木を芽生えさせた。神はこれを見て、良しとされた。 </a:t>
            </a:r>
            <a:r>
              <a:rPr lang="en-US" altLang="ja-JP" sz="4000" dirty="0">
                <a:solidFill>
                  <a:schemeClr val="bg1"/>
                </a:solidFill>
                <a:ea typeface="ＭＳ Ｐゴシック" panose="020B0600070205080204" charset="-128"/>
              </a:rPr>
              <a:t>13</a:t>
            </a:r>
            <a:r>
              <a:rPr lang="ja-JP" altLang="en-US" sz="4000" dirty="0">
                <a:solidFill>
                  <a:schemeClr val="bg1"/>
                </a:solidFill>
                <a:ea typeface="ＭＳ Ｐゴシック" panose="020B0600070205080204" charset="-128"/>
              </a:rPr>
              <a:t>夕べがあり、朝があった。第三の日である。</a:t>
            </a:r>
          </a:p>
          <a:p>
            <a:pPr marL="0" indent="0" algn="just">
              <a:spcBef>
                <a:spcPts val="0"/>
              </a:spcBef>
              <a:buNone/>
            </a:pPr>
            <a:r>
              <a:rPr lang="en-US" altLang="ja-JP" sz="4000" dirty="0">
                <a:solidFill>
                  <a:schemeClr val="bg1"/>
                </a:solidFill>
                <a:ea typeface="ＭＳ Ｐゴシック" panose="020B0600070205080204" charset="-128"/>
              </a:rPr>
              <a:t>14</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「天の大空に光る物があって、昼と夜を分け、季節のしるし、日や年のしるしとなれ。</a:t>
            </a:r>
          </a:p>
        </p:txBody>
      </p:sp>
    </p:spTree>
    <p:extLst>
      <p:ext uri="{BB962C8B-B14F-4D97-AF65-F5344CB8AC3E}">
        <p14:creationId xmlns:p14="http://schemas.microsoft.com/office/powerpoint/2010/main" val="17492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15</a:t>
            </a:r>
            <a:r>
              <a:rPr lang="ja-JP" altLang="en-US" sz="4000" dirty="0">
                <a:solidFill>
                  <a:schemeClr val="bg1"/>
                </a:solidFill>
                <a:ea typeface="ＭＳ Ｐゴシック" panose="020B0600070205080204" charset="-128"/>
              </a:rPr>
              <a:t>天の大空に光る物があって、地を照らせ。」</a:t>
            </a:r>
          </a:p>
          <a:p>
            <a:pPr marL="0" indent="0" algn="just">
              <a:spcBef>
                <a:spcPts val="0"/>
              </a:spcBef>
              <a:buNone/>
            </a:pPr>
            <a:r>
              <a:rPr lang="ja-JP" altLang="en-US" sz="4000" dirty="0">
                <a:solidFill>
                  <a:schemeClr val="bg1"/>
                </a:solidFill>
                <a:ea typeface="ＭＳ Ｐゴシック" panose="020B0600070205080204" charset="-128"/>
              </a:rPr>
              <a:t>そのようになった。 </a:t>
            </a:r>
            <a:r>
              <a:rPr lang="en-US" altLang="ja-JP" sz="4000" dirty="0">
                <a:solidFill>
                  <a:schemeClr val="bg1"/>
                </a:solidFill>
                <a:ea typeface="ＭＳ Ｐゴシック" panose="020B0600070205080204" charset="-128"/>
              </a:rPr>
              <a:t>16</a:t>
            </a:r>
            <a:r>
              <a:rPr lang="ja-JP" altLang="en-US" sz="4000" dirty="0">
                <a:solidFill>
                  <a:schemeClr val="bg1"/>
                </a:solidFill>
                <a:ea typeface="ＭＳ Ｐゴシック" panose="020B0600070205080204" charset="-128"/>
              </a:rPr>
              <a:t>神は二つの大きな光る物と星を造り、大きな方に昼を治めさせ、小さな方に夜を治めさせられた。 </a:t>
            </a:r>
            <a:r>
              <a:rPr lang="en-US" altLang="ja-JP" sz="4000" dirty="0">
                <a:solidFill>
                  <a:schemeClr val="bg1"/>
                </a:solidFill>
                <a:ea typeface="ＭＳ Ｐゴシック" panose="020B0600070205080204" charset="-128"/>
              </a:rPr>
              <a:t>17</a:t>
            </a:r>
            <a:r>
              <a:rPr lang="ja-JP" altLang="en-US" sz="4000" dirty="0">
                <a:solidFill>
                  <a:schemeClr val="bg1"/>
                </a:solidFill>
                <a:ea typeface="ＭＳ Ｐゴシック" panose="020B0600070205080204" charset="-128"/>
              </a:rPr>
              <a:t>神はそれらを天の大空に置いて、地を照らさせ、 </a:t>
            </a:r>
            <a:r>
              <a:rPr lang="en-US" altLang="ja-JP" sz="4000" dirty="0">
                <a:solidFill>
                  <a:schemeClr val="bg1"/>
                </a:solidFill>
                <a:ea typeface="ＭＳ Ｐゴシック" panose="020B0600070205080204" charset="-128"/>
              </a:rPr>
              <a:t>18</a:t>
            </a:r>
            <a:r>
              <a:rPr lang="ja-JP" altLang="en-US" sz="4000" dirty="0">
                <a:solidFill>
                  <a:schemeClr val="bg1"/>
                </a:solidFill>
                <a:ea typeface="ＭＳ Ｐゴシック" panose="020B0600070205080204" charset="-128"/>
              </a:rPr>
              <a:t>昼と夜を治めさせ、光と闇を分けさせられた。神はこれを見て、良しとされた。</a:t>
            </a:r>
          </a:p>
        </p:txBody>
      </p:sp>
    </p:spTree>
    <p:extLst>
      <p:ext uri="{BB962C8B-B14F-4D97-AF65-F5344CB8AC3E}">
        <p14:creationId xmlns:p14="http://schemas.microsoft.com/office/powerpoint/2010/main" val="95456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19</a:t>
            </a:r>
            <a:r>
              <a:rPr lang="ja-JP" altLang="en-US" sz="4000" dirty="0">
                <a:solidFill>
                  <a:schemeClr val="bg1"/>
                </a:solidFill>
                <a:ea typeface="ＭＳ Ｐゴシック" panose="020B0600070205080204" charset="-128"/>
              </a:rPr>
              <a:t>夕べがあり、朝があった。第四の日である。</a:t>
            </a:r>
          </a:p>
          <a:p>
            <a:pPr marL="0" indent="0" algn="just">
              <a:spcBef>
                <a:spcPts val="0"/>
              </a:spcBef>
              <a:buNone/>
            </a:pPr>
            <a:r>
              <a:rPr lang="en-US" altLang="ja-JP" sz="4000" dirty="0">
                <a:solidFill>
                  <a:schemeClr val="bg1"/>
                </a:solidFill>
                <a:ea typeface="ＭＳ Ｐゴシック" panose="020B0600070205080204" charset="-128"/>
              </a:rPr>
              <a:t>20</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「生き物が水の中に群がれ。鳥は地の上、天の大空の面を飛べ。」</a:t>
            </a:r>
          </a:p>
          <a:p>
            <a:pPr marL="0" indent="0" algn="just">
              <a:spcBef>
                <a:spcPts val="0"/>
              </a:spcBef>
              <a:buNone/>
            </a:pPr>
            <a:r>
              <a:rPr lang="en-US" altLang="ja-JP" sz="4000" dirty="0">
                <a:solidFill>
                  <a:schemeClr val="bg1"/>
                </a:solidFill>
                <a:ea typeface="ＭＳ Ｐゴシック" panose="020B0600070205080204" charset="-128"/>
              </a:rPr>
              <a:t>21</a:t>
            </a:r>
            <a:r>
              <a:rPr lang="ja-JP" altLang="en-US" sz="4000" dirty="0">
                <a:solidFill>
                  <a:schemeClr val="bg1"/>
                </a:solidFill>
                <a:ea typeface="ＭＳ Ｐゴシック" panose="020B0600070205080204" charset="-128"/>
              </a:rPr>
              <a:t>神は水に群がるもの、すなわち大きな怪物、うごめく生き物をそれぞれに、また、翼ある鳥をそれぞれに創造された。神はこれを見て、良しとされた。</a:t>
            </a:r>
          </a:p>
        </p:txBody>
      </p:sp>
    </p:spTree>
    <p:extLst>
      <p:ext uri="{BB962C8B-B14F-4D97-AF65-F5344CB8AC3E}">
        <p14:creationId xmlns:p14="http://schemas.microsoft.com/office/powerpoint/2010/main" val="4201888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22</a:t>
            </a:r>
            <a:r>
              <a:rPr lang="ja-JP" altLang="en-US" sz="4000" dirty="0">
                <a:solidFill>
                  <a:schemeClr val="bg1"/>
                </a:solidFill>
                <a:ea typeface="ＭＳ Ｐゴシック" panose="020B0600070205080204" charset="-128"/>
              </a:rPr>
              <a:t>神はそれらのものを祝福して言われた。</a:t>
            </a:r>
          </a:p>
          <a:p>
            <a:pPr marL="0" indent="0" algn="just">
              <a:spcBef>
                <a:spcPts val="0"/>
              </a:spcBef>
              <a:buNone/>
            </a:pPr>
            <a:r>
              <a:rPr lang="ja-JP" altLang="en-US" sz="4000" dirty="0">
                <a:solidFill>
                  <a:schemeClr val="bg1"/>
                </a:solidFill>
                <a:ea typeface="ＭＳ Ｐゴシック" panose="020B0600070205080204" charset="-128"/>
              </a:rPr>
              <a:t>「産めよ、増えよ、海の水に満ちよ。鳥は地の上に増えよ。」</a:t>
            </a:r>
          </a:p>
          <a:p>
            <a:pPr marL="0" indent="0" algn="just">
              <a:spcBef>
                <a:spcPts val="0"/>
              </a:spcBef>
              <a:buNone/>
            </a:pPr>
            <a:r>
              <a:rPr lang="en-US" altLang="ja-JP" sz="4000" dirty="0">
                <a:solidFill>
                  <a:schemeClr val="bg1"/>
                </a:solidFill>
                <a:ea typeface="ＭＳ Ｐゴシック" panose="020B0600070205080204" charset="-128"/>
              </a:rPr>
              <a:t>23</a:t>
            </a:r>
            <a:r>
              <a:rPr lang="ja-JP" altLang="en-US" sz="4000" dirty="0">
                <a:solidFill>
                  <a:schemeClr val="bg1"/>
                </a:solidFill>
                <a:ea typeface="ＭＳ Ｐゴシック" panose="020B0600070205080204" charset="-128"/>
              </a:rPr>
              <a:t>夕べがあり、朝があった。第五の日である。</a:t>
            </a:r>
          </a:p>
          <a:p>
            <a:pPr marL="0" indent="0" algn="just">
              <a:spcBef>
                <a:spcPts val="0"/>
              </a:spcBef>
              <a:buNone/>
            </a:pPr>
            <a:r>
              <a:rPr lang="en-US" altLang="ja-JP" sz="4000" dirty="0">
                <a:solidFill>
                  <a:schemeClr val="bg1"/>
                </a:solidFill>
                <a:ea typeface="ＭＳ Ｐゴシック" panose="020B0600070205080204" charset="-128"/>
              </a:rPr>
              <a:t>24</a:t>
            </a:r>
            <a:r>
              <a:rPr lang="ja-JP" altLang="en-US" sz="4000" dirty="0">
                <a:solidFill>
                  <a:schemeClr val="bg1"/>
                </a:solidFill>
                <a:ea typeface="ＭＳ Ｐゴシック" panose="020B0600070205080204" charset="-128"/>
              </a:rPr>
              <a:t>神は言われた。「地は、それぞれの生き物を産み出せ。家畜、這うもの、地の獣をそれぞれに産み出せ。」</a:t>
            </a:r>
          </a:p>
          <a:p>
            <a:pPr marL="0" indent="0" algn="just">
              <a:spcBef>
                <a:spcPts val="0"/>
              </a:spcBef>
              <a:buNone/>
            </a:pPr>
            <a:r>
              <a:rPr lang="ja-JP" altLang="en-US" sz="4000" dirty="0">
                <a:solidFill>
                  <a:schemeClr val="bg1"/>
                </a:solidFill>
                <a:ea typeface="ＭＳ Ｐゴシック" panose="020B0600070205080204" charset="-128"/>
              </a:rPr>
              <a:t>そのようになった。</a:t>
            </a:r>
          </a:p>
        </p:txBody>
      </p:sp>
    </p:spTree>
    <p:extLst>
      <p:ext uri="{BB962C8B-B14F-4D97-AF65-F5344CB8AC3E}">
        <p14:creationId xmlns:p14="http://schemas.microsoft.com/office/powerpoint/2010/main" val="3240224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en-US" altLang="ja-JP" sz="4000" dirty="0">
                <a:solidFill>
                  <a:schemeClr val="bg1"/>
                </a:solidFill>
                <a:ea typeface="ＭＳ Ｐゴシック" panose="020B0600070205080204" charset="-128"/>
              </a:rPr>
              <a:t>25</a:t>
            </a:r>
            <a:r>
              <a:rPr lang="ja-JP" altLang="en-US" sz="4000" dirty="0">
                <a:solidFill>
                  <a:schemeClr val="bg1"/>
                </a:solidFill>
                <a:ea typeface="ＭＳ Ｐゴシック" panose="020B0600070205080204" charset="-128"/>
              </a:rPr>
              <a:t>神はそれぞれの地の獣、それぞれの家畜、それぞれの土を這うものを造られた。神はこれを見て、良しとされた。 </a:t>
            </a:r>
            <a:r>
              <a:rPr lang="en-US" altLang="ja-JP" sz="4000" dirty="0">
                <a:solidFill>
                  <a:schemeClr val="bg1"/>
                </a:solidFill>
                <a:ea typeface="ＭＳ Ｐゴシック" panose="020B0600070205080204" charset="-128"/>
              </a:rPr>
              <a:t>26</a:t>
            </a:r>
            <a:r>
              <a:rPr lang="ja-JP" altLang="en-US" sz="4000" dirty="0">
                <a:solidFill>
                  <a:schemeClr val="bg1"/>
                </a:solidFill>
                <a:ea typeface="ＭＳ Ｐゴシック" panose="020B0600070205080204" charset="-128"/>
              </a:rPr>
              <a:t>神は言われた。</a:t>
            </a:r>
          </a:p>
          <a:p>
            <a:pPr marL="0" indent="0" algn="just">
              <a:spcBef>
                <a:spcPts val="0"/>
              </a:spcBef>
              <a:buNone/>
            </a:pPr>
            <a:r>
              <a:rPr lang="ja-JP" altLang="en-US" sz="4000" dirty="0">
                <a:solidFill>
                  <a:schemeClr val="bg1"/>
                </a:solidFill>
                <a:ea typeface="ＭＳ Ｐゴシック" panose="020B0600070205080204" charset="-128"/>
              </a:rPr>
              <a:t>「我々にかたどり、我々に似せて、人を造ろう。そして海の魚、空の鳥、家畜、地の獣、地を這うものすべてを支配させよう。」</a:t>
            </a:r>
          </a:p>
          <a:p>
            <a:pPr marL="0" indent="0" algn="just">
              <a:spcBef>
                <a:spcPts val="0"/>
              </a:spcBef>
              <a:buNone/>
            </a:pPr>
            <a:r>
              <a:rPr lang="en-US" altLang="ja-JP" sz="4000" dirty="0">
                <a:solidFill>
                  <a:schemeClr val="bg1"/>
                </a:solidFill>
                <a:ea typeface="ＭＳ Ｐゴシック" panose="020B0600070205080204" charset="-128"/>
              </a:rPr>
              <a:t>27</a:t>
            </a:r>
            <a:r>
              <a:rPr lang="ja-JP" altLang="en-US" sz="4000" dirty="0">
                <a:solidFill>
                  <a:schemeClr val="bg1"/>
                </a:solidFill>
                <a:ea typeface="ＭＳ Ｐゴシック" panose="020B0600070205080204" charset="-128"/>
              </a:rPr>
              <a:t>神は御自分にかたどって人を創造された。</a:t>
            </a:r>
          </a:p>
        </p:txBody>
      </p:sp>
    </p:spTree>
    <p:extLst>
      <p:ext uri="{BB962C8B-B14F-4D97-AF65-F5344CB8AC3E}">
        <p14:creationId xmlns:p14="http://schemas.microsoft.com/office/powerpoint/2010/main" val="231267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ja-JP" altLang="en-US" sz="4000" dirty="0">
                <a:solidFill>
                  <a:schemeClr val="bg1"/>
                </a:solidFill>
                <a:ea typeface="ＭＳ Ｐゴシック" panose="020B0600070205080204" charset="-128"/>
              </a:rPr>
              <a:t>神にかたどって創造された。</a:t>
            </a:r>
          </a:p>
          <a:p>
            <a:pPr marL="0" indent="0" algn="just">
              <a:spcBef>
                <a:spcPts val="0"/>
              </a:spcBef>
              <a:buNone/>
            </a:pPr>
            <a:r>
              <a:rPr lang="ja-JP" altLang="en-US" sz="4000" dirty="0">
                <a:solidFill>
                  <a:schemeClr val="bg1"/>
                </a:solidFill>
                <a:ea typeface="ＭＳ Ｐゴシック" panose="020B0600070205080204" charset="-128"/>
              </a:rPr>
              <a:t>男と女に創造された。</a:t>
            </a:r>
          </a:p>
          <a:p>
            <a:pPr marL="0" indent="0" algn="just">
              <a:spcBef>
                <a:spcPts val="0"/>
              </a:spcBef>
              <a:buNone/>
            </a:pPr>
            <a:r>
              <a:rPr lang="en-US" altLang="ja-JP" sz="4000" dirty="0">
                <a:solidFill>
                  <a:schemeClr val="bg1"/>
                </a:solidFill>
                <a:ea typeface="ＭＳ Ｐゴシック" panose="020B0600070205080204" charset="-128"/>
              </a:rPr>
              <a:t>28</a:t>
            </a:r>
            <a:r>
              <a:rPr lang="ja-JP" altLang="en-US" sz="4000" dirty="0">
                <a:solidFill>
                  <a:schemeClr val="bg1"/>
                </a:solidFill>
                <a:ea typeface="ＭＳ Ｐゴシック" panose="020B0600070205080204" charset="-128"/>
              </a:rPr>
              <a:t>神は彼らを祝福して言われた。</a:t>
            </a:r>
          </a:p>
          <a:p>
            <a:pPr marL="0" indent="0" algn="just">
              <a:spcBef>
                <a:spcPts val="0"/>
              </a:spcBef>
              <a:buNone/>
            </a:pPr>
            <a:r>
              <a:rPr lang="ja-JP" altLang="en-US" sz="4000" dirty="0">
                <a:solidFill>
                  <a:schemeClr val="bg1"/>
                </a:solidFill>
                <a:ea typeface="ＭＳ Ｐゴシック" panose="020B0600070205080204" charset="-128"/>
              </a:rPr>
              <a:t>「産めよ、増えよ、地に満ちて地を従わせよ。海の魚、空の鳥、地の上を這う生き物をすべて支配せよ。」</a:t>
            </a:r>
          </a:p>
          <a:p>
            <a:pPr marL="0" indent="0" algn="just">
              <a:spcBef>
                <a:spcPts val="0"/>
              </a:spcBef>
              <a:buNone/>
            </a:pPr>
            <a:r>
              <a:rPr lang="en-US" altLang="ja-JP" sz="4000" dirty="0">
                <a:solidFill>
                  <a:schemeClr val="bg1"/>
                </a:solidFill>
                <a:ea typeface="ＭＳ Ｐゴシック" panose="020B0600070205080204" charset="-128"/>
              </a:rPr>
              <a:t>29</a:t>
            </a:r>
            <a:r>
              <a:rPr lang="ja-JP" altLang="en-US" sz="4000" dirty="0">
                <a:solidFill>
                  <a:schemeClr val="bg1"/>
                </a:solidFill>
                <a:ea typeface="ＭＳ Ｐゴシック" panose="020B0600070205080204" charset="-128"/>
              </a:rPr>
              <a:t>神は言われた。</a:t>
            </a:r>
          </a:p>
        </p:txBody>
      </p:sp>
    </p:spTree>
    <p:extLst>
      <p:ext uri="{BB962C8B-B14F-4D97-AF65-F5344CB8AC3E}">
        <p14:creationId xmlns:p14="http://schemas.microsoft.com/office/powerpoint/2010/main" val="194225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ja-JP" altLang="en-US" sz="4000" dirty="0">
                <a:solidFill>
                  <a:schemeClr val="bg1"/>
                </a:solidFill>
                <a:ea typeface="ＭＳ Ｐゴシック" panose="020B0600070205080204" charset="-128"/>
              </a:rPr>
              <a:t>「見よ、全地に生える、種を持つ草と種を持つ実をつける木を、すべてあなたたちに与えよう。それがあなたたちの食べ物となる。 </a:t>
            </a:r>
            <a:r>
              <a:rPr lang="en-US" altLang="ja-JP" sz="4000" dirty="0">
                <a:solidFill>
                  <a:schemeClr val="bg1"/>
                </a:solidFill>
                <a:ea typeface="ＭＳ Ｐゴシック" panose="020B0600070205080204" charset="-128"/>
              </a:rPr>
              <a:t>30</a:t>
            </a:r>
            <a:r>
              <a:rPr lang="ja-JP" altLang="en-US" sz="4000" dirty="0">
                <a:solidFill>
                  <a:schemeClr val="bg1"/>
                </a:solidFill>
                <a:ea typeface="ＭＳ Ｐゴシック" panose="020B0600070205080204" charset="-128"/>
              </a:rPr>
              <a:t>地の獣、空の鳥、地を這うものなど、すべて命あるものにはあらゆる青草を食べさせよう。」</a:t>
            </a:r>
          </a:p>
          <a:p>
            <a:pPr marL="0" indent="0" algn="just">
              <a:spcBef>
                <a:spcPts val="0"/>
              </a:spcBef>
              <a:buNone/>
            </a:pPr>
            <a:r>
              <a:rPr lang="ja-JP" altLang="en-US" sz="4000" dirty="0">
                <a:solidFill>
                  <a:schemeClr val="bg1"/>
                </a:solidFill>
                <a:ea typeface="ＭＳ Ｐゴシック" panose="020B0600070205080204" charset="-128"/>
              </a:rPr>
              <a:t>そのようになった。 </a:t>
            </a:r>
            <a:r>
              <a:rPr lang="en-US" altLang="ja-JP" sz="4000" dirty="0">
                <a:solidFill>
                  <a:schemeClr val="bg1"/>
                </a:solidFill>
                <a:ea typeface="ＭＳ Ｐゴシック" panose="020B0600070205080204" charset="-128"/>
              </a:rPr>
              <a:t>31</a:t>
            </a:r>
            <a:r>
              <a:rPr lang="ja-JP" altLang="en-US" sz="4000" dirty="0">
                <a:solidFill>
                  <a:schemeClr val="bg1"/>
                </a:solidFill>
                <a:ea typeface="ＭＳ Ｐゴシック" panose="020B0600070205080204" charset="-128"/>
              </a:rPr>
              <a:t>神はお造りになったすべてのものを御覧になった。見よ、それは極めて良かった。</a:t>
            </a:r>
          </a:p>
        </p:txBody>
      </p:sp>
    </p:spTree>
    <p:extLst>
      <p:ext uri="{BB962C8B-B14F-4D97-AF65-F5344CB8AC3E}">
        <p14:creationId xmlns:p14="http://schemas.microsoft.com/office/powerpoint/2010/main" val="342393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38745"/>
            <a:ext cx="8229600" cy="1143000"/>
          </a:xfrm>
        </p:spPr>
        <p:txBody>
          <a:bodyPr/>
          <a:lstStyle/>
          <a:p>
            <a:pPr eaLnBrk="1" hangingPunct="1"/>
            <a:r>
              <a:rPr lang="ja-JP" altLang="en-US" sz="4800" u="sng">
                <a:solidFill>
                  <a:schemeClr val="bg1"/>
                </a:solidFill>
              </a:rPr>
              <a:t>招　き</a:t>
            </a:r>
            <a:endParaRPr lang="ja-JP" altLang="en-US" sz="4800">
              <a:solidFill>
                <a:schemeClr val="bg1"/>
              </a:solidFill>
            </a:endParaRPr>
          </a:p>
        </p:txBody>
      </p:sp>
      <p:sp>
        <p:nvSpPr>
          <p:cNvPr id="3" name="コンテンツ プレースホルダー 2"/>
          <p:cNvSpPr>
            <a:spLocks noGrp="1"/>
          </p:cNvSpPr>
          <p:nvPr>
            <p:ph idx="1"/>
          </p:nvPr>
        </p:nvSpPr>
        <p:spPr>
          <a:xfrm>
            <a:off x="0" y="980728"/>
            <a:ext cx="9144000" cy="5877272"/>
          </a:xfrm>
        </p:spPr>
        <p:txBody>
          <a:bodyPr>
            <a:noAutofit/>
          </a:bodyPr>
          <a:lstStyle/>
          <a:p>
            <a:pPr marL="0" indent="0" eaLnBrk="1" hangingPunct="1">
              <a:buNone/>
              <a:defRPr/>
            </a:pPr>
            <a:r>
              <a:rPr lang="ja-JP" altLang="ja-JP" sz="4400">
                <a:solidFill>
                  <a:srgbClr val="00FFFF"/>
                </a:solidFill>
              </a:rPr>
              <a:t>司</a:t>
            </a:r>
            <a:r>
              <a:rPr lang="ja-JP" altLang="en-US" sz="4400">
                <a:solidFill>
                  <a:srgbClr val="00FFFF"/>
                </a:solidFill>
              </a:rPr>
              <a:t>式</a:t>
            </a:r>
            <a:r>
              <a:rPr lang="ja-JP" altLang="ja-JP" sz="4400">
                <a:solidFill>
                  <a:srgbClr val="00FFFF"/>
                </a:solidFill>
              </a:rPr>
              <a:t>）</a:t>
            </a:r>
            <a:r>
              <a:rPr lang="en-US" altLang="ja-JP" sz="4400">
                <a:solidFill>
                  <a:srgbClr val="00FFFF"/>
                </a:solidFill>
              </a:rPr>
              <a:t>	</a:t>
            </a:r>
            <a:r>
              <a:rPr lang="ja-JP" altLang="en-US" sz="4400">
                <a:solidFill>
                  <a:srgbClr val="00FFFF"/>
                </a:solidFill>
              </a:rPr>
              <a:t>神は、すべての人が救いの</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恵みに与るように、礼拝に</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招いてくださいました。</a:t>
            </a:r>
            <a:endParaRPr lang="en-US" altLang="ja-JP" sz="4400">
              <a:solidFill>
                <a:srgbClr val="00FFFF"/>
              </a:solidFill>
            </a:endParaRPr>
          </a:p>
          <a:p>
            <a:pPr marL="0" indent="0" eaLnBrk="1" hangingPunct="1">
              <a:lnSpc>
                <a:spcPct val="120000"/>
              </a:lnSpc>
              <a:buNone/>
              <a:defRPr/>
            </a:pPr>
            <a:endParaRPr lang="en-US" altLang="ja-JP" sz="1100">
              <a:solidFill>
                <a:srgbClr val="66FFCC"/>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会衆）</a:t>
            </a:r>
            <a:r>
              <a:rPr lang="en-US" altLang="ja-JP" sz="4400">
                <a:solidFill>
                  <a:schemeClr val="bg1"/>
                </a:solidFill>
              </a:rPr>
              <a:t>	</a:t>
            </a:r>
            <a:r>
              <a:rPr lang="ja-JP" altLang="en-US" sz="4400">
                <a:solidFill>
                  <a:schemeClr val="bg1"/>
                </a:solidFill>
              </a:rPr>
              <a:t>私たちは招かれて、ここに</a:t>
            </a:r>
            <a:endParaRPr lang="en-US" altLang="ja-JP" sz="4400">
              <a:solidFill>
                <a:schemeClr val="bg1"/>
              </a:solidFill>
            </a:endParaRPr>
          </a:p>
          <a:p>
            <a:pPr marL="0" indent="0" eaLnBrk="1" hangingPunct="1">
              <a:buFont typeface="Arial" panose="020B0604020202020204" pitchFamily="34" charset="0"/>
              <a:buNone/>
              <a:defRPr/>
            </a:pPr>
            <a:r>
              <a:rPr lang="en-US" altLang="ja-JP" sz="4400">
                <a:solidFill>
                  <a:schemeClr val="bg1"/>
                </a:solidFill>
              </a:rPr>
              <a:t>		</a:t>
            </a:r>
            <a:r>
              <a:rPr lang="ja-JP" altLang="en-US" sz="4400">
                <a:solidFill>
                  <a:schemeClr val="bg1"/>
                </a:solidFill>
              </a:rPr>
              <a:t>います。</a:t>
            </a:r>
            <a:endParaRPr lang="en-US" altLang="ja-JP" sz="4400">
              <a:solidFill>
                <a:schemeClr val="bg1"/>
              </a:solidFill>
            </a:endParaRPr>
          </a:p>
          <a:p>
            <a:pPr marL="0" indent="0" eaLnBrk="1" hangingPunct="1">
              <a:buNone/>
              <a:defRPr/>
            </a:pPr>
            <a:r>
              <a:rPr lang="ja-JP" altLang="ja-JP" sz="4400">
                <a:solidFill>
                  <a:srgbClr val="00FFFF"/>
                </a:solidFill>
              </a:rPr>
              <a:t>司</a:t>
            </a:r>
            <a:r>
              <a:rPr lang="ja-JP" altLang="en-US" sz="4400">
                <a:solidFill>
                  <a:srgbClr val="00FFFF"/>
                </a:solidFill>
              </a:rPr>
              <a:t>式</a:t>
            </a:r>
            <a:r>
              <a:rPr lang="ja-JP" altLang="ja-JP" sz="4400">
                <a:solidFill>
                  <a:srgbClr val="00FFFF"/>
                </a:solidFill>
              </a:rPr>
              <a:t>） </a:t>
            </a:r>
            <a:r>
              <a:rPr lang="en-US" altLang="ja-JP" sz="4400">
                <a:solidFill>
                  <a:srgbClr val="00FFFF"/>
                </a:solidFill>
              </a:rPr>
              <a:t>	</a:t>
            </a:r>
            <a:r>
              <a:rPr lang="ja-JP" altLang="en-US" sz="4400">
                <a:solidFill>
                  <a:srgbClr val="00FFFF"/>
                </a:solidFill>
              </a:rPr>
              <a:t>父と子と聖霊の御名によって</a:t>
            </a:r>
            <a:endParaRPr lang="en-US" altLang="ja-JP" sz="2000">
              <a:solidFill>
                <a:srgbClr val="00FFFF"/>
              </a:solidFill>
            </a:endParaRPr>
          </a:p>
          <a:p>
            <a:pPr marL="0" indent="0">
              <a:buNone/>
              <a:defRPr/>
            </a:pPr>
            <a:r>
              <a:rPr lang="ja-JP" altLang="en-US" sz="4400">
                <a:solidFill>
                  <a:schemeClr val="bg1"/>
                </a:solidFill>
              </a:rPr>
              <a:t>会衆）</a:t>
            </a:r>
            <a:r>
              <a:rPr lang="en-US" altLang="ja-JP" sz="4400">
                <a:solidFill>
                  <a:schemeClr val="bg1"/>
                </a:solidFill>
              </a:rPr>
              <a:t>	</a:t>
            </a:r>
            <a:r>
              <a:rPr lang="ja-JP" altLang="en-US" sz="4400">
                <a:solidFill>
                  <a:schemeClr val="bg1"/>
                </a:solidFill>
              </a:rPr>
              <a:t>アーメン</a:t>
            </a:r>
            <a:endParaRPr lang="en-US" altLang="ja-JP" sz="4400">
              <a:solidFill>
                <a:schemeClr val="bg1"/>
              </a:solidFill>
            </a:endParaRPr>
          </a:p>
          <a:p>
            <a:pPr marL="0" indent="0" eaLnBrk="1" hangingPunct="1">
              <a:lnSpc>
                <a:spcPct val="120000"/>
              </a:lnSpc>
              <a:buFont typeface="Arial" panose="020B0604020202020204" pitchFamily="34" charset="0"/>
              <a:buNone/>
              <a:defRPr/>
            </a:pPr>
            <a:endParaRPr lang="en-US" altLang="ja-JP" sz="4400">
              <a:solidFill>
                <a:schemeClr val="bg1"/>
              </a:solidFill>
            </a:endParaRPr>
          </a:p>
          <a:p>
            <a:pPr marL="0" indent="0" eaLnBrk="1" hangingPunct="1">
              <a:lnSpc>
                <a:spcPct val="120000"/>
              </a:lnSpc>
              <a:buFont typeface="Arial" panose="020B0604020202020204" pitchFamily="34" charset="0"/>
              <a:buNone/>
              <a:defRPr/>
            </a:pPr>
            <a:endParaRPr lang="en-US" altLang="ja-JP" sz="1000">
              <a:solidFill>
                <a:schemeClr val="bg1"/>
              </a:solidFill>
            </a:endParaRPr>
          </a:p>
        </p:txBody>
      </p:sp>
      <p:sp>
        <p:nvSpPr>
          <p:cNvPr id="5" name="テキスト ボックス 4"/>
          <p:cNvSpPr txBox="1"/>
          <p:nvPr/>
        </p:nvSpPr>
        <p:spPr>
          <a:xfrm>
            <a:off x="3815916" y="-27384"/>
            <a:ext cx="1512168" cy="461665"/>
          </a:xfrm>
          <a:prstGeom prst="rect">
            <a:avLst/>
          </a:prstGeom>
          <a:noFill/>
        </p:spPr>
        <p:txBody>
          <a:bodyPr wrap="square">
            <a:spAutoFit/>
          </a:bodyPr>
          <a:lstStyle/>
          <a:p>
            <a:r>
              <a:rPr lang="ja-JP" altLang="en-US" sz="2400">
                <a:solidFill>
                  <a:schemeClr val="bg1"/>
                </a:solidFill>
              </a:rPr>
              <a:t>ま　ね　き</a:t>
            </a:r>
          </a:p>
        </p:txBody>
      </p:sp>
      <p:sp>
        <p:nvSpPr>
          <p:cNvPr id="7" name="テキスト ボックス 6"/>
          <p:cNvSpPr txBox="1"/>
          <p:nvPr/>
        </p:nvSpPr>
        <p:spPr>
          <a:xfrm>
            <a:off x="1691680" y="3356992"/>
            <a:ext cx="3384376" cy="461665"/>
          </a:xfrm>
          <a:prstGeom prst="rect">
            <a:avLst/>
          </a:prstGeom>
          <a:noFill/>
        </p:spPr>
        <p:txBody>
          <a:bodyPr wrap="square">
            <a:spAutoFit/>
          </a:bodyPr>
          <a:lstStyle/>
          <a:p>
            <a:r>
              <a:rPr lang="ja-JP" altLang="en-US" sz="2400">
                <a:solidFill>
                  <a:schemeClr val="bg1"/>
                </a:solidFill>
              </a:rPr>
              <a:t>わたし　　　　　　　まね</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29497"/>
            <a:ext cx="9144000" cy="692696"/>
          </a:xfrm>
        </p:spPr>
        <p:txBody>
          <a:bodyPr/>
          <a:lstStyle/>
          <a:p>
            <a:r>
              <a:rPr lang="ja-JP" altLang="ja-JP" u="sng" dirty="0">
                <a:solidFill>
                  <a:schemeClr val="bg1"/>
                </a:solidFill>
                <a:ea typeface="ＭＳ Ｐゴシック" panose="020B0600070205080204" charset="-128"/>
              </a:rPr>
              <a:t>第１朗読</a:t>
            </a:r>
            <a:r>
              <a:rPr lang="ja-JP" altLang="en-US" u="sng" dirty="0">
                <a:solidFill>
                  <a:schemeClr val="bg1"/>
                </a:solidFill>
                <a:ea typeface="ＭＳ Ｐゴシック" panose="020B0600070205080204" charset="-128"/>
              </a:rPr>
              <a:t>創世記 </a:t>
            </a:r>
            <a:r>
              <a:rPr lang="en-US" altLang="ja-JP" u="sng" dirty="0">
                <a:solidFill>
                  <a:schemeClr val="bg1"/>
                </a:solidFill>
                <a:ea typeface="ＭＳ Ｐゴシック" panose="020B0600070205080204" charset="-128"/>
              </a:rPr>
              <a:t>1: 1</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2:4 (</a:t>
            </a:r>
            <a:r>
              <a:rPr lang="ja-JP" altLang="en-US" u="sng" dirty="0">
                <a:solidFill>
                  <a:schemeClr val="bg1"/>
                </a:solidFill>
                <a:ea typeface="ＭＳ Ｐゴシック" panose="020B0600070205080204" charset="-128"/>
              </a:rPr>
              <a:t>旧</a:t>
            </a:r>
            <a:r>
              <a:rPr lang="en-US" altLang="ja-JP" u="sng" dirty="0">
                <a:solidFill>
                  <a:schemeClr val="bg1"/>
                </a:solidFill>
                <a:ea typeface="ＭＳ Ｐゴシック" panose="020B0600070205080204" charset="-128"/>
              </a:rPr>
              <a:t>1)</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1308735"/>
            <a:ext cx="9144000" cy="6260465"/>
          </a:xfrm>
        </p:spPr>
        <p:txBody>
          <a:bodyPr/>
          <a:lstStyle/>
          <a:p>
            <a:pPr marL="0" indent="0" algn="just">
              <a:spcBef>
                <a:spcPts val="0"/>
              </a:spcBef>
              <a:buNone/>
            </a:pPr>
            <a:r>
              <a:rPr lang="ja-JP" altLang="en-US" sz="4000" dirty="0">
                <a:solidFill>
                  <a:schemeClr val="bg1"/>
                </a:solidFill>
                <a:ea typeface="ＭＳ Ｐゴシック" panose="020B0600070205080204" charset="-128"/>
              </a:rPr>
              <a:t>夕べがあり、朝があった。第六の日である。</a:t>
            </a:r>
          </a:p>
          <a:p>
            <a:pPr marL="0" indent="0" algn="just">
              <a:spcBef>
                <a:spcPts val="0"/>
              </a:spcBef>
              <a:buNone/>
            </a:pPr>
            <a:r>
              <a:rPr lang="en-US" altLang="ja-JP" sz="4000" dirty="0">
                <a:solidFill>
                  <a:schemeClr val="bg1"/>
                </a:solidFill>
                <a:ea typeface="ＭＳ Ｐゴシック" panose="020B0600070205080204" charset="-128"/>
              </a:rPr>
              <a:t>2: 1</a:t>
            </a:r>
            <a:r>
              <a:rPr lang="ja-JP" altLang="en-US" sz="4000" dirty="0">
                <a:solidFill>
                  <a:schemeClr val="bg1"/>
                </a:solidFill>
                <a:ea typeface="ＭＳ Ｐゴシック" panose="020B0600070205080204" charset="-128"/>
              </a:rPr>
              <a:t>天地万物は完成された。 </a:t>
            </a:r>
            <a:r>
              <a:rPr lang="en-US" altLang="ja-JP" sz="4000" dirty="0">
                <a:solidFill>
                  <a:schemeClr val="bg1"/>
                </a:solidFill>
                <a:ea typeface="ＭＳ Ｐゴシック" panose="020B0600070205080204" charset="-128"/>
              </a:rPr>
              <a:t>2</a:t>
            </a:r>
            <a:r>
              <a:rPr lang="ja-JP" altLang="en-US" sz="4000" dirty="0">
                <a:solidFill>
                  <a:schemeClr val="bg1"/>
                </a:solidFill>
                <a:ea typeface="ＭＳ Ｐゴシック" panose="020B0600070205080204" charset="-128"/>
              </a:rPr>
              <a:t>第七の日に、神は御自分の仕事を完成され、第七の日に、神は御自分の仕事を離れ、安息なさった。 </a:t>
            </a:r>
            <a:r>
              <a:rPr lang="en-US" altLang="ja-JP" sz="4000" dirty="0">
                <a:solidFill>
                  <a:schemeClr val="bg1"/>
                </a:solidFill>
                <a:ea typeface="ＭＳ Ｐゴシック" panose="020B0600070205080204" charset="-128"/>
              </a:rPr>
              <a:t>3</a:t>
            </a:r>
            <a:r>
              <a:rPr lang="ja-JP" altLang="en-US" sz="4000" dirty="0">
                <a:solidFill>
                  <a:schemeClr val="bg1"/>
                </a:solidFill>
                <a:ea typeface="ＭＳ Ｐゴシック" panose="020B0600070205080204" charset="-128"/>
              </a:rPr>
              <a:t>この日に神はすべての創造の仕事を離れ、安息なさったので、第七の日を神は祝福し、聖別された。</a:t>
            </a:r>
          </a:p>
          <a:p>
            <a:pPr marL="0" indent="0" algn="just">
              <a:spcBef>
                <a:spcPts val="0"/>
              </a:spcBef>
              <a:buNone/>
            </a:pPr>
            <a:r>
              <a:rPr lang="en-US" altLang="ja-JP" sz="4000" dirty="0">
                <a:solidFill>
                  <a:schemeClr val="bg1"/>
                </a:solidFill>
                <a:ea typeface="ＭＳ Ｐゴシック" panose="020B0600070205080204" charset="-128"/>
              </a:rPr>
              <a:t>4</a:t>
            </a:r>
            <a:r>
              <a:rPr lang="ja-JP" altLang="en-US" sz="4000" dirty="0">
                <a:solidFill>
                  <a:schemeClr val="bg1"/>
                </a:solidFill>
                <a:ea typeface="ＭＳ Ｐゴシック" panose="020B0600070205080204" charset="-128"/>
              </a:rPr>
              <a:t>これが天地創造の由来である。</a:t>
            </a:r>
          </a:p>
        </p:txBody>
      </p:sp>
    </p:spTree>
    <p:extLst>
      <p:ext uri="{BB962C8B-B14F-4D97-AF65-F5344CB8AC3E}">
        <p14:creationId xmlns:p14="http://schemas.microsoft.com/office/powerpoint/2010/main" val="176251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8313" y="549275"/>
            <a:ext cx="8229600" cy="1143000"/>
          </a:xfrm>
        </p:spPr>
        <p:txBody>
          <a:bodyPr/>
          <a:lstStyle/>
          <a:p>
            <a:pPr eaLnBrk="1" hangingPunct="1"/>
            <a:r>
              <a:rPr lang="ja-JP" altLang="en-US" sz="7200" u="sng" dirty="0">
                <a:solidFill>
                  <a:schemeClr val="bg1"/>
                </a:solidFill>
              </a:rPr>
              <a:t>第二の朗読</a:t>
            </a:r>
            <a:endParaRPr lang="ja-JP" altLang="en-US" sz="3200" u="sng" dirty="0">
              <a:solidFill>
                <a:schemeClr val="bg1"/>
              </a:solidFill>
            </a:endParaRPr>
          </a:p>
        </p:txBody>
      </p:sp>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en-US" altLang="ja-JP"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a:t>
            </a:r>
            <a:r>
              <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ja-JP" altLang="en-US" sz="5400" u="sng" dirty="0">
                <a:solidFill>
                  <a:prstClr val="white"/>
                </a:solidFill>
              </a:rPr>
              <a:t>コリントの信徒への手紙</a:t>
            </a:r>
            <a:r>
              <a:rPr lang="en-US" altLang="ja-JP" sz="5400" u="sng" dirty="0">
                <a:solidFill>
                  <a:prstClr val="white"/>
                </a:solidFill>
              </a:rPr>
              <a:t>Ⅱ</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en-US" altLang="ja-JP" sz="5400" dirty="0">
                <a:solidFill>
                  <a:prstClr val="white"/>
                </a:solidFill>
              </a:rPr>
              <a:t>13</a:t>
            </a:r>
            <a:r>
              <a:rPr kumimoji="1" lang="ja-JP" altLang="en-US"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章</a:t>
            </a:r>
            <a:r>
              <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11</a:t>
            </a:r>
            <a:r>
              <a:rPr kumimoji="1" lang="ja-JP" altLang="en-US"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a:t>
            </a:r>
            <a:r>
              <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13</a:t>
            </a:r>
            <a:r>
              <a:rPr sz="5400" b="0" i="0" u="none" strike="noStrike" cap="none" spc="0" normalizeH="0" baseline="0" dirty="0">
                <a:solidFill>
                  <a:prstClr val="white"/>
                </a:solidFill>
              </a:rPr>
              <a:t>節</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1" lang="en-US" altLang="ja-JP"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（新約聖書  </a:t>
            </a:r>
            <a:r>
              <a:rPr kumimoji="1" lang="en-US" altLang="ja-JP"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341</a:t>
            </a: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ページ）</a:t>
            </a:r>
          </a:p>
        </p:txBody>
      </p:sp>
      <p:sp>
        <p:nvSpPr>
          <p:cNvPr id="6" name="テキスト ボックス 5"/>
          <p:cNvSpPr txBox="1"/>
          <p:nvPr/>
        </p:nvSpPr>
        <p:spPr>
          <a:xfrm>
            <a:off x="2411760" y="269813"/>
            <a:ext cx="4572000" cy="461665"/>
          </a:xfrm>
          <a:prstGeom prst="rect">
            <a:avLst/>
          </a:prstGeom>
          <a:noFill/>
        </p:spPr>
        <p:txBody>
          <a:bodyPr wrap="square">
            <a:spAutoFit/>
          </a:bodyPr>
          <a:lstStyle/>
          <a:p>
            <a:r>
              <a:rPr lang="ja-JP" altLang="en-US" sz="2400" dirty="0">
                <a:solidFill>
                  <a:schemeClr val="bg1"/>
                </a:solidFill>
              </a:rPr>
              <a:t>  だ い  に                   ろ う ど く</a:t>
            </a:r>
          </a:p>
        </p:txBody>
      </p:sp>
      <p:sp>
        <p:nvSpPr>
          <p:cNvPr id="7" name="テキスト ボックス 6"/>
          <p:cNvSpPr txBox="1"/>
          <p:nvPr/>
        </p:nvSpPr>
        <p:spPr>
          <a:xfrm>
            <a:off x="2038024" y="5672955"/>
            <a:ext cx="4262168" cy="461665"/>
          </a:xfrm>
          <a:prstGeom prst="rect">
            <a:avLst/>
          </a:prstGeom>
          <a:noFill/>
        </p:spPr>
        <p:txBody>
          <a:bodyPr wrap="square">
            <a:spAutoFit/>
          </a:bodyPr>
          <a:lstStyle/>
          <a:p>
            <a:r>
              <a:rPr lang="ja-JP" altLang="en-US" sz="2400" dirty="0">
                <a:solidFill>
                  <a:schemeClr val="bg1"/>
                </a:solidFill>
              </a:rPr>
              <a:t>てもと　　　せいしょ　　　　ひら</a:t>
            </a:r>
          </a:p>
        </p:txBody>
      </p:sp>
      <p:sp>
        <p:nvSpPr>
          <p:cNvPr id="9" name="テキスト ボックス 8"/>
          <p:cNvSpPr txBox="1"/>
          <p:nvPr/>
        </p:nvSpPr>
        <p:spPr>
          <a:xfrm>
            <a:off x="2206849" y="4630556"/>
            <a:ext cx="2376264" cy="461665"/>
          </a:xfrm>
          <a:prstGeom prst="rect">
            <a:avLst/>
          </a:prstGeom>
          <a:noFill/>
        </p:spPr>
        <p:txBody>
          <a:bodyPr wrap="square">
            <a:spAutoFit/>
          </a:bodyPr>
          <a:lstStyle/>
          <a:p>
            <a:r>
              <a:rPr lang="ja-JP" altLang="en-US" sz="2400" dirty="0">
                <a:solidFill>
                  <a:schemeClr val="bg1"/>
                </a:solidFill>
              </a:rPr>
              <a:t>しんやくせいしょ</a:t>
            </a:r>
          </a:p>
        </p:txBody>
      </p:sp>
      <p:sp>
        <p:nvSpPr>
          <p:cNvPr id="10" name="テキスト ボックス 9"/>
          <p:cNvSpPr txBox="1"/>
          <p:nvPr/>
        </p:nvSpPr>
        <p:spPr>
          <a:xfrm>
            <a:off x="3178175" y="2330450"/>
            <a:ext cx="4799330" cy="460375"/>
          </a:xfrm>
          <a:prstGeom prst="rect">
            <a:avLst/>
          </a:prstGeom>
          <a:noFill/>
        </p:spPr>
        <p:txBody>
          <a:bodyPr wrap="square">
            <a:spAutoFit/>
          </a:bodyPr>
          <a:lstStyle/>
          <a:p>
            <a:r>
              <a:rPr lang="ja-JP" altLang="en-US" sz="2400" dirty="0">
                <a:solidFill>
                  <a:schemeClr val="bg1"/>
                </a:solidFill>
              </a:rPr>
              <a:t>　　　しんと　　　　　　　　て が み</a:t>
            </a:r>
          </a:p>
        </p:txBody>
      </p:sp>
      <p:sp>
        <p:nvSpPr>
          <p:cNvPr id="11" name="テキスト ボックス 3"/>
          <p:cNvSpPr txBox="1">
            <a:spLocks noChangeArrowheads="1"/>
          </p:cNvSpPr>
          <p:nvPr/>
        </p:nvSpPr>
        <p:spPr bwMode="auto">
          <a:xfrm>
            <a:off x="1691680" y="3429000"/>
            <a:ext cx="6624736" cy="398780"/>
          </a:xfrm>
          <a:prstGeom prst="rect">
            <a:avLst/>
          </a:prstGeom>
          <a:noFill/>
          <a:ln w="9525">
            <a:noFill/>
            <a:miter lim="800000"/>
          </a:ln>
        </p:spPr>
        <p:txBody>
          <a:bodyPr wrap="square">
            <a:spAutoFit/>
          </a:bodyPr>
          <a:lstStyle/>
          <a:p>
            <a:r>
              <a:rPr lang="ja-JP" altLang="en-US" sz="2000" b="1" dirty="0">
                <a:solidFill>
                  <a:schemeClr val="bg1"/>
                </a:solidFill>
                <a:latin typeface="Calibri" panose="020F0502020204030204" pitchFamily="34" charset="0"/>
              </a:rPr>
              <a:t>        　　　　　　しょう　　　　　　　　　　　  　 せつ</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7" y="47265"/>
            <a:ext cx="9144000" cy="692696"/>
          </a:xfrm>
        </p:spPr>
        <p:txBody>
          <a:bodyPr/>
          <a:lstStyle/>
          <a:p>
            <a:r>
              <a:rPr lang="ja-JP" altLang="ja-JP" u="sng" dirty="0">
                <a:solidFill>
                  <a:schemeClr val="bg1"/>
                </a:solidFill>
                <a:ea typeface="ＭＳ Ｐゴシック" panose="020B0600070205080204" charset="-128"/>
              </a:rPr>
              <a:t>第</a:t>
            </a:r>
            <a:r>
              <a:rPr lang="en-US" altLang="ja-JP" u="sng" dirty="0">
                <a:solidFill>
                  <a:schemeClr val="bg1"/>
                </a:solidFill>
                <a:ea typeface="ＭＳ Ｐゴシック" panose="020B0600070205080204" charset="-128"/>
              </a:rPr>
              <a:t>2</a:t>
            </a:r>
            <a:r>
              <a:rPr lang="ja-JP" altLang="ja-JP" u="sng" dirty="0">
                <a:solidFill>
                  <a:schemeClr val="bg1"/>
                </a:solidFill>
                <a:ea typeface="ＭＳ Ｐゴシック" panose="020B0600070205080204" charset="-128"/>
              </a:rPr>
              <a:t>朗読</a:t>
            </a:r>
            <a:r>
              <a:rPr lang="en-US" altLang="ja-JP" u="sng" dirty="0">
                <a:solidFill>
                  <a:schemeClr val="bg1"/>
                </a:solidFill>
                <a:ea typeface="ＭＳ Ｐゴシック" panose="020B0600070205080204" charset="-128"/>
              </a:rPr>
              <a:t> </a:t>
            </a:r>
            <a:r>
              <a:rPr lang="en-US" altLang="ja-JP" u="sng" dirty="0">
                <a:solidFill>
                  <a:schemeClr val="bg1"/>
                </a:solidFill>
                <a:ea typeface="ＭＳ Ｐゴシック" panose="020B0600070205080204" charset="-128"/>
                <a:sym typeface="+mn-ea"/>
              </a:rPr>
              <a:t>2</a:t>
            </a:r>
            <a:r>
              <a:rPr lang="ja-JP" altLang="en-US" u="sng" dirty="0">
                <a:solidFill>
                  <a:schemeClr val="bg1"/>
                </a:solidFill>
                <a:ea typeface="ＭＳ Ｐゴシック" panose="020B0600070205080204" charset="-128"/>
                <a:sym typeface="+mn-ea"/>
              </a:rPr>
              <a:t>コリント </a:t>
            </a:r>
            <a:r>
              <a:rPr lang="en-US" altLang="ja-JP" u="sng" dirty="0">
                <a:solidFill>
                  <a:schemeClr val="bg1"/>
                </a:solidFill>
                <a:ea typeface="ＭＳ Ｐゴシック" panose="020B0600070205080204" charset="-128"/>
                <a:sym typeface="+mn-ea"/>
              </a:rPr>
              <a:t>13:11</a:t>
            </a:r>
            <a:r>
              <a:rPr lang="ja-JP" altLang="en-US" u="sng" dirty="0">
                <a:solidFill>
                  <a:schemeClr val="bg1"/>
                </a:solidFill>
                <a:ea typeface="ＭＳ Ｐゴシック" panose="020B0600070205080204" charset="-128"/>
                <a:sym typeface="+mn-ea"/>
              </a:rPr>
              <a:t>～</a:t>
            </a:r>
            <a:r>
              <a:rPr lang="en-US" altLang="ja-JP" u="sng" dirty="0">
                <a:solidFill>
                  <a:schemeClr val="bg1"/>
                </a:solidFill>
                <a:ea typeface="ＭＳ Ｐゴシック" panose="020B0600070205080204" charset="-128"/>
                <a:sym typeface="+mn-ea"/>
              </a:rPr>
              <a:t>13 (</a:t>
            </a:r>
            <a:r>
              <a:rPr lang="ja-JP" altLang="en-US" u="sng" dirty="0">
                <a:solidFill>
                  <a:schemeClr val="bg1"/>
                </a:solidFill>
                <a:ea typeface="ＭＳ Ｐゴシック" panose="020B0600070205080204" charset="-128"/>
                <a:sym typeface="+mn-ea"/>
              </a:rPr>
              <a:t>新</a:t>
            </a:r>
            <a:r>
              <a:rPr lang="en-US" altLang="ja-JP" u="sng" dirty="0">
                <a:solidFill>
                  <a:schemeClr val="bg1"/>
                </a:solidFill>
                <a:ea typeface="ＭＳ Ｐゴシック" panose="020B0600070205080204" charset="-128"/>
                <a:sym typeface="+mn-ea"/>
              </a:rPr>
              <a:t>341)</a:t>
            </a:r>
            <a:endParaRPr u="sng" dirty="0">
              <a:solidFill>
                <a:schemeClr val="bg1"/>
              </a:solidFill>
              <a:ea typeface="ＭＳ Ｐゴシック" panose="020B0600070205080204" charset="-128"/>
              <a:sym typeface="+mn-ea"/>
            </a:endParaRP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lang="en-US" altLang="ja-JP" sz="4000" dirty="0">
                <a:solidFill>
                  <a:schemeClr val="bg1"/>
                </a:solidFill>
                <a:ea typeface="ＭＳ Ｐゴシック" panose="020B0600070205080204" charset="-128"/>
                <a:sym typeface="+mn-ea"/>
              </a:rPr>
              <a:t>11</a:t>
            </a:r>
            <a:r>
              <a:rPr lang="ja-JP" altLang="en-US" sz="4000" dirty="0">
                <a:solidFill>
                  <a:schemeClr val="bg1"/>
                </a:solidFill>
                <a:ea typeface="ＭＳ Ｐゴシック" panose="020B0600070205080204" charset="-128"/>
                <a:sym typeface="+mn-ea"/>
              </a:rPr>
              <a:t>終わりに、兄弟たち、喜びなさい。完全な者になりなさい。励まし合いなさい。思いを一つにしなさい。平和を保ちなさい。そうすれば、愛と平和の神があなたがたと共にいてくださいます。 </a:t>
            </a:r>
            <a:r>
              <a:rPr lang="en-US" altLang="ja-JP" sz="4000" dirty="0">
                <a:solidFill>
                  <a:schemeClr val="bg1"/>
                </a:solidFill>
                <a:ea typeface="ＭＳ Ｐゴシック" panose="020B0600070205080204" charset="-128"/>
                <a:sym typeface="+mn-ea"/>
              </a:rPr>
              <a:t>12</a:t>
            </a:r>
            <a:r>
              <a:rPr lang="ja-JP" altLang="en-US" sz="4000" dirty="0">
                <a:solidFill>
                  <a:schemeClr val="bg1"/>
                </a:solidFill>
                <a:ea typeface="ＭＳ Ｐゴシック" panose="020B0600070205080204" charset="-128"/>
                <a:sym typeface="+mn-ea"/>
              </a:rPr>
              <a:t>聖なる口づけによって互いに挨拶を交わしなさい。すべての聖なる者があなたがたによろしくとのことです。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7" y="47265"/>
            <a:ext cx="9144000" cy="692696"/>
          </a:xfrm>
        </p:spPr>
        <p:txBody>
          <a:bodyPr/>
          <a:lstStyle/>
          <a:p>
            <a:r>
              <a:rPr lang="ja-JP" altLang="ja-JP" u="sng" dirty="0">
                <a:solidFill>
                  <a:schemeClr val="bg1"/>
                </a:solidFill>
                <a:ea typeface="ＭＳ Ｐゴシック" panose="020B0600070205080204" charset="-128"/>
              </a:rPr>
              <a:t>第</a:t>
            </a:r>
            <a:r>
              <a:rPr lang="en-US" altLang="ja-JP" u="sng" dirty="0">
                <a:solidFill>
                  <a:schemeClr val="bg1"/>
                </a:solidFill>
                <a:ea typeface="ＭＳ Ｐゴシック" panose="020B0600070205080204" charset="-128"/>
              </a:rPr>
              <a:t>2</a:t>
            </a:r>
            <a:r>
              <a:rPr lang="ja-JP" altLang="ja-JP" u="sng" dirty="0">
                <a:solidFill>
                  <a:schemeClr val="bg1"/>
                </a:solidFill>
                <a:ea typeface="ＭＳ Ｐゴシック" panose="020B0600070205080204" charset="-128"/>
              </a:rPr>
              <a:t>朗読</a:t>
            </a:r>
            <a:r>
              <a:rPr lang="en-US" altLang="ja-JP" u="sng" dirty="0">
                <a:solidFill>
                  <a:schemeClr val="bg1"/>
                </a:solidFill>
                <a:ea typeface="ＭＳ Ｐゴシック" panose="020B0600070205080204" charset="-128"/>
              </a:rPr>
              <a:t> </a:t>
            </a:r>
            <a:r>
              <a:rPr lang="en-US" altLang="ja-JP" u="sng" dirty="0">
                <a:solidFill>
                  <a:schemeClr val="bg1"/>
                </a:solidFill>
                <a:ea typeface="ＭＳ Ｐゴシック" panose="020B0600070205080204" charset="-128"/>
                <a:sym typeface="+mn-ea"/>
              </a:rPr>
              <a:t>2</a:t>
            </a:r>
            <a:r>
              <a:rPr lang="ja-JP" altLang="en-US" u="sng" dirty="0">
                <a:solidFill>
                  <a:schemeClr val="bg1"/>
                </a:solidFill>
                <a:ea typeface="ＭＳ Ｐゴシック" panose="020B0600070205080204" charset="-128"/>
                <a:sym typeface="+mn-ea"/>
              </a:rPr>
              <a:t>コリント </a:t>
            </a:r>
            <a:r>
              <a:rPr lang="en-US" altLang="ja-JP" u="sng" dirty="0">
                <a:solidFill>
                  <a:schemeClr val="bg1"/>
                </a:solidFill>
                <a:ea typeface="ＭＳ Ｐゴシック" panose="020B0600070205080204" charset="-128"/>
                <a:sym typeface="+mn-ea"/>
              </a:rPr>
              <a:t>13:11</a:t>
            </a:r>
            <a:r>
              <a:rPr lang="ja-JP" altLang="en-US" u="sng" dirty="0">
                <a:solidFill>
                  <a:schemeClr val="bg1"/>
                </a:solidFill>
                <a:ea typeface="ＭＳ Ｐゴシック" panose="020B0600070205080204" charset="-128"/>
                <a:sym typeface="+mn-ea"/>
              </a:rPr>
              <a:t>～</a:t>
            </a:r>
            <a:r>
              <a:rPr lang="en-US" altLang="ja-JP" u="sng" dirty="0">
                <a:solidFill>
                  <a:schemeClr val="bg1"/>
                </a:solidFill>
                <a:ea typeface="ＭＳ Ｐゴシック" panose="020B0600070205080204" charset="-128"/>
                <a:sym typeface="+mn-ea"/>
              </a:rPr>
              <a:t>13 (</a:t>
            </a:r>
            <a:r>
              <a:rPr lang="ja-JP" altLang="en-US" u="sng" dirty="0">
                <a:solidFill>
                  <a:schemeClr val="bg1"/>
                </a:solidFill>
                <a:ea typeface="ＭＳ Ｐゴシック" panose="020B0600070205080204" charset="-128"/>
                <a:sym typeface="+mn-ea"/>
              </a:rPr>
              <a:t>新</a:t>
            </a:r>
            <a:r>
              <a:rPr lang="en-US" altLang="ja-JP" u="sng" dirty="0">
                <a:solidFill>
                  <a:schemeClr val="bg1"/>
                </a:solidFill>
                <a:ea typeface="ＭＳ Ｐゴシック" panose="020B0600070205080204" charset="-128"/>
                <a:sym typeface="+mn-ea"/>
              </a:rPr>
              <a:t>341)</a:t>
            </a:r>
            <a:endParaRPr u="sng" dirty="0">
              <a:solidFill>
                <a:schemeClr val="bg1"/>
              </a:solidFill>
              <a:ea typeface="ＭＳ Ｐゴシック" panose="020B0600070205080204" charset="-128"/>
              <a:sym typeface="+mn-ea"/>
            </a:endParaRP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lang="en-US" altLang="ja-JP" sz="4000" dirty="0">
                <a:solidFill>
                  <a:schemeClr val="bg1"/>
                </a:solidFill>
                <a:ea typeface="ＭＳ Ｐゴシック" panose="020B0600070205080204" charset="-128"/>
                <a:sym typeface="+mn-ea"/>
              </a:rPr>
              <a:t>13</a:t>
            </a:r>
            <a:r>
              <a:rPr lang="ja-JP" altLang="en-US" sz="4000" dirty="0">
                <a:solidFill>
                  <a:schemeClr val="bg1"/>
                </a:solidFill>
                <a:ea typeface="ＭＳ Ｐゴシック" panose="020B0600070205080204" charset="-128"/>
                <a:sym typeface="+mn-ea"/>
              </a:rPr>
              <a:t>主イエス・キリストの恵み、神の愛、聖霊の交わりが、あなたがた一同と共にあるように。</a:t>
            </a:r>
          </a:p>
        </p:txBody>
      </p:sp>
    </p:spTree>
    <p:extLst>
      <p:ext uri="{BB962C8B-B14F-4D97-AF65-F5344CB8AC3E}">
        <p14:creationId xmlns:p14="http://schemas.microsoft.com/office/powerpoint/2010/main" val="166634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8313" y="549275"/>
            <a:ext cx="8229600" cy="1143000"/>
          </a:xfrm>
        </p:spPr>
        <p:txBody>
          <a:bodyPr/>
          <a:lstStyle/>
          <a:p>
            <a:pPr eaLnBrk="1" hangingPunct="1"/>
            <a:r>
              <a:rPr lang="ja-JP" altLang="en-US" sz="7200" u="sng" dirty="0">
                <a:solidFill>
                  <a:schemeClr val="bg1"/>
                </a:solidFill>
              </a:rPr>
              <a:t>福音書の朗読</a:t>
            </a:r>
            <a:endParaRPr lang="ja-JP" altLang="en-US" sz="3200" u="sng" dirty="0">
              <a:solidFill>
                <a:schemeClr val="bg1"/>
              </a:solidFill>
            </a:endParaRPr>
          </a:p>
        </p:txBody>
      </p:sp>
      <p:sp>
        <p:nvSpPr>
          <p:cNvPr id="8" name="コンテンツ プレースホルダ 5"/>
          <p:cNvSpPr txBox="1"/>
          <p:nvPr/>
        </p:nvSpPr>
        <p:spPr bwMode="auto">
          <a:xfrm>
            <a:off x="0" y="6011863"/>
            <a:ext cx="9144000" cy="896937"/>
          </a:xfrm>
          <a:prstGeom prst="rect">
            <a:avLst/>
          </a:prstGeom>
          <a:noFill/>
          <a:ln w="9525">
            <a:noFill/>
            <a:miter lim="800000"/>
          </a:ln>
        </p:spPr>
        <p:txBody>
          <a:bodyP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en-US" altLang="ja-JP"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a:t>
            </a:r>
            <a:r>
              <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ja-JP" altLang="en-US" sz="5400" b="0" i="0" u="sng"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マタイによる福音書</a:t>
            </a:r>
            <a:endPar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en-US" sz="5400" b="0" i="0" u="none" strike="noStrike" cap="none" spc="0" normalizeH="0" baseline="0" dirty="0">
                <a:solidFill>
                  <a:prstClr val="white"/>
                </a:solidFill>
              </a:rPr>
              <a:t>28</a:t>
            </a:r>
            <a:r>
              <a:rPr sz="5400" b="0" i="0" u="none" strike="noStrike" cap="none" spc="0" normalizeH="0" baseline="0" dirty="0">
                <a:solidFill>
                  <a:prstClr val="white"/>
                </a:solidFill>
              </a:rPr>
              <a:t>章</a:t>
            </a:r>
            <a:r>
              <a:rPr lang="en-US" sz="5400" b="0" i="0" u="none" strike="noStrike" cap="none" spc="0" normalizeH="0" baseline="0" dirty="0">
                <a:solidFill>
                  <a:prstClr val="white"/>
                </a:solidFill>
              </a:rPr>
              <a:t>16</a:t>
            </a:r>
            <a:r>
              <a:rPr lang="ja-JP" sz="5400" b="0" i="0" u="none" strike="noStrike" cap="none" spc="0" normalizeH="0" baseline="0" dirty="0">
                <a:solidFill>
                  <a:prstClr val="white"/>
                </a:solidFill>
              </a:rPr>
              <a:t>～</a:t>
            </a:r>
            <a:r>
              <a:rPr lang="en-US" altLang="ja-JP" sz="5400" b="0" i="0" u="none" strike="noStrike" cap="none" spc="0" normalizeH="0" baseline="0" dirty="0">
                <a:solidFill>
                  <a:prstClr val="white"/>
                </a:solidFill>
              </a:rPr>
              <a:t>20</a:t>
            </a:r>
            <a:r>
              <a:rPr sz="5400" b="0" i="0" u="none" strike="noStrike" cap="none" spc="0" normalizeH="0" baseline="0" dirty="0">
                <a:solidFill>
                  <a:prstClr val="white"/>
                </a:solidFill>
              </a:rPr>
              <a:t>節</a:t>
            </a:r>
            <a:endParaRPr lang="en-US" sz="5400" b="0" i="0" u="none" strike="noStrike" cap="none" spc="0" normalizeH="0" baseline="0" dirty="0">
              <a:solidFill>
                <a:prstClr val="white"/>
              </a:solidFill>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sz="2000" b="0" i="0" u="none" strike="noStrike" cap="none" spc="0" normalizeH="0" baseline="0" dirty="0">
              <a:solidFill>
                <a:prstClr val="white"/>
              </a:solidFill>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（新約聖書　</a:t>
            </a:r>
            <a:r>
              <a:rPr lang="en-US" altLang="ja-JP" sz="4000" dirty="0">
                <a:solidFill>
                  <a:prstClr val="white"/>
                </a:solidFill>
              </a:rPr>
              <a:t>60</a:t>
            </a: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ページ）</a:t>
            </a:r>
          </a:p>
        </p:txBody>
      </p:sp>
      <p:sp>
        <p:nvSpPr>
          <p:cNvPr id="5" name="テキスト ボックス 4"/>
          <p:cNvSpPr txBox="1"/>
          <p:nvPr/>
        </p:nvSpPr>
        <p:spPr>
          <a:xfrm>
            <a:off x="2038024" y="5672955"/>
            <a:ext cx="4262168" cy="461665"/>
          </a:xfrm>
          <a:prstGeom prst="rect">
            <a:avLst/>
          </a:prstGeom>
          <a:noFill/>
        </p:spPr>
        <p:txBody>
          <a:bodyPr wrap="square">
            <a:spAutoFit/>
          </a:bodyPr>
          <a:lstStyle/>
          <a:p>
            <a:r>
              <a:rPr lang="ja-JP" altLang="en-US" sz="2400" dirty="0">
                <a:solidFill>
                  <a:schemeClr val="bg1"/>
                </a:solidFill>
              </a:rPr>
              <a:t>てもと　　　せいしょ　　　　ひら</a:t>
            </a:r>
          </a:p>
        </p:txBody>
      </p:sp>
      <p:sp>
        <p:nvSpPr>
          <p:cNvPr id="7" name="テキスト ボックス 6"/>
          <p:cNvSpPr txBox="1"/>
          <p:nvPr/>
        </p:nvSpPr>
        <p:spPr>
          <a:xfrm>
            <a:off x="5255260" y="2340610"/>
            <a:ext cx="2124710" cy="460375"/>
          </a:xfrm>
          <a:prstGeom prst="rect">
            <a:avLst/>
          </a:prstGeom>
          <a:noFill/>
        </p:spPr>
        <p:txBody>
          <a:bodyPr wrap="square">
            <a:spAutoFit/>
          </a:bodyPr>
          <a:lstStyle/>
          <a:p>
            <a:r>
              <a:rPr lang="en-US" altLang="ja-JP" sz="2400" dirty="0">
                <a:solidFill>
                  <a:schemeClr val="bg1"/>
                </a:solidFill>
              </a:rPr>
              <a:t>  </a:t>
            </a:r>
            <a:r>
              <a:rPr lang="ja-JP" altLang="en-US" sz="2400" dirty="0">
                <a:solidFill>
                  <a:schemeClr val="bg1"/>
                </a:solidFill>
              </a:rPr>
              <a:t>ふくいんしょ</a:t>
            </a:r>
          </a:p>
        </p:txBody>
      </p:sp>
      <p:sp>
        <p:nvSpPr>
          <p:cNvPr id="9" name="テキスト ボックス 8"/>
          <p:cNvSpPr txBox="1"/>
          <p:nvPr/>
        </p:nvSpPr>
        <p:spPr>
          <a:xfrm>
            <a:off x="2146747" y="4619942"/>
            <a:ext cx="2524760" cy="460375"/>
          </a:xfrm>
          <a:prstGeom prst="rect">
            <a:avLst/>
          </a:prstGeom>
          <a:noFill/>
        </p:spPr>
        <p:txBody>
          <a:bodyPr wrap="square">
            <a:spAutoFit/>
          </a:bodyPr>
          <a:lstStyle/>
          <a:p>
            <a:r>
              <a:rPr lang="ja-JP" altLang="en-US" sz="2400" dirty="0">
                <a:solidFill>
                  <a:schemeClr val="bg1"/>
                </a:solidFill>
              </a:rPr>
              <a:t>しんやくせいしょ</a:t>
            </a:r>
          </a:p>
        </p:txBody>
      </p:sp>
      <p:sp>
        <p:nvSpPr>
          <p:cNvPr id="10" name="テキスト ボックス 9"/>
          <p:cNvSpPr txBox="1"/>
          <p:nvPr/>
        </p:nvSpPr>
        <p:spPr>
          <a:xfrm>
            <a:off x="1619672" y="233298"/>
            <a:ext cx="5907673" cy="461665"/>
          </a:xfrm>
          <a:prstGeom prst="rect">
            <a:avLst/>
          </a:prstGeom>
          <a:noFill/>
        </p:spPr>
        <p:txBody>
          <a:bodyPr wrap="square">
            <a:spAutoFit/>
          </a:bodyPr>
          <a:lstStyle/>
          <a:p>
            <a:r>
              <a:rPr lang="ja-JP" altLang="en-US" sz="2400" dirty="0">
                <a:solidFill>
                  <a:schemeClr val="bg1"/>
                </a:solidFill>
              </a:rPr>
              <a:t>  ふ　く　い　ん　し　ょ　              ろ う ど く</a:t>
            </a:r>
          </a:p>
        </p:txBody>
      </p:sp>
      <p:sp>
        <p:nvSpPr>
          <p:cNvPr id="11" name="テキスト ボックス 3"/>
          <p:cNvSpPr txBox="1">
            <a:spLocks noChangeArrowheads="1"/>
          </p:cNvSpPr>
          <p:nvPr/>
        </p:nvSpPr>
        <p:spPr bwMode="auto">
          <a:xfrm>
            <a:off x="1691680" y="3429000"/>
            <a:ext cx="6624736" cy="398780"/>
          </a:xfrm>
          <a:prstGeom prst="rect">
            <a:avLst/>
          </a:prstGeom>
          <a:noFill/>
          <a:ln w="9525">
            <a:noFill/>
            <a:miter lim="800000"/>
          </a:ln>
        </p:spPr>
        <p:txBody>
          <a:bodyPr wrap="square">
            <a:spAutoFit/>
          </a:bodyPr>
          <a:lstStyle/>
          <a:p>
            <a:r>
              <a:rPr lang="ja-JP" altLang="en-US" sz="2000" b="1" dirty="0">
                <a:solidFill>
                  <a:schemeClr val="bg1"/>
                </a:solidFill>
                <a:latin typeface="Calibri" panose="020F0502020204030204" pitchFamily="34" charset="0"/>
              </a:rPr>
              <a:t>                   　　しょう　　　　　  　　　　　　    せつ</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dirty="0">
                <a:solidFill>
                  <a:schemeClr val="bg1"/>
                </a:solidFill>
                <a:ea typeface="ＭＳ Ｐゴシック" panose="020B0600070205080204" charset="-128"/>
              </a:rPr>
              <a:t>福音書朗読</a:t>
            </a:r>
            <a:r>
              <a:rPr lang="ja-JP" altLang="en-US" u="sng" dirty="0">
                <a:solidFill>
                  <a:schemeClr val="bg1"/>
                </a:solidFill>
                <a:ea typeface="ＭＳ Ｐゴシック" panose="020B0600070205080204" charset="-128"/>
              </a:rPr>
              <a:t>マタイ </a:t>
            </a:r>
            <a:r>
              <a:rPr lang="en-US" altLang="ja-JP" u="sng" dirty="0">
                <a:solidFill>
                  <a:schemeClr val="bg1"/>
                </a:solidFill>
                <a:ea typeface="ＭＳ Ｐゴシック" panose="020B0600070205080204" charset="-128"/>
              </a:rPr>
              <a:t>28:16</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20 (</a:t>
            </a:r>
            <a:r>
              <a:rPr lang="ja-JP" altLang="en-US" u="sng" dirty="0">
                <a:solidFill>
                  <a:schemeClr val="bg1"/>
                </a:solidFill>
                <a:ea typeface="ＭＳ Ｐゴシック" panose="020B0600070205080204" charset="-128"/>
              </a:rPr>
              <a:t>新</a:t>
            </a:r>
            <a:r>
              <a:rPr lang="en-US" altLang="ja-JP" u="sng" dirty="0">
                <a:solidFill>
                  <a:schemeClr val="bg1"/>
                </a:solidFill>
                <a:ea typeface="ＭＳ Ｐゴシック" panose="020B0600070205080204" charset="-128"/>
              </a:rPr>
              <a:t>60)</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739961"/>
            <a:ext cx="9144000" cy="18613569"/>
          </a:xfrm>
        </p:spPr>
        <p:txBody>
          <a:bodyPr/>
          <a:lstStyle/>
          <a:p>
            <a:pPr marL="0" indent="0" algn="just">
              <a:spcBef>
                <a:spcPts val="0"/>
              </a:spcBef>
              <a:buNone/>
            </a:pPr>
            <a:r>
              <a:rPr lang="en-US" altLang="ja-JP" sz="4000" dirty="0">
                <a:solidFill>
                  <a:schemeClr val="bg1"/>
                </a:solidFill>
                <a:ea typeface="ＭＳ Ｐゴシック" panose="020B0600070205080204" charset="-128"/>
              </a:rPr>
              <a:t>16</a:t>
            </a:r>
            <a:r>
              <a:rPr lang="ja-JP" altLang="en-US" sz="4000" dirty="0">
                <a:solidFill>
                  <a:schemeClr val="bg1"/>
                </a:solidFill>
                <a:ea typeface="ＭＳ Ｐゴシック" panose="020B0600070205080204" charset="-128"/>
              </a:rPr>
              <a:t>さて、十一人の弟子たちはガリラヤに行き、イエスが指示しておかれた山に登った。 </a:t>
            </a:r>
            <a:r>
              <a:rPr lang="en-US" altLang="ja-JP" sz="4000" dirty="0">
                <a:solidFill>
                  <a:schemeClr val="bg1"/>
                </a:solidFill>
                <a:ea typeface="ＭＳ Ｐゴシック" panose="020B0600070205080204" charset="-128"/>
              </a:rPr>
              <a:t>17</a:t>
            </a:r>
            <a:r>
              <a:rPr lang="ja-JP" altLang="en-US" sz="4000" dirty="0">
                <a:solidFill>
                  <a:schemeClr val="bg1"/>
                </a:solidFill>
                <a:ea typeface="ＭＳ Ｐゴシック" panose="020B0600070205080204" charset="-128"/>
              </a:rPr>
              <a:t>そして、イエスに会い、ひれ伏した。しかし、疑う者もいた。 </a:t>
            </a:r>
            <a:r>
              <a:rPr lang="en-US" altLang="ja-JP" sz="4000" dirty="0">
                <a:solidFill>
                  <a:schemeClr val="bg1"/>
                </a:solidFill>
                <a:ea typeface="ＭＳ Ｐゴシック" panose="020B0600070205080204" charset="-128"/>
              </a:rPr>
              <a:t>18</a:t>
            </a:r>
            <a:r>
              <a:rPr lang="ja-JP" altLang="en-US" sz="4000" dirty="0">
                <a:solidFill>
                  <a:schemeClr val="bg1"/>
                </a:solidFill>
                <a:ea typeface="ＭＳ Ｐゴシック" panose="020B0600070205080204" charset="-128"/>
              </a:rPr>
              <a:t>イエスは、近寄って来て言われた。「わたしは天と地の一切の権能を授かっている。 </a:t>
            </a:r>
            <a:r>
              <a:rPr lang="en-US" altLang="ja-JP" sz="4000" dirty="0">
                <a:solidFill>
                  <a:schemeClr val="bg1"/>
                </a:solidFill>
                <a:ea typeface="ＭＳ Ｐゴシック" panose="020B0600070205080204" charset="-128"/>
              </a:rPr>
              <a:t>19</a:t>
            </a:r>
            <a:r>
              <a:rPr lang="ja-JP" altLang="en-US" sz="4000" dirty="0">
                <a:solidFill>
                  <a:schemeClr val="bg1"/>
                </a:solidFill>
                <a:ea typeface="ＭＳ Ｐゴシック" panose="020B0600070205080204" charset="-128"/>
              </a:rPr>
              <a:t>だから、あなたがたは行って、すべての民をわたしの弟子にしなさい。彼らに父と子と聖霊の名によって洗礼を授け、</a:t>
            </a:r>
            <a:endParaRPr sz="4000" dirty="0">
              <a:solidFill>
                <a:schemeClr val="bg1"/>
              </a:solidFill>
              <a:ea typeface="ＭＳ Ｐゴシック" panose="020B060007020508020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dirty="0">
                <a:solidFill>
                  <a:schemeClr val="bg1"/>
                </a:solidFill>
                <a:ea typeface="ＭＳ Ｐゴシック" panose="020B0600070205080204" charset="-128"/>
              </a:rPr>
              <a:t>福音書朗読</a:t>
            </a:r>
            <a:r>
              <a:rPr lang="ja-JP" altLang="en-US" u="sng" dirty="0">
                <a:solidFill>
                  <a:schemeClr val="bg1"/>
                </a:solidFill>
                <a:ea typeface="ＭＳ Ｐゴシック" panose="020B0600070205080204" charset="-128"/>
              </a:rPr>
              <a:t>マタイ </a:t>
            </a:r>
            <a:r>
              <a:rPr lang="en-US" altLang="ja-JP" u="sng" dirty="0">
                <a:solidFill>
                  <a:schemeClr val="bg1"/>
                </a:solidFill>
                <a:ea typeface="ＭＳ Ｐゴシック" panose="020B0600070205080204" charset="-128"/>
              </a:rPr>
              <a:t>28:16</a:t>
            </a:r>
            <a:r>
              <a:rPr lang="ja-JP" altLang="en-US" u="sng" dirty="0">
                <a:solidFill>
                  <a:schemeClr val="bg1"/>
                </a:solidFill>
                <a:ea typeface="ＭＳ Ｐゴシック" panose="020B0600070205080204" charset="-128"/>
              </a:rPr>
              <a:t>～</a:t>
            </a:r>
            <a:r>
              <a:rPr lang="en-US" altLang="ja-JP" u="sng" dirty="0">
                <a:solidFill>
                  <a:schemeClr val="bg1"/>
                </a:solidFill>
                <a:ea typeface="ＭＳ Ｐゴシック" panose="020B0600070205080204" charset="-128"/>
              </a:rPr>
              <a:t>20 (</a:t>
            </a:r>
            <a:r>
              <a:rPr lang="ja-JP" altLang="en-US" u="sng" dirty="0">
                <a:solidFill>
                  <a:schemeClr val="bg1"/>
                </a:solidFill>
                <a:ea typeface="ＭＳ Ｐゴシック" panose="020B0600070205080204" charset="-128"/>
              </a:rPr>
              <a:t>新</a:t>
            </a:r>
            <a:r>
              <a:rPr lang="en-US" altLang="ja-JP" u="sng" dirty="0">
                <a:solidFill>
                  <a:schemeClr val="bg1"/>
                </a:solidFill>
                <a:ea typeface="ＭＳ Ｐゴシック" panose="020B0600070205080204" charset="-128"/>
              </a:rPr>
              <a:t>60)</a:t>
            </a:r>
            <a:endParaRPr u="sng" dirty="0">
              <a:solidFill>
                <a:schemeClr val="bg1"/>
              </a:solidFill>
              <a:ea typeface="ＭＳ Ｐゴシック" panose="020B0600070205080204" charset="-128"/>
            </a:endParaRPr>
          </a:p>
        </p:txBody>
      </p:sp>
      <p:sp>
        <p:nvSpPr>
          <p:cNvPr id="3" name="コンテンツ プレースホルダー 2"/>
          <p:cNvSpPr>
            <a:spLocks noGrp="1"/>
          </p:cNvSpPr>
          <p:nvPr>
            <p:ph idx="1"/>
          </p:nvPr>
        </p:nvSpPr>
        <p:spPr>
          <a:xfrm>
            <a:off x="0" y="739961"/>
            <a:ext cx="9144000" cy="18613569"/>
          </a:xfrm>
        </p:spPr>
        <p:txBody>
          <a:bodyPr/>
          <a:lstStyle/>
          <a:p>
            <a:pPr marL="0" indent="0" algn="just">
              <a:spcBef>
                <a:spcPts val="0"/>
              </a:spcBef>
              <a:buNone/>
            </a:pPr>
            <a:r>
              <a:rPr lang="en-US" altLang="ja-JP" sz="4000">
                <a:solidFill>
                  <a:schemeClr val="bg1"/>
                </a:solidFill>
                <a:ea typeface="ＭＳ Ｐゴシック" panose="020B0600070205080204" charset="-128"/>
              </a:rPr>
              <a:t>20</a:t>
            </a:r>
            <a:r>
              <a:rPr lang="ja-JP" altLang="en-US" sz="4000" dirty="0">
                <a:solidFill>
                  <a:schemeClr val="bg1"/>
                </a:solidFill>
                <a:ea typeface="ＭＳ Ｐゴシック" panose="020B0600070205080204" charset="-128"/>
              </a:rPr>
              <a:t>あなたがたに命じておいたことをすべて守るように教えなさい。わたしは世の終わりまで、いつもあなたがたと共にいる。」</a:t>
            </a:r>
            <a:endParaRPr sz="4000" dirty="0">
              <a:solidFill>
                <a:schemeClr val="bg1"/>
              </a:solidFill>
              <a:ea typeface="ＭＳ Ｐゴシック" panose="020B0600070205080204" charset="-128"/>
            </a:endParaRPr>
          </a:p>
        </p:txBody>
      </p:sp>
    </p:spTree>
    <p:extLst>
      <p:ext uri="{BB962C8B-B14F-4D97-AF65-F5344CB8AC3E}">
        <p14:creationId xmlns:p14="http://schemas.microsoft.com/office/powerpoint/2010/main" val="3391738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r>
              <a:rPr lang="ja-JP" altLang="en-US" u="sng" dirty="0">
                <a:solidFill>
                  <a:schemeClr val="bg1"/>
                </a:solidFill>
              </a:rPr>
              <a:t>教会</a:t>
            </a:r>
            <a:r>
              <a:rPr lang="ja-JP" altLang="ja-JP" u="sng" dirty="0">
                <a:solidFill>
                  <a:schemeClr val="bg1"/>
                </a:solidFill>
              </a:rPr>
              <a:t>讃美歌</a:t>
            </a:r>
            <a:r>
              <a:rPr lang="en-US" altLang="ja-JP" u="sng" dirty="0">
                <a:solidFill>
                  <a:schemeClr val="bg1"/>
                </a:solidFill>
              </a:rPr>
              <a:t> 116</a:t>
            </a:r>
            <a:r>
              <a:rPr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52736"/>
            <a:ext cx="9144000" cy="5616624"/>
          </a:xfrm>
        </p:spPr>
        <p:txBody>
          <a:bodyPr>
            <a:normAutofit/>
          </a:bodyPr>
          <a:lstStyle/>
          <a:p>
            <a:pPr marL="0" indent="0" fontAlgn="t">
              <a:lnSpc>
                <a:spcPct val="120000"/>
              </a:lnSpc>
              <a:buNone/>
            </a:pPr>
            <a:r>
              <a:rPr lang="ja-JP" altLang="en-US" sz="4400" dirty="0">
                <a:solidFill>
                  <a:schemeClr val="bg1"/>
                </a:solidFill>
                <a:latin typeface="+mn-ea"/>
              </a:rPr>
              <a:t>１．聖なるみ霊よ　われらの心に</a:t>
            </a:r>
            <a:endParaRPr lang="en-US" altLang="ja-JP" sz="4400" dirty="0">
              <a:solidFill>
                <a:schemeClr val="bg1"/>
              </a:solidFill>
              <a:latin typeface="+mn-ea"/>
            </a:endParaRPr>
          </a:p>
          <a:p>
            <a:pPr marL="0" indent="0" fontAlgn="t">
              <a:lnSpc>
                <a:spcPct val="120000"/>
              </a:lnSpc>
              <a:buNone/>
            </a:pPr>
            <a:r>
              <a:rPr lang="ja-JP" altLang="en-US" sz="4400" dirty="0">
                <a:solidFill>
                  <a:schemeClr val="bg1"/>
                </a:solidFill>
                <a:latin typeface="+mn-ea"/>
              </a:rPr>
              <a:t>　　　　やどりたまいて、　</a:t>
            </a:r>
            <a:endParaRPr lang="en-US" altLang="ja-JP" sz="4400" dirty="0">
              <a:solidFill>
                <a:schemeClr val="bg1"/>
              </a:solidFill>
              <a:latin typeface="+mn-ea"/>
            </a:endParaRPr>
          </a:p>
          <a:p>
            <a:pPr marL="0" indent="0" fontAlgn="t">
              <a:lnSpc>
                <a:spcPct val="120000"/>
              </a:lnSpc>
              <a:buNone/>
            </a:pPr>
            <a:r>
              <a:rPr lang="ja-JP" altLang="en-US" sz="4400" dirty="0">
                <a:solidFill>
                  <a:schemeClr val="bg1"/>
                </a:solidFill>
                <a:latin typeface="+mn-ea"/>
              </a:rPr>
              <a:t>　　喜び</a:t>
            </a:r>
            <a:r>
              <a:rPr lang="ja-JP" altLang="en-US" sz="4400" dirty="0" err="1">
                <a:solidFill>
                  <a:schemeClr val="bg1"/>
                </a:solidFill>
                <a:latin typeface="+mn-ea"/>
              </a:rPr>
              <a:t>あふるる</a:t>
            </a:r>
            <a:r>
              <a:rPr lang="ja-JP" altLang="en-US" sz="4400" dirty="0">
                <a:solidFill>
                  <a:schemeClr val="bg1"/>
                </a:solidFill>
                <a:latin typeface="+mn-ea"/>
              </a:rPr>
              <a:t>　あめなる光を　</a:t>
            </a:r>
            <a:endParaRPr lang="en-US" altLang="ja-JP" sz="4400" dirty="0">
              <a:solidFill>
                <a:schemeClr val="bg1"/>
              </a:solidFill>
              <a:latin typeface="+mn-ea"/>
            </a:endParaRPr>
          </a:p>
          <a:p>
            <a:pPr marL="0" indent="0" fontAlgn="t">
              <a:lnSpc>
                <a:spcPct val="120000"/>
              </a:lnSpc>
              <a:buNone/>
            </a:pPr>
            <a:r>
              <a:rPr lang="ja-JP" altLang="en-US" sz="4400" dirty="0">
                <a:solidFill>
                  <a:schemeClr val="bg1"/>
                </a:solidFill>
                <a:latin typeface="+mn-ea"/>
              </a:rPr>
              <a:t>　　　　みたさせたまえ。</a:t>
            </a:r>
          </a:p>
          <a:p>
            <a:pPr marL="0" indent="0" fontAlgn="t">
              <a:lnSpc>
                <a:spcPct val="120000"/>
              </a:lnSpc>
              <a:buNone/>
            </a:pPr>
            <a:r>
              <a:rPr lang="ja-JP" altLang="en-US" sz="4400" dirty="0">
                <a:solidFill>
                  <a:schemeClr val="bg1"/>
                </a:solidFill>
                <a:latin typeface="+mn-ea"/>
              </a:rPr>
              <a:t>　　</a:t>
            </a:r>
            <a:r>
              <a:rPr lang="ja-JP" altLang="en-US" sz="4400" dirty="0" err="1">
                <a:solidFill>
                  <a:schemeClr val="bg1"/>
                </a:solidFill>
                <a:latin typeface="+mn-ea"/>
              </a:rPr>
              <a:t>み</a:t>
            </a:r>
            <a:r>
              <a:rPr lang="ja-JP" altLang="en-US" sz="4400" dirty="0">
                <a:solidFill>
                  <a:schemeClr val="bg1"/>
                </a:solidFill>
                <a:latin typeface="+mn-ea"/>
              </a:rPr>
              <a:t>霊よ　われらの祈りにこたえて</a:t>
            </a:r>
            <a:endParaRPr lang="en-US" altLang="ja-JP" sz="4400" dirty="0">
              <a:solidFill>
                <a:schemeClr val="bg1"/>
              </a:solidFill>
              <a:latin typeface="+mn-ea"/>
            </a:endParaRPr>
          </a:p>
          <a:p>
            <a:pPr marL="0" indent="0" fontAlgn="t">
              <a:lnSpc>
                <a:spcPct val="120000"/>
              </a:lnSpc>
              <a:buNone/>
            </a:pPr>
            <a:r>
              <a:rPr lang="ja-JP" altLang="en-US" sz="4400" dirty="0">
                <a:solidFill>
                  <a:schemeClr val="bg1"/>
                </a:solidFill>
                <a:latin typeface="+mn-ea"/>
              </a:rPr>
              <a:t>　　　　力をたまえや。</a:t>
            </a:r>
            <a:endParaRPr lang="ja-JP" altLang="en-US" sz="4400" dirty="0">
              <a:solidFill>
                <a:schemeClr val="bg1"/>
              </a:solidFill>
            </a:endParaRPr>
          </a:p>
        </p:txBody>
      </p:sp>
      <p:sp>
        <p:nvSpPr>
          <p:cNvPr id="4" name="テキスト ボックス 3"/>
          <p:cNvSpPr txBox="1"/>
          <p:nvPr/>
        </p:nvSpPr>
        <p:spPr>
          <a:xfrm>
            <a:off x="2915816" y="971436"/>
            <a:ext cx="720080" cy="369332"/>
          </a:xfrm>
          <a:prstGeom prst="rect">
            <a:avLst/>
          </a:prstGeom>
          <a:noFill/>
        </p:spPr>
        <p:txBody>
          <a:bodyPr wrap="square" rtlCol="0">
            <a:spAutoFit/>
          </a:bodyPr>
          <a:lstStyle/>
          <a:p>
            <a:r>
              <a:rPr kumimoji="1" lang="ja-JP" altLang="en-US" b="1" dirty="0">
                <a:solidFill>
                  <a:schemeClr val="bg1"/>
                </a:solidFill>
              </a:rPr>
              <a:t>たま</a:t>
            </a:r>
          </a:p>
        </p:txBody>
      </p:sp>
      <p:sp>
        <p:nvSpPr>
          <p:cNvPr id="5" name="テキスト ボックス 4"/>
          <p:cNvSpPr txBox="1"/>
          <p:nvPr/>
        </p:nvSpPr>
        <p:spPr>
          <a:xfrm>
            <a:off x="1331640" y="4715852"/>
            <a:ext cx="720080" cy="369332"/>
          </a:xfrm>
          <a:prstGeom prst="rect">
            <a:avLst/>
          </a:prstGeom>
          <a:noFill/>
        </p:spPr>
        <p:txBody>
          <a:bodyPr wrap="square" rtlCol="0">
            <a:spAutoFit/>
          </a:bodyPr>
          <a:lstStyle/>
          <a:p>
            <a:r>
              <a:rPr kumimoji="1" lang="ja-JP" altLang="en-US" b="1" dirty="0">
                <a:solidFill>
                  <a:schemeClr val="bg1"/>
                </a:solidFill>
              </a:rPr>
              <a:t>たま</a:t>
            </a:r>
          </a:p>
        </p:txBody>
      </p:sp>
    </p:spTree>
    <p:extLst>
      <p:ext uri="{BB962C8B-B14F-4D97-AF65-F5344CB8AC3E}">
        <p14:creationId xmlns:p14="http://schemas.microsoft.com/office/powerpoint/2010/main" val="3292210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lang="ja-JP" altLang="en-US" u="sng" dirty="0">
                <a:solidFill>
                  <a:schemeClr val="bg1"/>
                </a:solidFill>
              </a:rPr>
              <a:t>教会</a:t>
            </a:r>
            <a:r>
              <a:rPr lang="ja-JP" altLang="ja-JP" u="sng" dirty="0">
                <a:solidFill>
                  <a:schemeClr val="bg1"/>
                </a:solidFill>
              </a:rPr>
              <a:t>讃美歌</a:t>
            </a:r>
            <a:r>
              <a:rPr lang="en-US" altLang="ja-JP" u="sng" dirty="0">
                <a:solidFill>
                  <a:schemeClr val="bg1"/>
                </a:solidFill>
              </a:rPr>
              <a:t> 116</a:t>
            </a:r>
            <a:r>
              <a:rPr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52736"/>
            <a:ext cx="9036496" cy="5760640"/>
          </a:xfrm>
        </p:spPr>
        <p:txBody>
          <a:bodyPr>
            <a:noAutofit/>
          </a:bodyPr>
          <a:lstStyle/>
          <a:p>
            <a:pPr marL="0" indent="0" fontAlgn="t">
              <a:lnSpc>
                <a:spcPct val="120000"/>
              </a:lnSpc>
              <a:buNone/>
            </a:pPr>
            <a:r>
              <a:rPr lang="ja-JP" altLang="en-US" sz="4400" dirty="0">
                <a:solidFill>
                  <a:schemeClr val="bg1"/>
                </a:solidFill>
              </a:rPr>
              <a:t>２．くすしき知識の　もとなる泉の</a:t>
            </a:r>
            <a:endParaRPr lang="en-US" altLang="ja-JP" sz="4400" dirty="0">
              <a:solidFill>
                <a:schemeClr val="bg1"/>
              </a:solidFill>
            </a:endParaRPr>
          </a:p>
          <a:p>
            <a:pPr marL="0" indent="0" fontAlgn="t">
              <a:lnSpc>
                <a:spcPct val="120000"/>
              </a:lnSpc>
              <a:buNone/>
            </a:pPr>
            <a:r>
              <a:rPr lang="ja-JP" altLang="en-US" sz="4400" dirty="0">
                <a:solidFill>
                  <a:schemeClr val="bg1"/>
                </a:solidFill>
              </a:rPr>
              <a:t>　　　　湧きてあふれよ、</a:t>
            </a:r>
          </a:p>
          <a:p>
            <a:pPr marL="0" indent="0" fontAlgn="t">
              <a:lnSpc>
                <a:spcPct val="120000"/>
              </a:lnSpc>
              <a:buNone/>
            </a:pPr>
            <a:r>
              <a:rPr lang="ja-JP" altLang="en-US" sz="4400" dirty="0">
                <a:solidFill>
                  <a:schemeClr val="bg1"/>
                </a:solidFill>
              </a:rPr>
              <a:t>　　われらの心を　慰めうるおし</a:t>
            </a:r>
            <a:endParaRPr lang="en-US" altLang="ja-JP" sz="4400" dirty="0">
              <a:solidFill>
                <a:schemeClr val="bg1"/>
              </a:solidFill>
            </a:endParaRPr>
          </a:p>
          <a:p>
            <a:pPr marL="0" indent="0" fontAlgn="t">
              <a:lnSpc>
                <a:spcPct val="120000"/>
              </a:lnSpc>
              <a:buNone/>
            </a:pPr>
            <a:r>
              <a:rPr lang="ja-JP" altLang="en-US" sz="4400" dirty="0">
                <a:solidFill>
                  <a:schemeClr val="bg1"/>
                </a:solidFill>
              </a:rPr>
              <a:t>　　　　いこわせたまえ。</a:t>
            </a:r>
          </a:p>
          <a:p>
            <a:pPr marL="0" indent="0" fontAlgn="t">
              <a:lnSpc>
                <a:spcPct val="120000"/>
              </a:lnSpc>
              <a:buNone/>
            </a:pPr>
            <a:r>
              <a:rPr lang="ja-JP" altLang="en-US" sz="4400" dirty="0">
                <a:solidFill>
                  <a:schemeClr val="bg1"/>
                </a:solidFill>
              </a:rPr>
              <a:t>　　この世に　仕うる日ごとのあゆみに　　　</a:t>
            </a:r>
            <a:endParaRPr lang="en-US" altLang="ja-JP" sz="4400" dirty="0">
              <a:solidFill>
                <a:schemeClr val="bg1"/>
              </a:solidFill>
            </a:endParaRPr>
          </a:p>
          <a:p>
            <a:pPr marL="0" indent="0" fontAlgn="t">
              <a:lnSpc>
                <a:spcPct val="120000"/>
              </a:lnSpc>
              <a:buNone/>
            </a:pPr>
            <a:r>
              <a:rPr lang="ja-JP" altLang="en-US" sz="4400" dirty="0">
                <a:solidFill>
                  <a:schemeClr val="bg1"/>
                </a:solidFill>
              </a:rPr>
              <a:t>　　　　さかえをたまえや。</a:t>
            </a:r>
          </a:p>
          <a:p>
            <a:pPr marL="0" indent="0">
              <a:lnSpc>
                <a:spcPct val="120000"/>
              </a:lnSpc>
              <a:buNone/>
            </a:pPr>
            <a:endParaRPr kumimoji="1" lang="ja-JP" altLang="en-US" sz="4400" dirty="0">
              <a:solidFill>
                <a:schemeClr val="bg1"/>
              </a:solidFill>
            </a:endParaRPr>
          </a:p>
        </p:txBody>
      </p:sp>
      <p:sp>
        <p:nvSpPr>
          <p:cNvPr id="4" name="テキスト ボックス 3"/>
          <p:cNvSpPr txBox="1"/>
          <p:nvPr/>
        </p:nvSpPr>
        <p:spPr>
          <a:xfrm>
            <a:off x="4283968" y="2843644"/>
            <a:ext cx="1008112" cy="369332"/>
          </a:xfrm>
          <a:prstGeom prst="rect">
            <a:avLst/>
          </a:prstGeom>
          <a:noFill/>
        </p:spPr>
        <p:txBody>
          <a:bodyPr wrap="square" rtlCol="0">
            <a:spAutoFit/>
          </a:bodyPr>
          <a:lstStyle/>
          <a:p>
            <a:r>
              <a:rPr kumimoji="1" lang="ja-JP" altLang="en-US" b="1" dirty="0">
                <a:solidFill>
                  <a:schemeClr val="bg1"/>
                </a:solidFill>
              </a:rPr>
              <a:t>なぐさ</a:t>
            </a:r>
          </a:p>
        </p:txBody>
      </p:sp>
      <p:sp>
        <p:nvSpPr>
          <p:cNvPr id="5" name="テキスト ボックス 4"/>
          <p:cNvSpPr txBox="1"/>
          <p:nvPr/>
        </p:nvSpPr>
        <p:spPr>
          <a:xfrm>
            <a:off x="3275856" y="4698106"/>
            <a:ext cx="720080" cy="369332"/>
          </a:xfrm>
          <a:prstGeom prst="rect">
            <a:avLst/>
          </a:prstGeom>
          <a:noFill/>
        </p:spPr>
        <p:txBody>
          <a:bodyPr wrap="square" rtlCol="0">
            <a:spAutoFit/>
          </a:bodyPr>
          <a:lstStyle/>
          <a:p>
            <a:r>
              <a:rPr kumimoji="1" lang="ja-JP" altLang="en-US" b="1" dirty="0">
                <a:solidFill>
                  <a:schemeClr val="bg1"/>
                </a:solidFill>
              </a:rPr>
              <a:t>つか</a:t>
            </a:r>
          </a:p>
        </p:txBody>
      </p:sp>
    </p:spTree>
    <p:extLst>
      <p:ext uri="{BB962C8B-B14F-4D97-AF65-F5344CB8AC3E}">
        <p14:creationId xmlns:p14="http://schemas.microsoft.com/office/powerpoint/2010/main" val="851324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ja-JP" altLang="en-US" u="sng" dirty="0">
                <a:solidFill>
                  <a:schemeClr val="bg1"/>
                </a:solidFill>
              </a:rPr>
              <a:t>教会</a:t>
            </a:r>
            <a:r>
              <a:rPr lang="ja-JP" altLang="ja-JP" u="sng" dirty="0">
                <a:solidFill>
                  <a:schemeClr val="bg1"/>
                </a:solidFill>
              </a:rPr>
              <a:t>讃美歌</a:t>
            </a:r>
            <a:r>
              <a:rPr lang="en-US" altLang="ja-JP" u="sng" dirty="0">
                <a:solidFill>
                  <a:schemeClr val="bg1"/>
                </a:solidFill>
              </a:rPr>
              <a:t> 116</a:t>
            </a:r>
            <a:r>
              <a:rPr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52736"/>
            <a:ext cx="9144000" cy="5832648"/>
          </a:xfrm>
        </p:spPr>
        <p:txBody>
          <a:bodyPr>
            <a:normAutofit/>
          </a:bodyPr>
          <a:lstStyle/>
          <a:p>
            <a:pPr marL="0" indent="0">
              <a:lnSpc>
                <a:spcPct val="120000"/>
              </a:lnSpc>
              <a:buNone/>
            </a:pPr>
            <a:r>
              <a:rPr lang="ja-JP" altLang="en-US" sz="4400" dirty="0">
                <a:solidFill>
                  <a:schemeClr val="bg1"/>
                </a:solidFill>
              </a:rPr>
              <a:t>３．</a:t>
            </a:r>
            <a:r>
              <a:rPr lang="ja-JP" altLang="en-US" sz="4400" dirty="0" err="1">
                <a:solidFill>
                  <a:schemeClr val="bg1"/>
                </a:solidFill>
              </a:rPr>
              <a:t>み</a:t>
            </a:r>
            <a:r>
              <a:rPr lang="ja-JP" altLang="en-US" sz="4400" dirty="0">
                <a:solidFill>
                  <a:schemeClr val="bg1"/>
                </a:solidFill>
              </a:rPr>
              <a:t>国をめざして　たどりゆくものに</a:t>
            </a:r>
            <a:endParaRPr lang="en-US" altLang="ja-JP" sz="4400" dirty="0">
              <a:solidFill>
                <a:schemeClr val="bg1"/>
              </a:solidFill>
            </a:endParaRPr>
          </a:p>
          <a:p>
            <a:pPr marL="0" indent="0">
              <a:lnSpc>
                <a:spcPct val="120000"/>
              </a:lnSpc>
              <a:buNone/>
            </a:pPr>
            <a:r>
              <a:rPr lang="ja-JP" altLang="en-US" sz="4400" dirty="0">
                <a:solidFill>
                  <a:schemeClr val="bg1"/>
                </a:solidFill>
              </a:rPr>
              <a:t>　　　　つねに変わらず</a:t>
            </a:r>
          </a:p>
          <a:p>
            <a:pPr marL="0" indent="0">
              <a:lnSpc>
                <a:spcPct val="120000"/>
              </a:lnSpc>
              <a:buNone/>
            </a:pPr>
            <a:r>
              <a:rPr lang="ja-JP" altLang="en-US" sz="4400" dirty="0">
                <a:solidFill>
                  <a:schemeClr val="bg1"/>
                </a:solidFill>
              </a:rPr>
              <a:t>　　進むべき道を　さやかに示して　</a:t>
            </a:r>
            <a:endParaRPr lang="en-US" altLang="ja-JP" sz="4400" dirty="0">
              <a:solidFill>
                <a:schemeClr val="bg1"/>
              </a:solidFill>
            </a:endParaRPr>
          </a:p>
          <a:p>
            <a:pPr marL="0" indent="0">
              <a:lnSpc>
                <a:spcPct val="120000"/>
              </a:lnSpc>
              <a:buNone/>
            </a:pPr>
            <a:r>
              <a:rPr lang="ja-JP" altLang="en-US" sz="4400" dirty="0">
                <a:solidFill>
                  <a:schemeClr val="bg1"/>
                </a:solidFill>
              </a:rPr>
              <a:t>　　　　導きたまえ。</a:t>
            </a:r>
          </a:p>
          <a:p>
            <a:pPr marL="0" indent="0">
              <a:lnSpc>
                <a:spcPct val="120000"/>
              </a:lnSpc>
              <a:buNone/>
            </a:pPr>
            <a:r>
              <a:rPr lang="ja-JP" altLang="en-US" sz="4400" dirty="0">
                <a:solidFill>
                  <a:schemeClr val="bg1"/>
                </a:solidFill>
              </a:rPr>
              <a:t>　　悩める　ときにも喜びわか</a:t>
            </a:r>
            <a:r>
              <a:rPr lang="ja-JP" altLang="en-US" sz="4400" dirty="0" err="1">
                <a:solidFill>
                  <a:schemeClr val="bg1"/>
                </a:solidFill>
              </a:rPr>
              <a:t>ちて</a:t>
            </a:r>
            <a:endParaRPr lang="en-US" altLang="ja-JP" sz="4400" dirty="0">
              <a:solidFill>
                <a:schemeClr val="bg1"/>
              </a:solidFill>
            </a:endParaRPr>
          </a:p>
          <a:p>
            <a:pPr marL="0" indent="0">
              <a:lnSpc>
                <a:spcPct val="120000"/>
              </a:lnSpc>
              <a:buNone/>
            </a:pPr>
            <a:r>
              <a:rPr lang="ja-JP" altLang="en-US" sz="4400" dirty="0">
                <a:solidFill>
                  <a:schemeClr val="bg1"/>
                </a:solidFill>
              </a:rPr>
              <a:t>　　　　進ませたまえや。　</a:t>
            </a:r>
            <a:endParaRPr kumimoji="1" lang="ja-JP" altLang="en-US" sz="4400" dirty="0">
              <a:solidFill>
                <a:schemeClr val="bg1"/>
              </a:solidFill>
            </a:endParaRPr>
          </a:p>
        </p:txBody>
      </p:sp>
    </p:spTree>
    <p:extLst>
      <p:ext uri="{BB962C8B-B14F-4D97-AF65-F5344CB8AC3E}">
        <p14:creationId xmlns:p14="http://schemas.microsoft.com/office/powerpoint/2010/main" val="105997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83816"/>
            <a:ext cx="8229600" cy="1143000"/>
          </a:xfrm>
        </p:spPr>
        <p:txBody>
          <a:bodyPr/>
          <a:lstStyle/>
          <a:p>
            <a:pPr eaLnBrk="1" hangingPunct="1"/>
            <a:r>
              <a:rPr lang="ja-JP" altLang="en-US" sz="4800" u="sng">
                <a:solidFill>
                  <a:schemeClr val="bg1"/>
                </a:solidFill>
              </a:rPr>
              <a:t>告　白</a:t>
            </a:r>
            <a:endParaRPr lang="ja-JP" altLang="en-US" sz="4800">
              <a:solidFill>
                <a:schemeClr val="bg1"/>
              </a:solidFill>
            </a:endParaRPr>
          </a:p>
        </p:txBody>
      </p:sp>
      <p:sp>
        <p:nvSpPr>
          <p:cNvPr id="3" name="コンテンツ プレースホルダー 2"/>
          <p:cNvSpPr>
            <a:spLocks noGrp="1"/>
          </p:cNvSpPr>
          <p:nvPr>
            <p:ph idx="1"/>
          </p:nvPr>
        </p:nvSpPr>
        <p:spPr>
          <a:xfrm>
            <a:off x="-27435" y="922412"/>
            <a:ext cx="9144000" cy="6323012"/>
          </a:xfrm>
        </p:spPr>
        <p:txBody>
          <a:bodyPr>
            <a:noAutofit/>
          </a:bodyPr>
          <a:lstStyle/>
          <a:p>
            <a:pPr marL="0" indent="0" eaLnBrk="1" hangingPunct="1">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神様の御前で私たちの罪を告白し</a:t>
            </a:r>
            <a:endParaRPr lang="en-US" altLang="ja-JP" sz="4400">
              <a:solidFill>
                <a:srgbClr val="00FFFF"/>
              </a:solidFill>
            </a:endParaRPr>
          </a:p>
          <a:p>
            <a:pPr marL="0" indent="0" eaLnBrk="1" hangingPunct="1">
              <a:spcBef>
                <a:spcPts val="600"/>
              </a:spcBef>
              <a:buNone/>
              <a:defRPr/>
            </a:pPr>
            <a:r>
              <a:rPr lang="en-US" altLang="ja-JP" sz="4400">
                <a:solidFill>
                  <a:srgbClr val="00FFFF"/>
                </a:solidFill>
              </a:rPr>
              <a:t>	</a:t>
            </a:r>
            <a:r>
              <a:rPr lang="ja-JP" altLang="en-US" sz="4400">
                <a:solidFill>
                  <a:srgbClr val="00FFFF"/>
                </a:solidFill>
              </a:rPr>
              <a:t>心を合わせて赦しを求めましょう。</a:t>
            </a:r>
            <a:endParaRPr lang="en-US" altLang="ja-JP" sz="2000">
              <a:solidFill>
                <a:srgbClr val="00FFFF"/>
              </a:solidFill>
            </a:endParaRPr>
          </a:p>
          <a:p>
            <a:pPr marL="0" indent="0" eaLnBrk="1" hangingPunct="1">
              <a:lnSpc>
                <a:spcPct val="110000"/>
              </a:lnSpc>
              <a:buFont typeface="Arial" panose="020B0604020202020204" pitchFamily="34" charset="0"/>
              <a:buNone/>
              <a:defRPr/>
            </a:pPr>
            <a:r>
              <a:rPr lang="ja-JP" altLang="en-US" sz="4400">
                <a:solidFill>
                  <a:schemeClr val="bg1"/>
                </a:solidFill>
              </a:rPr>
              <a:t>一同）神さま。</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私たちは思いと言葉、行いと怠り、</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また無関心によって、あなたから</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遠く離れ、御旨に背いてきました。</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今、ここに罪を告白します。</a:t>
            </a:r>
            <a:endParaRPr lang="en-US" altLang="ja-JP" sz="4400">
              <a:solidFill>
                <a:schemeClr val="bg1"/>
              </a:solidFill>
            </a:endParaRPr>
          </a:p>
          <a:p>
            <a:pPr marL="0" indent="0" eaLnBrk="1" hangingPunct="1">
              <a:lnSpc>
                <a:spcPct val="110000"/>
              </a:lnSpc>
              <a:buNone/>
              <a:defRPr/>
            </a:pPr>
            <a:endParaRPr lang="en-US" altLang="ja-JP" sz="4400">
              <a:solidFill>
                <a:schemeClr val="bg1"/>
              </a:solidFill>
            </a:endParaRPr>
          </a:p>
        </p:txBody>
      </p:sp>
      <p:sp>
        <p:nvSpPr>
          <p:cNvPr id="5" name="テキスト ボックス 4"/>
          <p:cNvSpPr txBox="1"/>
          <p:nvPr/>
        </p:nvSpPr>
        <p:spPr>
          <a:xfrm>
            <a:off x="3707904" y="-27384"/>
            <a:ext cx="2016224" cy="461665"/>
          </a:xfrm>
          <a:prstGeom prst="rect">
            <a:avLst/>
          </a:prstGeom>
          <a:noFill/>
        </p:spPr>
        <p:txBody>
          <a:bodyPr wrap="square">
            <a:spAutoFit/>
          </a:bodyPr>
          <a:lstStyle/>
          <a:p>
            <a:r>
              <a:rPr lang="ja-JP" altLang="en-US" sz="2400">
                <a:solidFill>
                  <a:schemeClr val="bg1"/>
                </a:solidFill>
              </a:rPr>
              <a:t>こ　く　は　く</a:t>
            </a:r>
          </a:p>
        </p:txBody>
      </p:sp>
      <p:sp>
        <p:nvSpPr>
          <p:cNvPr id="6" name="テキスト ボックス 5"/>
          <p:cNvSpPr txBox="1"/>
          <p:nvPr/>
        </p:nvSpPr>
        <p:spPr>
          <a:xfrm>
            <a:off x="-1" y="2276872"/>
            <a:ext cx="9057034" cy="461665"/>
          </a:xfrm>
          <a:prstGeom prst="rect">
            <a:avLst/>
          </a:prstGeom>
          <a:noFill/>
        </p:spPr>
        <p:txBody>
          <a:bodyPr wrap="square">
            <a:spAutoFit/>
          </a:bodyPr>
          <a:lstStyle/>
          <a:p>
            <a:r>
              <a:rPr lang="ja-JP" altLang="en-US" sz="2400">
                <a:solidFill>
                  <a:schemeClr val="bg1"/>
                </a:solidFill>
              </a:rPr>
              <a:t>                かみ</a:t>
            </a:r>
          </a:p>
        </p:txBody>
      </p:sp>
      <p:sp>
        <p:nvSpPr>
          <p:cNvPr id="7" name="テキスト ボックス 6"/>
          <p:cNvSpPr txBox="1"/>
          <p:nvPr/>
        </p:nvSpPr>
        <p:spPr>
          <a:xfrm>
            <a:off x="35496" y="3140968"/>
            <a:ext cx="9057034" cy="461665"/>
          </a:xfrm>
          <a:prstGeom prst="rect">
            <a:avLst/>
          </a:prstGeom>
          <a:noFill/>
        </p:spPr>
        <p:txBody>
          <a:bodyPr wrap="square">
            <a:spAutoFit/>
          </a:bodyPr>
          <a:lstStyle/>
          <a:p>
            <a:r>
              <a:rPr lang="ja-JP" altLang="en-US" sz="2400">
                <a:solidFill>
                  <a:schemeClr val="bg1"/>
                </a:solidFill>
              </a:rPr>
              <a:t>         わたし                 おも             ことば     おこな        おこた</a:t>
            </a:r>
          </a:p>
        </p:txBody>
      </p:sp>
      <p:sp>
        <p:nvSpPr>
          <p:cNvPr id="8" name="テキスト ボックス 7"/>
          <p:cNvSpPr txBox="1"/>
          <p:nvPr/>
        </p:nvSpPr>
        <p:spPr>
          <a:xfrm>
            <a:off x="-1" y="4047455"/>
            <a:ext cx="8771259" cy="461665"/>
          </a:xfrm>
          <a:prstGeom prst="rect">
            <a:avLst/>
          </a:prstGeom>
          <a:noFill/>
        </p:spPr>
        <p:txBody>
          <a:bodyPr wrap="square">
            <a:spAutoFit/>
          </a:bodyPr>
          <a:lstStyle/>
          <a:p>
            <a:r>
              <a:rPr lang="ja-JP" altLang="en-US" sz="2400">
                <a:solidFill>
                  <a:schemeClr val="bg1"/>
                </a:solidFill>
              </a:rPr>
              <a:t>                        むかんしん</a:t>
            </a:r>
          </a:p>
        </p:txBody>
      </p:sp>
      <p:sp>
        <p:nvSpPr>
          <p:cNvPr id="9" name="テキスト ボックス 8"/>
          <p:cNvSpPr txBox="1"/>
          <p:nvPr/>
        </p:nvSpPr>
        <p:spPr>
          <a:xfrm>
            <a:off x="-20538" y="5805264"/>
            <a:ext cx="9057034" cy="461665"/>
          </a:xfrm>
          <a:prstGeom prst="rect">
            <a:avLst/>
          </a:prstGeom>
          <a:noFill/>
        </p:spPr>
        <p:txBody>
          <a:bodyPr wrap="square">
            <a:spAutoFit/>
          </a:bodyPr>
          <a:lstStyle/>
          <a:p>
            <a:r>
              <a:rPr lang="ja-JP" altLang="en-US" sz="2400">
                <a:solidFill>
                  <a:schemeClr val="bg1"/>
                </a:solidFill>
              </a:rPr>
              <a:t>           いま                     つみ       こくはく</a:t>
            </a:r>
          </a:p>
        </p:txBody>
      </p:sp>
      <p:sp>
        <p:nvSpPr>
          <p:cNvPr id="10" name="テキスト ボックス 9"/>
          <p:cNvSpPr txBox="1"/>
          <p:nvPr/>
        </p:nvSpPr>
        <p:spPr>
          <a:xfrm>
            <a:off x="-84459" y="4911551"/>
            <a:ext cx="8771259" cy="461665"/>
          </a:xfrm>
          <a:prstGeom prst="rect">
            <a:avLst/>
          </a:prstGeom>
          <a:noFill/>
        </p:spPr>
        <p:txBody>
          <a:bodyPr wrap="square">
            <a:spAutoFit/>
          </a:bodyPr>
          <a:lstStyle/>
          <a:p>
            <a:r>
              <a:rPr lang="ja-JP" altLang="en-US" sz="2400">
                <a:solidFill>
                  <a:schemeClr val="bg1"/>
                </a:solidFill>
              </a:rPr>
              <a:t>            と</a:t>
            </a:r>
            <a:r>
              <a:rPr lang="ja-JP" altLang="en-US" sz="2400" err="1">
                <a:solidFill>
                  <a:schemeClr val="bg1"/>
                </a:solidFill>
              </a:rPr>
              <a:t>お</a:t>
            </a:r>
            <a:r>
              <a:rPr lang="ja-JP" altLang="en-US" sz="2400">
                <a:solidFill>
                  <a:schemeClr val="bg1"/>
                </a:solidFill>
              </a:rPr>
              <a:t>    は</a:t>
            </a:r>
            <a:r>
              <a:rPr lang="ja-JP" altLang="en-US" sz="2400" err="1">
                <a:solidFill>
                  <a:schemeClr val="bg1"/>
                </a:solidFill>
              </a:rPr>
              <a:t>な</a:t>
            </a:r>
            <a:r>
              <a:rPr lang="ja-JP" altLang="en-US" sz="2400">
                <a:solidFill>
                  <a:schemeClr val="bg1"/>
                </a:solidFill>
              </a:rPr>
              <a:t>            </a:t>
            </a:r>
            <a:r>
              <a:rPr lang="ja-JP" altLang="en-US" sz="2400" err="1">
                <a:solidFill>
                  <a:schemeClr val="bg1"/>
                </a:solidFill>
              </a:rPr>
              <a:t>み</a:t>
            </a:r>
            <a:r>
              <a:rPr lang="ja-JP" altLang="en-US" sz="2400">
                <a:solidFill>
                  <a:schemeClr val="bg1"/>
                </a:solidFill>
              </a:rPr>
              <a:t>むね       そむ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ja-JP" altLang="en-US" u="sng" dirty="0">
                <a:solidFill>
                  <a:schemeClr val="bg1"/>
                </a:solidFill>
              </a:rPr>
              <a:t>教会</a:t>
            </a:r>
            <a:r>
              <a:rPr lang="ja-JP" altLang="ja-JP" u="sng" dirty="0">
                <a:solidFill>
                  <a:schemeClr val="bg1"/>
                </a:solidFill>
              </a:rPr>
              <a:t>讃美歌</a:t>
            </a:r>
            <a:r>
              <a:rPr lang="en-US" altLang="ja-JP" u="sng" dirty="0">
                <a:solidFill>
                  <a:schemeClr val="bg1"/>
                </a:solidFill>
              </a:rPr>
              <a:t> 116</a:t>
            </a:r>
            <a:r>
              <a:rPr lang="ja-JP" altLang="en-US" u="sng">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908720"/>
            <a:ext cx="9171709" cy="5904656"/>
          </a:xfrm>
        </p:spPr>
        <p:txBody>
          <a:bodyPr>
            <a:noAutofit/>
          </a:bodyPr>
          <a:lstStyle/>
          <a:p>
            <a:pPr marL="0" indent="0">
              <a:lnSpc>
                <a:spcPct val="120000"/>
              </a:lnSpc>
              <a:buNone/>
            </a:pPr>
            <a:r>
              <a:rPr lang="ja-JP" altLang="en-US" sz="4400" dirty="0">
                <a:solidFill>
                  <a:schemeClr val="bg1"/>
                </a:solidFill>
              </a:rPr>
              <a:t>４．いのちのみ霊よ　われらの心に</a:t>
            </a:r>
            <a:endParaRPr lang="en-US" altLang="ja-JP" sz="4400" dirty="0">
              <a:solidFill>
                <a:schemeClr val="bg1"/>
              </a:solidFill>
            </a:endParaRPr>
          </a:p>
          <a:p>
            <a:pPr marL="0" indent="0">
              <a:lnSpc>
                <a:spcPct val="120000"/>
              </a:lnSpc>
              <a:buNone/>
            </a:pPr>
            <a:r>
              <a:rPr lang="ja-JP" altLang="en-US" sz="4400" dirty="0">
                <a:solidFill>
                  <a:schemeClr val="bg1"/>
                </a:solidFill>
              </a:rPr>
              <a:t>　　　　</a:t>
            </a:r>
            <a:r>
              <a:rPr lang="ja-JP" altLang="en-US" sz="4400" dirty="0" err="1">
                <a:solidFill>
                  <a:schemeClr val="bg1"/>
                </a:solidFill>
              </a:rPr>
              <a:t>ほのおを</a:t>
            </a:r>
            <a:r>
              <a:rPr lang="ja-JP" altLang="en-US" sz="4400" dirty="0">
                <a:solidFill>
                  <a:schemeClr val="bg1"/>
                </a:solidFill>
              </a:rPr>
              <a:t>燃やし</a:t>
            </a:r>
          </a:p>
          <a:p>
            <a:pPr marL="0" indent="0">
              <a:lnSpc>
                <a:spcPct val="120000"/>
              </a:lnSpc>
              <a:buNone/>
            </a:pPr>
            <a:r>
              <a:rPr lang="ja-JP" altLang="en-US" sz="4400" dirty="0">
                <a:solidFill>
                  <a:schemeClr val="bg1"/>
                </a:solidFill>
              </a:rPr>
              <a:t>　　</a:t>
            </a:r>
            <a:r>
              <a:rPr lang="ja-JP" altLang="en-US" sz="4400" dirty="0" err="1">
                <a:solidFill>
                  <a:schemeClr val="bg1"/>
                </a:solidFill>
              </a:rPr>
              <a:t>み</a:t>
            </a:r>
            <a:r>
              <a:rPr lang="ja-JP" altLang="en-US" sz="4400" dirty="0">
                <a:solidFill>
                  <a:schemeClr val="bg1"/>
                </a:solidFill>
              </a:rPr>
              <a:t>神の愛より　はなるることなく</a:t>
            </a:r>
            <a:endParaRPr lang="en-US" altLang="ja-JP" sz="4400" dirty="0">
              <a:solidFill>
                <a:schemeClr val="bg1"/>
              </a:solidFill>
            </a:endParaRPr>
          </a:p>
          <a:p>
            <a:pPr marL="0" indent="0">
              <a:lnSpc>
                <a:spcPct val="120000"/>
              </a:lnSpc>
              <a:buNone/>
            </a:pPr>
            <a:r>
              <a:rPr lang="ja-JP" altLang="en-US" sz="4400" dirty="0">
                <a:solidFill>
                  <a:schemeClr val="bg1"/>
                </a:solidFill>
              </a:rPr>
              <a:t>　　　　進ませたまえ。</a:t>
            </a:r>
          </a:p>
          <a:p>
            <a:pPr marL="0" indent="0">
              <a:lnSpc>
                <a:spcPct val="120000"/>
              </a:lnSpc>
              <a:buNone/>
            </a:pPr>
            <a:r>
              <a:rPr lang="ja-JP" altLang="en-US" sz="4400" dirty="0">
                <a:solidFill>
                  <a:schemeClr val="bg1"/>
                </a:solidFill>
              </a:rPr>
              <a:t>　　</a:t>
            </a:r>
            <a:r>
              <a:rPr lang="ja-JP" altLang="en-US" sz="4400" dirty="0" err="1">
                <a:solidFill>
                  <a:schemeClr val="bg1"/>
                </a:solidFill>
              </a:rPr>
              <a:t>み</a:t>
            </a:r>
            <a:r>
              <a:rPr lang="ja-JP" altLang="en-US" sz="4400" dirty="0">
                <a:solidFill>
                  <a:schemeClr val="bg1"/>
                </a:solidFill>
              </a:rPr>
              <a:t>霊よわれらにまことのいのちを</a:t>
            </a:r>
            <a:endParaRPr lang="en-US" altLang="ja-JP" sz="4400" dirty="0">
              <a:solidFill>
                <a:schemeClr val="bg1"/>
              </a:solidFill>
            </a:endParaRPr>
          </a:p>
          <a:p>
            <a:pPr marL="0" indent="0">
              <a:lnSpc>
                <a:spcPct val="120000"/>
              </a:lnSpc>
              <a:buNone/>
            </a:pPr>
            <a:r>
              <a:rPr lang="ja-JP" altLang="en-US" sz="4400" dirty="0">
                <a:solidFill>
                  <a:schemeClr val="bg1"/>
                </a:solidFill>
              </a:rPr>
              <a:t>　　　　ゆたかにたまえや。  アーメン</a:t>
            </a:r>
            <a:endParaRPr lang="en-US" altLang="ja-JP" sz="2000" dirty="0">
              <a:solidFill>
                <a:schemeClr val="bg1"/>
              </a:solidFill>
            </a:endParaRPr>
          </a:p>
          <a:p>
            <a:pPr marL="0" indent="0">
              <a:lnSpc>
                <a:spcPct val="120000"/>
              </a:lnSpc>
              <a:buNone/>
            </a:pPr>
            <a:r>
              <a:rPr kumimoji="1" lang="en-US" altLang="ja-JP" sz="2000" dirty="0">
                <a:solidFill>
                  <a:schemeClr val="bg1"/>
                </a:solidFill>
              </a:rPr>
              <a:t>								</a:t>
            </a:r>
            <a:r>
              <a:rPr kumimoji="1" lang="ja-JP" altLang="en-US" sz="2000" dirty="0">
                <a:solidFill>
                  <a:schemeClr val="bg1"/>
                </a:solidFill>
              </a:rPr>
              <a:t>（イザヤ</a:t>
            </a:r>
            <a:r>
              <a:rPr kumimoji="1" lang="en-US" altLang="ja-JP" sz="2000" dirty="0">
                <a:solidFill>
                  <a:schemeClr val="bg1"/>
                </a:solidFill>
              </a:rPr>
              <a:t>11</a:t>
            </a:r>
            <a:r>
              <a:rPr kumimoji="1" lang="ja-JP" altLang="en-US" sz="2000" dirty="0">
                <a:solidFill>
                  <a:schemeClr val="bg1"/>
                </a:solidFill>
              </a:rPr>
              <a:t>－</a:t>
            </a:r>
            <a:r>
              <a:rPr kumimoji="1" lang="en-US" altLang="ja-JP" sz="2000" dirty="0">
                <a:solidFill>
                  <a:schemeClr val="bg1"/>
                </a:solidFill>
              </a:rPr>
              <a:t>2</a:t>
            </a:r>
            <a:r>
              <a:rPr kumimoji="1" lang="ja-JP" altLang="en-US" sz="2000" dirty="0">
                <a:solidFill>
                  <a:schemeClr val="bg1"/>
                </a:solidFill>
              </a:rPr>
              <a:t>）</a:t>
            </a:r>
            <a:endParaRPr kumimoji="1" lang="ja-JP" altLang="en-US" sz="4400" dirty="0">
              <a:solidFill>
                <a:schemeClr val="bg1"/>
              </a:solidFill>
            </a:endParaRPr>
          </a:p>
        </p:txBody>
      </p:sp>
      <p:sp>
        <p:nvSpPr>
          <p:cNvPr id="4" name="テキスト ボックス 3"/>
          <p:cNvSpPr txBox="1"/>
          <p:nvPr/>
        </p:nvSpPr>
        <p:spPr>
          <a:xfrm>
            <a:off x="3491880" y="812430"/>
            <a:ext cx="720080" cy="369332"/>
          </a:xfrm>
          <a:prstGeom prst="rect">
            <a:avLst/>
          </a:prstGeom>
          <a:noFill/>
        </p:spPr>
        <p:txBody>
          <a:bodyPr wrap="square" rtlCol="0">
            <a:spAutoFit/>
          </a:bodyPr>
          <a:lstStyle/>
          <a:p>
            <a:r>
              <a:rPr kumimoji="1" lang="ja-JP" altLang="en-US" b="1" dirty="0">
                <a:solidFill>
                  <a:schemeClr val="bg1"/>
                </a:solidFill>
              </a:rPr>
              <a:t>たま</a:t>
            </a:r>
          </a:p>
        </p:txBody>
      </p:sp>
    </p:spTree>
    <p:extLst>
      <p:ext uri="{BB962C8B-B14F-4D97-AF65-F5344CB8AC3E}">
        <p14:creationId xmlns:p14="http://schemas.microsoft.com/office/powerpoint/2010/main" val="3031307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5880"/>
            <a:ext cx="8229600" cy="1143000"/>
          </a:xfrm>
        </p:spPr>
        <p:txBody>
          <a:bodyPr/>
          <a:lstStyle/>
          <a:p>
            <a:r>
              <a:rPr lang="ja-JP" altLang="en-US" sz="5400" u="sng" dirty="0">
                <a:solidFill>
                  <a:schemeClr val="bg1"/>
                </a:solidFill>
              </a:rPr>
              <a:t>説 教</a:t>
            </a:r>
            <a:endParaRPr kumimoji="1" lang="ja-JP" altLang="en-US" sz="5400" u="sng" dirty="0">
              <a:solidFill>
                <a:schemeClr val="bg1"/>
              </a:solidFill>
            </a:endParaRPr>
          </a:p>
        </p:txBody>
      </p:sp>
      <p:sp>
        <p:nvSpPr>
          <p:cNvPr id="4" name="コンテンツ プレースホルダー 2"/>
          <p:cNvSpPr>
            <a:spLocks noGrp="1"/>
          </p:cNvSpPr>
          <p:nvPr/>
        </p:nvSpPr>
        <p:spPr bwMode="auto">
          <a:xfrm>
            <a:off x="244" y="2840424"/>
            <a:ext cx="9144000" cy="4032448"/>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130000"/>
              </a:lnSpc>
              <a:buNone/>
            </a:pPr>
            <a:r>
              <a:rPr lang="en-US" altLang="ja-JP" sz="7200" dirty="0">
                <a:solidFill>
                  <a:schemeClr val="bg1"/>
                </a:solidFill>
              </a:rPr>
              <a:t>『</a:t>
            </a:r>
            <a:r>
              <a:rPr lang="ja-JP" altLang="en-US" sz="7200" dirty="0">
                <a:solidFill>
                  <a:schemeClr val="bg1"/>
                </a:solidFill>
              </a:rPr>
              <a:t> 神の名前 </a:t>
            </a:r>
            <a:r>
              <a:rPr lang="en-US" altLang="ja-JP" sz="7200" dirty="0">
                <a:solidFill>
                  <a:schemeClr val="bg1"/>
                </a:solidFill>
              </a:rPr>
              <a:t>』</a:t>
            </a:r>
          </a:p>
          <a:p>
            <a:pPr marL="0" indent="0" algn="ctr">
              <a:lnSpc>
                <a:spcPct val="130000"/>
              </a:lnSpc>
              <a:buNone/>
            </a:pPr>
            <a:r>
              <a:rPr lang="ja-JP" altLang="en-US" sz="3600" dirty="0">
                <a:solidFill>
                  <a:schemeClr val="bg1"/>
                </a:solidFill>
                <a:latin typeface="ＭＳ Ｐゴシック" panose="020B0600070205080204" charset="-128"/>
                <a:ea typeface="ＭＳ Ｐゴシック" panose="020B0600070205080204" charset="-128"/>
              </a:rPr>
              <a:t>　　　　　　　　　</a:t>
            </a:r>
            <a:endParaRPr lang="en-US" altLang="ja-JP" sz="3600" dirty="0">
              <a:solidFill>
                <a:schemeClr val="bg1"/>
              </a:solidFill>
              <a:latin typeface="ＭＳ Ｐゴシック" panose="020B0600070205080204" charset="-128"/>
              <a:ea typeface="ＭＳ Ｐゴシック" panose="020B0600070205080204" charset="-128"/>
            </a:endParaRPr>
          </a:p>
          <a:p>
            <a:pPr marL="0" indent="0" algn="ctr">
              <a:lnSpc>
                <a:spcPct val="130000"/>
              </a:lnSpc>
              <a:buNone/>
            </a:pPr>
            <a:endParaRPr lang="en-US" altLang="ja-JP" sz="3600" dirty="0">
              <a:solidFill>
                <a:schemeClr val="bg1"/>
              </a:solidFill>
              <a:latin typeface="ＭＳ Ｐゴシック" panose="020B0600070205080204" charset="-128"/>
              <a:ea typeface="ＭＳ Ｐゴシック" panose="020B0600070205080204" charset="-128"/>
            </a:endParaRPr>
          </a:p>
          <a:p>
            <a:pPr marL="0" indent="0" algn="ctr">
              <a:lnSpc>
                <a:spcPct val="130000"/>
              </a:lnSpc>
              <a:buNone/>
            </a:pPr>
            <a:r>
              <a:rPr lang="ja-JP" altLang="en-US" sz="3600" dirty="0">
                <a:solidFill>
                  <a:schemeClr val="bg1"/>
                </a:solidFill>
                <a:latin typeface="ＭＳ Ｐゴシック" panose="020B0600070205080204" charset="-128"/>
                <a:ea typeface="ＭＳ Ｐゴシック" panose="020B0600070205080204" charset="-128"/>
              </a:rPr>
              <a:t>　　　　　　　　　　　　説</a:t>
            </a:r>
            <a:r>
              <a:rPr lang="zh-TW" altLang="en-US" sz="3600" dirty="0">
                <a:solidFill>
                  <a:schemeClr val="bg1"/>
                </a:solidFill>
                <a:latin typeface="ＭＳ Ｐゴシック" panose="020B0600070205080204" charset="-128"/>
                <a:ea typeface="ＭＳ Ｐゴシック" panose="020B0600070205080204" charset="-128"/>
              </a:rPr>
              <a:t>教者</a:t>
            </a:r>
            <a:r>
              <a:rPr lang="ja-JP" altLang="en-US" sz="3600" dirty="0">
                <a:solidFill>
                  <a:schemeClr val="bg1"/>
                </a:solidFill>
                <a:latin typeface="ＭＳ Ｐゴシック" panose="020B0600070205080204" charset="-128"/>
                <a:ea typeface="ＭＳ Ｐゴシック" panose="020B0600070205080204" charset="-128"/>
              </a:rPr>
              <a:t>　</a:t>
            </a:r>
            <a:r>
              <a:rPr lang="zh-TW" altLang="en-US" sz="3600" dirty="0">
                <a:solidFill>
                  <a:schemeClr val="bg1"/>
                </a:solidFill>
                <a:latin typeface="ＭＳ Ｐゴシック" panose="020B0600070205080204" charset="-128"/>
                <a:ea typeface="ＭＳ Ｐゴシック" panose="020B0600070205080204" charset="-128"/>
              </a:rPr>
              <a:t>　</a:t>
            </a:r>
            <a:r>
              <a:rPr lang="ja-JP" altLang="en-US" sz="3600" dirty="0">
                <a:solidFill>
                  <a:schemeClr val="bg1"/>
                </a:solidFill>
                <a:latin typeface="ＭＳ Ｐゴシック" panose="020B0600070205080204" charset="-128"/>
                <a:ea typeface="ＭＳ Ｐゴシック" panose="020B0600070205080204" charset="-128"/>
              </a:rPr>
              <a:t>永吉秀人牧師</a:t>
            </a:r>
          </a:p>
        </p:txBody>
      </p:sp>
      <p:sp>
        <p:nvSpPr>
          <p:cNvPr id="5" name="テキスト ボックス 4"/>
          <p:cNvSpPr txBox="1"/>
          <p:nvPr/>
        </p:nvSpPr>
        <p:spPr>
          <a:xfrm>
            <a:off x="3851920" y="975047"/>
            <a:ext cx="2240280" cy="461665"/>
          </a:xfrm>
          <a:prstGeom prst="rect">
            <a:avLst/>
          </a:prstGeom>
          <a:noFill/>
        </p:spPr>
        <p:txBody>
          <a:bodyPr wrap="square">
            <a:spAutoFit/>
          </a:bodyPr>
          <a:lstStyle/>
          <a:p>
            <a:r>
              <a:rPr lang="ja-JP" altLang="en-US" sz="2400" dirty="0">
                <a:solidFill>
                  <a:schemeClr val="bg1"/>
                </a:solidFill>
              </a:rPr>
              <a:t>せっきょう</a:t>
            </a:r>
          </a:p>
        </p:txBody>
      </p:sp>
      <p:sp>
        <p:nvSpPr>
          <p:cNvPr id="9" name="テキスト ボックス 8"/>
          <p:cNvSpPr txBox="1"/>
          <p:nvPr/>
        </p:nvSpPr>
        <p:spPr>
          <a:xfrm>
            <a:off x="3742578" y="5756798"/>
            <a:ext cx="5257987" cy="460375"/>
          </a:xfrm>
          <a:prstGeom prst="rect">
            <a:avLst/>
          </a:prstGeom>
          <a:noFill/>
        </p:spPr>
        <p:txBody>
          <a:bodyPr wrap="square">
            <a:spAutoFit/>
          </a:bodyPr>
          <a:lstStyle/>
          <a:p>
            <a:r>
              <a:rPr lang="ja-JP" altLang="en-US" sz="2400" dirty="0">
                <a:solidFill>
                  <a:schemeClr val="bg1"/>
                </a:solidFill>
              </a:rPr>
              <a:t>せっきょうしゃ　　ながよしひでと　ぼくし</a:t>
            </a:r>
          </a:p>
        </p:txBody>
      </p:sp>
      <p:sp>
        <p:nvSpPr>
          <p:cNvPr id="6" name="テキスト ボックス 5"/>
          <p:cNvSpPr txBox="1"/>
          <p:nvPr/>
        </p:nvSpPr>
        <p:spPr>
          <a:xfrm>
            <a:off x="272415" y="2614295"/>
            <a:ext cx="8095615" cy="521970"/>
          </a:xfrm>
          <a:prstGeom prst="rect">
            <a:avLst/>
          </a:prstGeom>
          <a:noFill/>
        </p:spPr>
        <p:txBody>
          <a:bodyPr wrap="square">
            <a:spAutoFit/>
          </a:bodyPr>
          <a:lstStyle/>
          <a:p>
            <a:pPr algn="l"/>
            <a:r>
              <a:rPr lang="ja-JP" altLang="en-US" sz="2800" b="1" dirty="0">
                <a:solidFill>
                  <a:schemeClr val="bg1"/>
                </a:solidFill>
              </a:rPr>
              <a:t>　　　　　　　　　　 かみ　　　　　　なまえ</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2123728" y="197768"/>
            <a:ext cx="6563072" cy="1143000"/>
          </a:xfrm>
        </p:spPr>
        <p:txBody>
          <a:bodyPr/>
          <a:lstStyle/>
          <a:p>
            <a:r>
              <a:rPr lang="ja-JP" altLang="en-US" sz="5400" u="sng">
                <a:solidFill>
                  <a:schemeClr val="bg1"/>
                </a:solidFill>
              </a:rPr>
              <a:t>信仰の告白 </a:t>
            </a:r>
            <a:r>
              <a:rPr lang="ja-JP" altLang="en-US" u="sng">
                <a:solidFill>
                  <a:schemeClr val="bg1"/>
                </a:solidFill>
              </a:rPr>
              <a:t>（使徒信条）</a:t>
            </a:r>
          </a:p>
        </p:txBody>
      </p:sp>
      <p:sp>
        <p:nvSpPr>
          <p:cNvPr id="62466" name="コンテンツ プレースホルダー 2"/>
          <p:cNvSpPr>
            <a:spLocks noGrp="1"/>
          </p:cNvSpPr>
          <p:nvPr>
            <p:ph idx="1"/>
          </p:nvPr>
        </p:nvSpPr>
        <p:spPr>
          <a:xfrm>
            <a:off x="0" y="1441330"/>
            <a:ext cx="9144000" cy="5416670"/>
          </a:xfrm>
        </p:spPr>
        <p:txBody>
          <a:bodyPr/>
          <a:lstStyle/>
          <a:p>
            <a:pPr marL="0" indent="0">
              <a:buFont typeface="Arial" panose="020B0604020202020204" pitchFamily="34" charset="0"/>
              <a:buNone/>
            </a:pPr>
            <a:r>
              <a:rPr lang="ja-JP" altLang="en-US" sz="4400">
                <a:solidFill>
                  <a:srgbClr val="00FFFF"/>
                </a:solidFill>
              </a:rPr>
              <a:t>司式）使徒信条によって、信仰の告白</a:t>
            </a:r>
            <a:endParaRPr lang="en-US" altLang="ja-JP" sz="4400">
              <a:solidFill>
                <a:srgbClr val="00FFFF"/>
              </a:solidFill>
            </a:endParaRPr>
          </a:p>
          <a:p>
            <a:pPr marL="0" indent="0">
              <a:buFont typeface="Arial" panose="020B0604020202020204" pitchFamily="34" charset="0"/>
              <a:buNone/>
            </a:pPr>
            <a:r>
              <a:rPr lang="en-US" altLang="ja-JP" sz="4400">
                <a:solidFill>
                  <a:srgbClr val="00FFFF"/>
                </a:solidFill>
              </a:rPr>
              <a:t>	</a:t>
            </a:r>
            <a:r>
              <a:rPr lang="ja-JP" altLang="en-US" sz="4400">
                <a:solidFill>
                  <a:srgbClr val="00FFFF"/>
                </a:solidFill>
              </a:rPr>
              <a:t>を共にしましょう。</a:t>
            </a:r>
            <a:endParaRPr lang="en-US" altLang="ja-JP" sz="4400">
              <a:solidFill>
                <a:srgbClr val="00FFFF"/>
              </a:solidFill>
            </a:endParaRPr>
          </a:p>
          <a:p>
            <a:pPr marL="0" indent="0">
              <a:lnSpc>
                <a:spcPct val="120000"/>
              </a:lnSpc>
              <a:buFont typeface="Arial" panose="020B0604020202020204" pitchFamily="34" charset="0"/>
              <a:buNone/>
            </a:pPr>
            <a:endParaRPr lang="en-US" altLang="ja-JP" sz="8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一同）天地の造り主、全能の父である</a:t>
            </a:r>
            <a:endParaRPr lang="en-US" altLang="ja-JP" sz="44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神を私は信じます。そのひとり子、</a:t>
            </a:r>
            <a:endParaRPr lang="en-US" altLang="ja-JP" sz="44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私たちの主イエス・キリストを私は信じます。</a:t>
            </a:r>
          </a:p>
        </p:txBody>
      </p:sp>
      <p:sp>
        <p:nvSpPr>
          <p:cNvPr id="4" name="テキスト ボックス 3"/>
          <p:cNvSpPr txBox="1">
            <a:spLocks noChangeArrowheads="1"/>
          </p:cNvSpPr>
          <p:nvPr/>
        </p:nvSpPr>
        <p:spPr bwMode="auto">
          <a:xfrm>
            <a:off x="1494412" y="3039343"/>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てんち</a:t>
            </a:r>
          </a:p>
        </p:txBody>
      </p:sp>
      <p:sp>
        <p:nvSpPr>
          <p:cNvPr id="5" name="テキスト ボックス 4"/>
          <p:cNvSpPr txBox="1">
            <a:spLocks noChangeArrowheads="1"/>
          </p:cNvSpPr>
          <p:nvPr/>
        </p:nvSpPr>
        <p:spPr bwMode="auto">
          <a:xfrm>
            <a:off x="3067591" y="3025774"/>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つく</a:t>
            </a:r>
          </a:p>
        </p:txBody>
      </p:sp>
      <p:sp>
        <p:nvSpPr>
          <p:cNvPr id="6" name="テキスト ボックス 5"/>
          <p:cNvSpPr txBox="1">
            <a:spLocks noChangeArrowheads="1"/>
          </p:cNvSpPr>
          <p:nvPr/>
        </p:nvSpPr>
        <p:spPr bwMode="auto">
          <a:xfrm>
            <a:off x="3987733" y="3039343"/>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ぬし</a:t>
            </a:r>
          </a:p>
        </p:txBody>
      </p:sp>
      <p:sp>
        <p:nvSpPr>
          <p:cNvPr id="7" name="テキスト ボックス 6"/>
          <p:cNvSpPr txBox="1">
            <a:spLocks noChangeArrowheads="1"/>
          </p:cNvSpPr>
          <p:nvPr/>
        </p:nvSpPr>
        <p:spPr bwMode="auto">
          <a:xfrm>
            <a:off x="4950796" y="3039343"/>
            <a:ext cx="1497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ぜんのう</a:t>
            </a:r>
          </a:p>
        </p:txBody>
      </p:sp>
      <p:sp>
        <p:nvSpPr>
          <p:cNvPr id="8" name="テキスト ボックス 7"/>
          <p:cNvSpPr txBox="1">
            <a:spLocks noChangeArrowheads="1"/>
          </p:cNvSpPr>
          <p:nvPr/>
        </p:nvSpPr>
        <p:spPr bwMode="auto">
          <a:xfrm>
            <a:off x="6678988" y="3039343"/>
            <a:ext cx="845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ちち</a:t>
            </a:r>
          </a:p>
        </p:txBody>
      </p:sp>
      <p:sp>
        <p:nvSpPr>
          <p:cNvPr id="10" name="テキスト ボックス 9"/>
          <p:cNvSpPr txBox="1">
            <a:spLocks noChangeArrowheads="1"/>
          </p:cNvSpPr>
          <p:nvPr/>
        </p:nvSpPr>
        <p:spPr bwMode="auto">
          <a:xfrm>
            <a:off x="0" y="3933056"/>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かみ    わたし       しん </a:t>
            </a:r>
            <a:r>
              <a:rPr lang="en-US" altLang="ja-JP" sz="2400">
                <a:solidFill>
                  <a:schemeClr val="bg1"/>
                </a:solidFill>
              </a:rPr>
              <a:t>                                                                </a:t>
            </a:r>
            <a:r>
              <a:rPr lang="ja-JP" altLang="en-US" sz="2400">
                <a:solidFill>
                  <a:schemeClr val="bg1"/>
                </a:solidFill>
              </a:rPr>
              <a:t>ご</a:t>
            </a:r>
            <a:endParaRPr lang="en-US" altLang="ja-JP" sz="2400">
              <a:solidFill>
                <a:schemeClr val="bg1"/>
              </a:solidFill>
            </a:endParaRPr>
          </a:p>
        </p:txBody>
      </p:sp>
      <p:sp>
        <p:nvSpPr>
          <p:cNvPr id="15" name="テキスト ボックス 14"/>
          <p:cNvSpPr txBox="1">
            <a:spLocks noChangeArrowheads="1"/>
          </p:cNvSpPr>
          <p:nvPr/>
        </p:nvSpPr>
        <p:spPr bwMode="auto">
          <a:xfrm>
            <a:off x="-6822" y="4859735"/>
            <a:ext cx="9150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わたし                    しゅ                                                         わたし       しん</a:t>
            </a:r>
          </a:p>
        </p:txBody>
      </p:sp>
      <p:sp>
        <p:nvSpPr>
          <p:cNvPr id="17" name="テキスト ボックス 16"/>
          <p:cNvSpPr txBox="1">
            <a:spLocks noChangeArrowheads="1"/>
          </p:cNvSpPr>
          <p:nvPr/>
        </p:nvSpPr>
        <p:spPr bwMode="auto">
          <a:xfrm>
            <a:off x="2267744" y="97206"/>
            <a:ext cx="388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し ん こ う           こ く は く </a:t>
            </a:r>
          </a:p>
        </p:txBody>
      </p:sp>
      <p:sp>
        <p:nvSpPr>
          <p:cNvPr id="18" name="テキスト ボックス 17"/>
          <p:cNvSpPr txBox="1">
            <a:spLocks noChangeArrowheads="1"/>
          </p:cNvSpPr>
          <p:nvPr/>
        </p:nvSpPr>
        <p:spPr bwMode="auto">
          <a:xfrm>
            <a:off x="6228184" y="161962"/>
            <a:ext cx="2586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970225"/>
            <a:ext cx="9144000" cy="5904656"/>
          </a:xfrm>
        </p:spPr>
        <p:txBody>
          <a:bodyPr>
            <a:noAutofit/>
          </a:bodyPr>
          <a:lstStyle/>
          <a:p>
            <a:pPr marL="0" indent="0">
              <a:lnSpc>
                <a:spcPct val="150000"/>
              </a:lnSpc>
              <a:buNone/>
            </a:pPr>
            <a:r>
              <a:rPr lang="ja-JP" altLang="en-US" sz="4400" dirty="0">
                <a:solidFill>
                  <a:schemeClr val="bg1"/>
                </a:solidFill>
              </a:rPr>
              <a:t>主は聖霊によってやどり、おとめマリヤから生まれ、ポンテオ・ピラトのもとに苦しみを受け、十字架につけられ、死んで葬られ、陰府に下り、三日目に死人のうちから復活し、天に上られました。</a:t>
            </a:r>
            <a:endParaRPr kumimoji="1" lang="ja-JP" altLang="en-US" sz="4400" dirty="0">
              <a:solidFill>
                <a:schemeClr val="bg1"/>
              </a:solidFill>
            </a:endParaRPr>
          </a:p>
        </p:txBody>
      </p:sp>
      <p:sp>
        <p:nvSpPr>
          <p:cNvPr id="4" name="テキスト ボックス 3"/>
          <p:cNvSpPr txBox="1">
            <a:spLocks noChangeArrowheads="1"/>
          </p:cNvSpPr>
          <p:nvPr/>
        </p:nvSpPr>
        <p:spPr bwMode="auto">
          <a:xfrm>
            <a:off x="35496" y="908720"/>
            <a:ext cx="91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しゅ</a:t>
            </a:r>
          </a:p>
        </p:txBody>
      </p:sp>
      <p:sp>
        <p:nvSpPr>
          <p:cNvPr id="6" name="テキスト ボックス 5"/>
          <p:cNvSpPr txBox="1">
            <a:spLocks noChangeArrowheads="1"/>
          </p:cNvSpPr>
          <p:nvPr/>
        </p:nvSpPr>
        <p:spPr bwMode="auto">
          <a:xfrm>
            <a:off x="1115616" y="908720"/>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せいれい</a:t>
            </a:r>
          </a:p>
        </p:txBody>
      </p:sp>
      <p:sp>
        <p:nvSpPr>
          <p:cNvPr id="7" name="テキスト ボックス 6"/>
          <p:cNvSpPr txBox="1">
            <a:spLocks noChangeArrowheads="1"/>
          </p:cNvSpPr>
          <p:nvPr/>
        </p:nvSpPr>
        <p:spPr bwMode="auto">
          <a:xfrm>
            <a:off x="1721260" y="1959223"/>
            <a:ext cx="91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う</a:t>
            </a:r>
          </a:p>
        </p:txBody>
      </p:sp>
      <p:sp>
        <p:nvSpPr>
          <p:cNvPr id="8" name="テキスト ボックス 7"/>
          <p:cNvSpPr txBox="1">
            <a:spLocks noChangeArrowheads="1"/>
          </p:cNvSpPr>
          <p:nvPr/>
        </p:nvSpPr>
        <p:spPr bwMode="auto">
          <a:xfrm>
            <a:off x="611559" y="2927265"/>
            <a:ext cx="78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くる</a:t>
            </a:r>
          </a:p>
        </p:txBody>
      </p:sp>
      <p:sp>
        <p:nvSpPr>
          <p:cNvPr id="9" name="テキスト ボックス 8"/>
          <p:cNvSpPr txBox="1">
            <a:spLocks noChangeArrowheads="1"/>
          </p:cNvSpPr>
          <p:nvPr/>
        </p:nvSpPr>
        <p:spPr bwMode="auto">
          <a:xfrm>
            <a:off x="2699791" y="2927265"/>
            <a:ext cx="78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う</a:t>
            </a:r>
          </a:p>
        </p:txBody>
      </p:sp>
      <p:sp>
        <p:nvSpPr>
          <p:cNvPr id="10" name="テキスト ボックス 9"/>
          <p:cNvSpPr txBox="1">
            <a:spLocks noChangeArrowheads="1"/>
          </p:cNvSpPr>
          <p:nvPr/>
        </p:nvSpPr>
        <p:spPr bwMode="auto">
          <a:xfrm>
            <a:off x="4283968" y="2927265"/>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じゅうじか</a:t>
            </a:r>
          </a:p>
        </p:txBody>
      </p:sp>
      <p:sp>
        <p:nvSpPr>
          <p:cNvPr id="11" name="テキスト ボックス 10"/>
          <p:cNvSpPr txBox="1">
            <a:spLocks noChangeArrowheads="1"/>
          </p:cNvSpPr>
          <p:nvPr/>
        </p:nvSpPr>
        <p:spPr bwMode="auto">
          <a:xfrm>
            <a:off x="6732240" y="3935377"/>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みっかめ</a:t>
            </a:r>
          </a:p>
        </p:txBody>
      </p:sp>
      <p:sp>
        <p:nvSpPr>
          <p:cNvPr id="12" name="テキスト ボックス 11"/>
          <p:cNvSpPr txBox="1">
            <a:spLocks noChangeArrowheads="1"/>
          </p:cNvSpPr>
          <p:nvPr/>
        </p:nvSpPr>
        <p:spPr bwMode="auto">
          <a:xfrm>
            <a:off x="179512" y="3975447"/>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a:t>
            </a:r>
          </a:p>
        </p:txBody>
      </p:sp>
      <p:sp>
        <p:nvSpPr>
          <p:cNvPr id="13" name="テキスト ボックス 12"/>
          <p:cNvSpPr txBox="1">
            <a:spLocks noChangeArrowheads="1"/>
          </p:cNvSpPr>
          <p:nvPr/>
        </p:nvSpPr>
        <p:spPr bwMode="auto">
          <a:xfrm>
            <a:off x="1594467" y="3935377"/>
            <a:ext cx="1082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ほうむ</a:t>
            </a:r>
          </a:p>
        </p:txBody>
      </p:sp>
      <p:sp>
        <p:nvSpPr>
          <p:cNvPr id="14" name="テキスト ボックス 13"/>
          <p:cNvSpPr txBox="1">
            <a:spLocks noChangeArrowheads="1"/>
          </p:cNvSpPr>
          <p:nvPr/>
        </p:nvSpPr>
        <p:spPr bwMode="auto">
          <a:xfrm>
            <a:off x="3707904" y="3935377"/>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よ　み</a:t>
            </a:r>
          </a:p>
        </p:txBody>
      </p:sp>
      <p:sp>
        <p:nvSpPr>
          <p:cNvPr id="15" name="テキスト ボックス 14"/>
          <p:cNvSpPr txBox="1">
            <a:spLocks noChangeArrowheads="1"/>
          </p:cNvSpPr>
          <p:nvPr/>
        </p:nvSpPr>
        <p:spPr bwMode="auto">
          <a:xfrm>
            <a:off x="5220072" y="3935377"/>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くだ</a:t>
            </a:r>
          </a:p>
        </p:txBody>
      </p:sp>
      <p:sp>
        <p:nvSpPr>
          <p:cNvPr id="16" name="テキスト ボックス 15"/>
          <p:cNvSpPr txBox="1">
            <a:spLocks noChangeArrowheads="1"/>
          </p:cNvSpPr>
          <p:nvPr/>
        </p:nvSpPr>
        <p:spPr bwMode="auto">
          <a:xfrm>
            <a:off x="6516216" y="4983559"/>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のぼ</a:t>
            </a:r>
          </a:p>
        </p:txBody>
      </p:sp>
      <p:sp>
        <p:nvSpPr>
          <p:cNvPr id="17" name="テキスト ボックス 16"/>
          <p:cNvSpPr txBox="1">
            <a:spLocks noChangeArrowheads="1"/>
          </p:cNvSpPr>
          <p:nvPr/>
        </p:nvSpPr>
        <p:spPr bwMode="auto">
          <a:xfrm>
            <a:off x="143508" y="4983559"/>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 に ん</a:t>
            </a:r>
          </a:p>
        </p:txBody>
      </p:sp>
      <p:sp>
        <p:nvSpPr>
          <p:cNvPr id="18" name="テキスト ボックス 17"/>
          <p:cNvSpPr txBox="1">
            <a:spLocks noChangeArrowheads="1"/>
          </p:cNvSpPr>
          <p:nvPr/>
        </p:nvSpPr>
        <p:spPr bwMode="auto">
          <a:xfrm>
            <a:off x="3563888" y="4983559"/>
            <a:ext cx="1692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ふっかつ</a:t>
            </a:r>
          </a:p>
        </p:txBody>
      </p:sp>
      <p:sp>
        <p:nvSpPr>
          <p:cNvPr id="19" name="テキスト ボックス 18"/>
          <p:cNvSpPr txBox="1">
            <a:spLocks noChangeArrowheads="1"/>
          </p:cNvSpPr>
          <p:nvPr/>
        </p:nvSpPr>
        <p:spPr bwMode="auto">
          <a:xfrm>
            <a:off x="5454097" y="4983559"/>
            <a:ext cx="846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てん</a:t>
            </a:r>
          </a:p>
        </p:txBody>
      </p:sp>
      <p:sp>
        <p:nvSpPr>
          <p:cNvPr id="20" name="テキスト ボックス 19"/>
          <p:cNvSpPr txBox="1">
            <a:spLocks noChangeArrowheads="1"/>
          </p:cNvSpPr>
          <p:nvPr/>
        </p:nvSpPr>
        <p:spPr bwMode="auto">
          <a:xfrm>
            <a:off x="3635896" y="148570"/>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1600200"/>
            <a:ext cx="9144000" cy="5429200"/>
          </a:xfrm>
        </p:spPr>
        <p:txBody>
          <a:bodyPr/>
          <a:lstStyle/>
          <a:p>
            <a:pPr marL="0" indent="0">
              <a:lnSpc>
                <a:spcPct val="150000"/>
              </a:lnSpc>
              <a:buNone/>
            </a:pPr>
            <a:r>
              <a:rPr lang="ja-JP" altLang="en-US" sz="4400">
                <a:solidFill>
                  <a:schemeClr val="bg1"/>
                </a:solidFill>
              </a:rPr>
              <a:t>そして全能の父である神の右に座し、そこから来て、生きている人と死んだ人とをさばかれます。</a:t>
            </a:r>
          </a:p>
          <a:p>
            <a:pPr>
              <a:lnSpc>
                <a:spcPct val="150000"/>
              </a:lnSpc>
            </a:pPr>
            <a:endParaRPr kumimoji="1" lang="ja-JP" altLang="en-US">
              <a:solidFill>
                <a:schemeClr val="bg1"/>
              </a:solidFill>
            </a:endParaRPr>
          </a:p>
        </p:txBody>
      </p:sp>
      <p:sp>
        <p:nvSpPr>
          <p:cNvPr id="4" name="テキスト ボックス 3"/>
          <p:cNvSpPr txBox="1">
            <a:spLocks noChangeArrowheads="1"/>
          </p:cNvSpPr>
          <p:nvPr/>
        </p:nvSpPr>
        <p:spPr bwMode="auto">
          <a:xfrm>
            <a:off x="1475656" y="152717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ぜんのう</a:t>
            </a:r>
          </a:p>
        </p:txBody>
      </p:sp>
      <p:sp>
        <p:nvSpPr>
          <p:cNvPr id="5" name="テキスト ボックス 4"/>
          <p:cNvSpPr txBox="1">
            <a:spLocks noChangeArrowheads="1"/>
          </p:cNvSpPr>
          <p:nvPr/>
        </p:nvSpPr>
        <p:spPr bwMode="auto">
          <a:xfrm>
            <a:off x="3128612" y="1527175"/>
            <a:ext cx="867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ちち</a:t>
            </a:r>
          </a:p>
        </p:txBody>
      </p:sp>
      <p:sp>
        <p:nvSpPr>
          <p:cNvPr id="6" name="テキスト ボックス 5"/>
          <p:cNvSpPr txBox="1">
            <a:spLocks noChangeArrowheads="1"/>
          </p:cNvSpPr>
          <p:nvPr/>
        </p:nvSpPr>
        <p:spPr bwMode="auto">
          <a:xfrm>
            <a:off x="5187695" y="1527175"/>
            <a:ext cx="849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かみ</a:t>
            </a:r>
          </a:p>
        </p:txBody>
      </p:sp>
      <p:sp>
        <p:nvSpPr>
          <p:cNvPr id="7" name="テキスト ボックス 6"/>
          <p:cNvSpPr txBox="1">
            <a:spLocks noChangeArrowheads="1"/>
          </p:cNvSpPr>
          <p:nvPr/>
        </p:nvSpPr>
        <p:spPr bwMode="auto">
          <a:xfrm>
            <a:off x="6352871" y="1545463"/>
            <a:ext cx="84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みぎ</a:t>
            </a:r>
          </a:p>
        </p:txBody>
      </p:sp>
      <p:sp>
        <p:nvSpPr>
          <p:cNvPr id="8" name="テキスト ボックス 7"/>
          <p:cNvSpPr txBox="1">
            <a:spLocks noChangeArrowheads="1"/>
          </p:cNvSpPr>
          <p:nvPr/>
        </p:nvSpPr>
        <p:spPr bwMode="auto">
          <a:xfrm>
            <a:off x="2100372" y="2535287"/>
            <a:ext cx="62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き</a:t>
            </a:r>
          </a:p>
        </p:txBody>
      </p:sp>
      <p:sp>
        <p:nvSpPr>
          <p:cNvPr id="9" name="テキスト ボックス 8"/>
          <p:cNvSpPr txBox="1">
            <a:spLocks noChangeArrowheads="1"/>
          </p:cNvSpPr>
          <p:nvPr/>
        </p:nvSpPr>
        <p:spPr bwMode="auto">
          <a:xfrm>
            <a:off x="3520892" y="2535287"/>
            <a:ext cx="62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い</a:t>
            </a:r>
          </a:p>
        </p:txBody>
      </p:sp>
      <p:sp>
        <p:nvSpPr>
          <p:cNvPr id="10" name="テキスト ボックス 9"/>
          <p:cNvSpPr txBox="1">
            <a:spLocks noChangeArrowheads="1"/>
          </p:cNvSpPr>
          <p:nvPr/>
        </p:nvSpPr>
        <p:spPr bwMode="auto">
          <a:xfrm>
            <a:off x="5940151" y="2535287"/>
            <a:ext cx="864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ひと</a:t>
            </a:r>
          </a:p>
        </p:txBody>
      </p:sp>
      <p:sp>
        <p:nvSpPr>
          <p:cNvPr id="11" name="テキスト ボックス 10"/>
          <p:cNvSpPr txBox="1">
            <a:spLocks noChangeArrowheads="1"/>
          </p:cNvSpPr>
          <p:nvPr/>
        </p:nvSpPr>
        <p:spPr bwMode="auto">
          <a:xfrm>
            <a:off x="7128285" y="2535287"/>
            <a:ext cx="68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a:t>
            </a:r>
          </a:p>
        </p:txBody>
      </p:sp>
      <p:sp>
        <p:nvSpPr>
          <p:cNvPr id="12" name="テキスト ボックス 11"/>
          <p:cNvSpPr txBox="1">
            <a:spLocks noChangeArrowheads="1"/>
          </p:cNvSpPr>
          <p:nvPr/>
        </p:nvSpPr>
        <p:spPr bwMode="auto">
          <a:xfrm>
            <a:off x="7517526" y="1527175"/>
            <a:ext cx="565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ざ</a:t>
            </a:r>
          </a:p>
        </p:txBody>
      </p:sp>
      <p:sp>
        <p:nvSpPr>
          <p:cNvPr id="13" name="テキスト ボックス 12"/>
          <p:cNvSpPr txBox="1">
            <a:spLocks noChangeArrowheads="1"/>
          </p:cNvSpPr>
          <p:nvPr/>
        </p:nvSpPr>
        <p:spPr bwMode="auto">
          <a:xfrm>
            <a:off x="35496" y="3543399"/>
            <a:ext cx="771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ひと</a:t>
            </a:r>
          </a:p>
        </p:txBody>
      </p:sp>
      <p:sp>
        <p:nvSpPr>
          <p:cNvPr id="14" name="テキスト ボックス 13"/>
          <p:cNvSpPr txBox="1">
            <a:spLocks noChangeArrowheads="1"/>
          </p:cNvSpPr>
          <p:nvPr/>
        </p:nvSpPr>
        <p:spPr bwMode="auto">
          <a:xfrm>
            <a:off x="3635896" y="148570"/>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1600200"/>
            <a:ext cx="9144000" cy="5429200"/>
          </a:xfrm>
        </p:spPr>
        <p:txBody>
          <a:bodyPr>
            <a:normAutofit/>
          </a:bodyPr>
          <a:lstStyle/>
          <a:p>
            <a:pPr marL="0" indent="0">
              <a:lnSpc>
                <a:spcPct val="150000"/>
              </a:lnSpc>
              <a:buNone/>
            </a:pPr>
            <a:r>
              <a:rPr lang="ja-JP" altLang="en-US" sz="4400">
                <a:solidFill>
                  <a:schemeClr val="bg1"/>
                </a:solidFill>
              </a:rPr>
              <a:t>　聖霊を私は信じます。</a:t>
            </a:r>
            <a:endParaRPr lang="en-US" altLang="ja-JP" sz="4400">
              <a:solidFill>
                <a:schemeClr val="bg1"/>
              </a:solidFill>
            </a:endParaRPr>
          </a:p>
          <a:p>
            <a:pPr marL="0" indent="0">
              <a:lnSpc>
                <a:spcPct val="150000"/>
              </a:lnSpc>
              <a:buNone/>
            </a:pPr>
            <a:r>
              <a:rPr lang="ja-JP" altLang="en-US" sz="4400">
                <a:solidFill>
                  <a:schemeClr val="bg1"/>
                </a:solidFill>
              </a:rPr>
              <a:t>また聖なる公同の教会、聖徒の交わり、</a:t>
            </a:r>
            <a:endParaRPr lang="en-US" altLang="ja-JP" sz="4400">
              <a:solidFill>
                <a:schemeClr val="bg1"/>
              </a:solidFill>
            </a:endParaRPr>
          </a:p>
          <a:p>
            <a:pPr marL="0" indent="0">
              <a:lnSpc>
                <a:spcPct val="150000"/>
              </a:lnSpc>
              <a:buNone/>
            </a:pPr>
            <a:r>
              <a:rPr lang="ja-JP" altLang="en-US" sz="4400">
                <a:solidFill>
                  <a:schemeClr val="bg1"/>
                </a:solidFill>
              </a:rPr>
              <a:t>罪の赦し、からだの復活と永遠のいの</a:t>
            </a:r>
            <a:endParaRPr lang="en-US" altLang="ja-JP" sz="4400">
              <a:solidFill>
                <a:schemeClr val="bg1"/>
              </a:solidFill>
            </a:endParaRPr>
          </a:p>
          <a:p>
            <a:pPr marL="0" indent="0">
              <a:lnSpc>
                <a:spcPct val="150000"/>
              </a:lnSpc>
              <a:buNone/>
            </a:pPr>
            <a:r>
              <a:rPr lang="ja-JP" altLang="en-US" sz="4400" err="1">
                <a:solidFill>
                  <a:schemeClr val="bg1"/>
                </a:solidFill>
              </a:rPr>
              <a:t>ちを</a:t>
            </a:r>
            <a:r>
              <a:rPr lang="ja-JP" altLang="en-US" sz="4400">
                <a:solidFill>
                  <a:schemeClr val="bg1"/>
                </a:solidFill>
              </a:rPr>
              <a:t>信じます。（アーメン）</a:t>
            </a:r>
            <a:endParaRPr lang="en-US" altLang="ja-JP" sz="4400">
              <a:solidFill>
                <a:schemeClr val="bg1"/>
              </a:solidFill>
            </a:endParaRPr>
          </a:p>
          <a:p>
            <a:pPr marL="0" indent="0">
              <a:lnSpc>
                <a:spcPct val="150000"/>
              </a:lnSpc>
              <a:buNone/>
            </a:pPr>
            <a:endParaRPr kumimoji="1" lang="ja-JP" altLang="en-US" sz="4400">
              <a:solidFill>
                <a:schemeClr val="bg1"/>
              </a:solidFill>
            </a:endParaRPr>
          </a:p>
        </p:txBody>
      </p:sp>
      <p:sp>
        <p:nvSpPr>
          <p:cNvPr id="4" name="テキスト ボックス 3"/>
          <p:cNvSpPr txBox="1">
            <a:spLocks noChangeArrowheads="1"/>
          </p:cNvSpPr>
          <p:nvPr/>
        </p:nvSpPr>
        <p:spPr bwMode="auto">
          <a:xfrm>
            <a:off x="371367" y="1516722"/>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せいれい</a:t>
            </a:r>
          </a:p>
        </p:txBody>
      </p:sp>
      <p:sp>
        <p:nvSpPr>
          <p:cNvPr id="5" name="テキスト ボックス 4"/>
          <p:cNvSpPr txBox="1">
            <a:spLocks noChangeArrowheads="1"/>
          </p:cNvSpPr>
          <p:nvPr/>
        </p:nvSpPr>
        <p:spPr bwMode="auto">
          <a:xfrm>
            <a:off x="1835696" y="1516722"/>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わたし</a:t>
            </a:r>
          </a:p>
        </p:txBody>
      </p:sp>
      <p:sp>
        <p:nvSpPr>
          <p:cNvPr id="6" name="テキスト ボックス 5"/>
          <p:cNvSpPr txBox="1">
            <a:spLocks noChangeArrowheads="1"/>
          </p:cNvSpPr>
          <p:nvPr/>
        </p:nvSpPr>
        <p:spPr bwMode="auto">
          <a:xfrm>
            <a:off x="3113390" y="1516722"/>
            <a:ext cx="1396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しん</a:t>
            </a:r>
          </a:p>
        </p:txBody>
      </p:sp>
      <p:sp>
        <p:nvSpPr>
          <p:cNvPr id="7" name="テキスト ボックス 6"/>
          <p:cNvSpPr txBox="1">
            <a:spLocks noChangeArrowheads="1"/>
          </p:cNvSpPr>
          <p:nvPr/>
        </p:nvSpPr>
        <p:spPr bwMode="auto">
          <a:xfrm>
            <a:off x="7350853" y="2679303"/>
            <a:ext cx="1109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まじ</a:t>
            </a:r>
          </a:p>
        </p:txBody>
      </p:sp>
      <p:sp>
        <p:nvSpPr>
          <p:cNvPr id="8" name="テキスト ボックス 7"/>
          <p:cNvSpPr txBox="1">
            <a:spLocks noChangeArrowheads="1"/>
          </p:cNvSpPr>
          <p:nvPr/>
        </p:nvSpPr>
        <p:spPr bwMode="auto">
          <a:xfrm>
            <a:off x="5756857" y="2679303"/>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 い と</a:t>
            </a:r>
          </a:p>
        </p:txBody>
      </p:sp>
      <p:sp>
        <p:nvSpPr>
          <p:cNvPr id="9" name="テキスト ボックス 8"/>
          <p:cNvSpPr txBox="1">
            <a:spLocks noChangeArrowheads="1"/>
          </p:cNvSpPr>
          <p:nvPr/>
        </p:nvSpPr>
        <p:spPr bwMode="auto">
          <a:xfrm>
            <a:off x="971600" y="2647365"/>
            <a:ext cx="1032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a:t>
            </a:r>
          </a:p>
        </p:txBody>
      </p:sp>
      <p:sp>
        <p:nvSpPr>
          <p:cNvPr id="10" name="テキスト ボックス 9"/>
          <p:cNvSpPr txBox="1">
            <a:spLocks noChangeArrowheads="1"/>
          </p:cNvSpPr>
          <p:nvPr/>
        </p:nvSpPr>
        <p:spPr bwMode="auto">
          <a:xfrm>
            <a:off x="2601598" y="2679303"/>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こうどう</a:t>
            </a:r>
            <a:endParaRPr lang="en-US" altLang="ja-JP" sz="2400" b="1">
              <a:solidFill>
                <a:schemeClr val="bg1"/>
              </a:solidFill>
            </a:endParaRPr>
          </a:p>
        </p:txBody>
      </p:sp>
      <p:sp>
        <p:nvSpPr>
          <p:cNvPr id="11" name="テキスト ボックス 10"/>
          <p:cNvSpPr txBox="1">
            <a:spLocks noChangeArrowheads="1"/>
          </p:cNvSpPr>
          <p:nvPr/>
        </p:nvSpPr>
        <p:spPr bwMode="auto">
          <a:xfrm>
            <a:off x="4139951" y="2679303"/>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きょうかい</a:t>
            </a:r>
            <a:endParaRPr lang="en-US" altLang="ja-JP" sz="2400" b="1">
              <a:solidFill>
                <a:schemeClr val="bg1"/>
              </a:solidFill>
            </a:endParaRPr>
          </a:p>
        </p:txBody>
      </p:sp>
      <p:sp>
        <p:nvSpPr>
          <p:cNvPr id="12" name="テキスト ボックス 11"/>
          <p:cNvSpPr txBox="1">
            <a:spLocks noChangeArrowheads="1"/>
          </p:cNvSpPr>
          <p:nvPr/>
        </p:nvSpPr>
        <p:spPr bwMode="auto">
          <a:xfrm>
            <a:off x="9312" y="3831431"/>
            <a:ext cx="10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つみ</a:t>
            </a:r>
            <a:endParaRPr lang="en-US" altLang="ja-JP" sz="2400" b="1">
              <a:solidFill>
                <a:schemeClr val="bg1"/>
              </a:solidFill>
            </a:endParaRPr>
          </a:p>
        </p:txBody>
      </p:sp>
      <p:sp>
        <p:nvSpPr>
          <p:cNvPr id="13" name="テキスト ボックス 12"/>
          <p:cNvSpPr txBox="1">
            <a:spLocks noChangeArrowheads="1"/>
          </p:cNvSpPr>
          <p:nvPr/>
        </p:nvSpPr>
        <p:spPr bwMode="auto">
          <a:xfrm>
            <a:off x="4545815" y="3831431"/>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ふっかつ</a:t>
            </a:r>
            <a:endParaRPr lang="en-US" altLang="ja-JP" sz="2400" b="1">
              <a:solidFill>
                <a:schemeClr val="bg1"/>
              </a:solidFill>
            </a:endParaRPr>
          </a:p>
        </p:txBody>
      </p:sp>
      <p:sp>
        <p:nvSpPr>
          <p:cNvPr id="14" name="テキスト ボックス 13"/>
          <p:cNvSpPr txBox="1">
            <a:spLocks noChangeArrowheads="1"/>
          </p:cNvSpPr>
          <p:nvPr/>
        </p:nvSpPr>
        <p:spPr bwMode="auto">
          <a:xfrm>
            <a:off x="6084168" y="3831431"/>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えいえん</a:t>
            </a:r>
            <a:endParaRPr lang="en-US" altLang="ja-JP" sz="2400" b="1">
              <a:solidFill>
                <a:schemeClr val="bg1"/>
              </a:solidFill>
            </a:endParaRPr>
          </a:p>
        </p:txBody>
      </p:sp>
      <p:sp>
        <p:nvSpPr>
          <p:cNvPr id="15" name="テキスト ボックス 14"/>
          <p:cNvSpPr txBox="1">
            <a:spLocks noChangeArrowheads="1"/>
          </p:cNvSpPr>
          <p:nvPr/>
        </p:nvSpPr>
        <p:spPr bwMode="auto">
          <a:xfrm>
            <a:off x="1010877" y="4941168"/>
            <a:ext cx="102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しん</a:t>
            </a:r>
            <a:endParaRPr lang="en-US" altLang="ja-JP" sz="2400" b="1">
              <a:solidFill>
                <a:schemeClr val="bg1"/>
              </a:solidFill>
            </a:endParaRPr>
          </a:p>
        </p:txBody>
      </p:sp>
      <p:sp>
        <p:nvSpPr>
          <p:cNvPr id="16" name="テキスト ボックス 15"/>
          <p:cNvSpPr txBox="1">
            <a:spLocks noChangeArrowheads="1"/>
          </p:cNvSpPr>
          <p:nvPr/>
        </p:nvSpPr>
        <p:spPr bwMode="auto">
          <a:xfrm>
            <a:off x="1115616" y="3831431"/>
            <a:ext cx="112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err="1">
                <a:solidFill>
                  <a:schemeClr val="bg1"/>
                </a:solidFill>
              </a:rPr>
              <a:t>ゆる</a:t>
            </a:r>
            <a:endParaRPr lang="en-US" altLang="ja-JP" sz="2400" b="1">
              <a:solidFill>
                <a:schemeClr val="bg1"/>
              </a:solidFill>
            </a:endParaRPr>
          </a:p>
        </p:txBody>
      </p:sp>
      <p:sp>
        <p:nvSpPr>
          <p:cNvPr id="17" name="テキスト ボックス 16"/>
          <p:cNvSpPr txBox="1">
            <a:spLocks noChangeArrowheads="1"/>
          </p:cNvSpPr>
          <p:nvPr/>
        </p:nvSpPr>
        <p:spPr bwMode="auto">
          <a:xfrm>
            <a:off x="3635896" y="220578"/>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304176"/>
            <a:ext cx="9143999" cy="5509200"/>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　神さま。</a:t>
            </a:r>
            <a:endParaRPr kumimoji="1" lang="en-US" altLang="ja-JP"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私たちは主イエス・キリストによって成し遂げられたあなたの御わざを称えます。あなたはみ言葉によって全てのものを創り、イエス・キリストを命の言葉として、この世にお贈りくださいました。この世の知恵では見出すことが出来ない深い憐れみと愛に感謝します。</a:t>
            </a: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304176"/>
            <a:ext cx="9143999" cy="3477875"/>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rPr>
              <a:t>　</a:t>
            </a: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　</a:t>
            </a:r>
            <a:r>
              <a:rPr lang="ja-JP" altLang="en-US" sz="4400" noProof="0">
                <a:solidFill>
                  <a:srgbClr val="00FFFF"/>
                </a:solidFill>
                <a:latin typeface="Calibri" panose="020F0502020204030204" pitchFamily="34" charset="0"/>
              </a:rPr>
              <a:t>恵みの神さま。</a:t>
            </a:r>
            <a:r>
              <a:rPr lang="ja-JP" altLang="en-US" sz="4400">
                <a:solidFill>
                  <a:srgbClr val="00FFFF"/>
                </a:solidFill>
                <a:latin typeface="Calibri" panose="020F0502020204030204" pitchFamily="34" charset="0"/>
              </a:rPr>
              <a:t>あなたの御言葉から受けた恵みに応え、私たちは心を合わせ、父なる神であるあなたに祈ります。私たちの祈りを、聞き届けてください。</a:t>
            </a:r>
            <a:endParaRPr lang="en-US" altLang="ja-JP" sz="4400" noProof="0">
              <a:solidFill>
                <a:srgbClr val="00FFFF"/>
              </a:solidFill>
              <a:latin typeface="Calibri" panose="020F0502020204030204" pitchFamily="34" charset="0"/>
            </a:endParaRP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
        <p:nvSpPr>
          <p:cNvPr id="5" name="テキスト ボックス 3"/>
          <p:cNvSpPr txBox="1">
            <a:spLocks noChangeArrowheads="1"/>
          </p:cNvSpPr>
          <p:nvPr/>
        </p:nvSpPr>
        <p:spPr bwMode="auto">
          <a:xfrm>
            <a:off x="0" y="5373216"/>
            <a:ext cx="9144000" cy="769441"/>
          </a:xfrm>
          <a:prstGeom prst="rect">
            <a:avLst/>
          </a:prstGeom>
          <a:noFill/>
          <a:ln w="9525">
            <a:noFill/>
            <a:miter lim="800000"/>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altLang="en-US" sz="4400" noProof="0">
                <a:solidFill>
                  <a:srgbClr val="00FFFF"/>
                </a:solidFill>
                <a:latin typeface="Calibri" panose="020F0502020204030204" pitchFamily="34" charset="0"/>
              </a:rPr>
              <a:t>（諸祈祷）</a:t>
            </a:r>
            <a:endParaRPr lang="en-US" altLang="ja-JP" sz="4400" noProof="0">
              <a:solidFill>
                <a:srgbClr val="00FFFF"/>
              </a:solidFill>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3"/>
          <p:cNvSpPr txBox="1">
            <a:spLocks noChangeArrowheads="1"/>
          </p:cNvSpPr>
          <p:nvPr/>
        </p:nvSpPr>
        <p:spPr bwMode="auto">
          <a:xfrm>
            <a:off x="35496" y="1052736"/>
            <a:ext cx="9078251" cy="5909310"/>
          </a:xfrm>
          <a:prstGeom prst="rect">
            <a:avLst/>
          </a:prstGeom>
          <a:noFill/>
          <a:ln w="9525">
            <a:noFill/>
            <a:miter lim="800000"/>
          </a:ln>
        </p:spPr>
        <p:txBody>
          <a:bodyPr wrap="square">
            <a:spAutoFit/>
          </a:bodyPr>
          <a:lstStyle/>
          <a:p>
            <a:pPr>
              <a:lnSpc>
                <a:spcPct val="150000"/>
              </a:lnSpc>
            </a:pPr>
            <a:r>
              <a:rPr lang="ja-JP" altLang="en-US" sz="3200">
                <a:solidFill>
                  <a:srgbClr val="00FFFF"/>
                </a:solidFill>
                <a:latin typeface="Calibri" panose="020F0502020204030204" pitchFamily="34" charset="0"/>
              </a:rPr>
              <a:t>（結びの祈り）</a:t>
            </a:r>
            <a:endParaRPr lang="en-US" altLang="ja-JP" sz="3200">
              <a:solidFill>
                <a:srgbClr val="00FFFF"/>
              </a:solidFill>
              <a:latin typeface="Calibri" panose="020F0502020204030204" pitchFamily="34" charset="0"/>
            </a:endParaRPr>
          </a:p>
          <a:p>
            <a:pPr>
              <a:lnSpc>
                <a:spcPct val="150000"/>
              </a:lnSpc>
            </a:pPr>
            <a:r>
              <a:rPr lang="ja-JP" altLang="en-US" sz="4400">
                <a:solidFill>
                  <a:srgbClr val="00FFFF"/>
                </a:solidFill>
                <a:latin typeface="Calibri" panose="020F0502020204030204" pitchFamily="34" charset="0"/>
              </a:rPr>
              <a:t>司）</a:t>
            </a: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恵みの神さま。あなたの憐れみに</a:t>
            </a: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信頼し、私たちのすべての祈りを</a:t>
            </a:r>
            <a:endParaRPr lang="en-US" altLang="ja-JP" sz="4400">
              <a:solidFill>
                <a:srgbClr val="00FFFF"/>
              </a:solidFill>
              <a:latin typeface="Calibri" panose="020F0502020204030204" pitchFamily="34" charset="0"/>
            </a:endParaRPr>
          </a:p>
          <a:p>
            <a:pPr>
              <a:lnSpc>
                <a:spcPct val="150000"/>
              </a:lnSpc>
            </a:pP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委ねます。私たちの救い主、</a:t>
            </a:r>
            <a:endParaRPr lang="en-US" altLang="ja-JP" sz="4400">
              <a:solidFill>
                <a:srgbClr val="00FFFF"/>
              </a:solidFill>
              <a:latin typeface="Calibri" panose="020F0502020204030204" pitchFamily="34" charset="0"/>
            </a:endParaRPr>
          </a:p>
          <a:p>
            <a:pPr>
              <a:lnSpc>
                <a:spcPct val="150000"/>
              </a:lnSpc>
            </a:pP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イエス・キリストによって祈ります。</a:t>
            </a:r>
            <a:endParaRPr lang="en-US" altLang="ja-JP" sz="4400">
              <a:solidFill>
                <a:srgbClr val="00FFFF"/>
              </a:solidFill>
              <a:latin typeface="Calibri" panose="020F0502020204030204" pitchFamily="34" charset="0"/>
            </a:endParaRPr>
          </a:p>
          <a:p>
            <a:pPr>
              <a:lnSpc>
                <a:spcPct val="150000"/>
              </a:lnSpc>
            </a:pPr>
            <a:r>
              <a:rPr lang="ja-JP" altLang="en-US" sz="4400">
                <a:solidFill>
                  <a:schemeClr val="bg1"/>
                </a:solidFill>
                <a:latin typeface="Calibri" panose="020F0502020204030204" pitchFamily="34" charset="0"/>
              </a:rPr>
              <a:t>衆）アーメン</a:t>
            </a:r>
          </a:p>
        </p:txBody>
      </p:sp>
      <p:sp>
        <p:nvSpPr>
          <p:cNvPr id="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260648"/>
            <a:ext cx="8229600" cy="1143000"/>
          </a:xfrm>
        </p:spPr>
        <p:txBody>
          <a:bodyPr/>
          <a:lstStyle/>
          <a:p>
            <a:pPr eaLnBrk="1" hangingPunct="1"/>
            <a:r>
              <a:rPr lang="ja-JP" altLang="en-US" sz="4800" u="sng">
                <a:solidFill>
                  <a:schemeClr val="bg1"/>
                </a:solidFill>
              </a:rPr>
              <a:t>平和の挨拶</a:t>
            </a:r>
            <a:endParaRPr lang="ja-JP" altLang="en-US" sz="4800">
              <a:solidFill>
                <a:schemeClr val="bg1"/>
              </a:solidFill>
            </a:endParaRPr>
          </a:p>
        </p:txBody>
      </p:sp>
      <p:sp>
        <p:nvSpPr>
          <p:cNvPr id="3" name="コンテンツ プレースホルダー 2"/>
          <p:cNvSpPr>
            <a:spLocks noGrp="1"/>
          </p:cNvSpPr>
          <p:nvPr>
            <p:ph idx="1"/>
          </p:nvPr>
        </p:nvSpPr>
        <p:spPr>
          <a:xfrm>
            <a:off x="0" y="1988840"/>
            <a:ext cx="9144000" cy="3672408"/>
          </a:xfrm>
        </p:spPr>
        <p:txBody>
          <a:bodyPr>
            <a:noAutofit/>
          </a:bodyPr>
          <a:lstStyle/>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主の平和がみなさんと</a:t>
            </a:r>
            <a:endParaRPr lang="en-US" altLang="ja-JP" sz="4400">
              <a:solidFill>
                <a:srgbClr val="00FFFF"/>
              </a:solidFill>
            </a:endParaRPr>
          </a:p>
          <a:p>
            <a:pPr marL="0" indent="0" eaLnBrk="1" hangingPunct="1">
              <a:lnSpc>
                <a:spcPct val="120000"/>
              </a:lnSpc>
              <a:buNone/>
              <a:defRPr/>
            </a:pPr>
            <a:r>
              <a:rPr lang="ja-JP" altLang="en-US" sz="4400">
                <a:solidFill>
                  <a:srgbClr val="00FFFF"/>
                </a:solidFill>
              </a:rPr>
              <a:t>　　　　　　　　　共にありますように。</a:t>
            </a:r>
            <a:endParaRPr lang="en-US" altLang="ja-JP" sz="4400">
              <a:solidFill>
                <a:srgbClr val="00FFFF"/>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またあなたと共に。</a:t>
            </a:r>
            <a:endParaRPr lang="en-US" altLang="ja-JP" sz="4400">
              <a:solidFill>
                <a:schemeClr val="bg1"/>
              </a:solidFill>
            </a:endParaRPr>
          </a:p>
        </p:txBody>
      </p:sp>
      <p:sp>
        <p:nvSpPr>
          <p:cNvPr id="5" name="テキスト ボックス 4"/>
          <p:cNvSpPr txBox="1"/>
          <p:nvPr/>
        </p:nvSpPr>
        <p:spPr>
          <a:xfrm>
            <a:off x="3131840" y="188640"/>
            <a:ext cx="3096344" cy="461665"/>
          </a:xfrm>
          <a:prstGeom prst="rect">
            <a:avLst/>
          </a:prstGeom>
          <a:noFill/>
        </p:spPr>
        <p:txBody>
          <a:bodyPr wrap="square">
            <a:spAutoFit/>
          </a:bodyPr>
          <a:lstStyle/>
          <a:p>
            <a:r>
              <a:rPr lang="ja-JP" altLang="en-US" sz="2400">
                <a:solidFill>
                  <a:schemeClr val="bg1"/>
                </a:solidFill>
              </a:rPr>
              <a:t>へいわ　　　　あいさつ</a:t>
            </a:r>
          </a:p>
        </p:txBody>
      </p:sp>
      <p:sp>
        <p:nvSpPr>
          <p:cNvPr id="7" name="テキスト ボックス 6"/>
          <p:cNvSpPr txBox="1"/>
          <p:nvPr/>
        </p:nvSpPr>
        <p:spPr>
          <a:xfrm>
            <a:off x="3923928" y="3645024"/>
            <a:ext cx="741141" cy="461665"/>
          </a:xfrm>
          <a:prstGeom prst="rect">
            <a:avLst/>
          </a:prstGeom>
          <a:noFill/>
        </p:spPr>
        <p:txBody>
          <a:bodyPr wrap="square">
            <a:spAutoFit/>
          </a:bodyPr>
          <a:lstStyle/>
          <a:p>
            <a:r>
              <a:rPr lang="ja-JP" altLang="en-US" sz="2400">
                <a:solidFill>
                  <a:schemeClr val="bg1"/>
                </a:solidFill>
              </a:rPr>
              <a:t>とも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476672"/>
            <a:ext cx="8229600" cy="1143000"/>
          </a:xfrm>
        </p:spPr>
        <p:txBody>
          <a:bodyPr/>
          <a:lstStyle/>
          <a:p>
            <a:pPr eaLnBrk="1" hangingPunct="1"/>
            <a:r>
              <a:rPr lang="ja-JP" altLang="en-US" sz="4800" u="sng">
                <a:solidFill>
                  <a:schemeClr val="bg1"/>
                </a:solidFill>
              </a:rPr>
              <a:t>赦　し</a:t>
            </a:r>
            <a:endParaRPr lang="ja-JP" altLang="en-US" sz="4800">
              <a:solidFill>
                <a:schemeClr val="bg1"/>
              </a:solidFill>
            </a:endParaRPr>
          </a:p>
        </p:txBody>
      </p:sp>
      <p:sp>
        <p:nvSpPr>
          <p:cNvPr id="3" name="コンテンツ プレースホルダー 2"/>
          <p:cNvSpPr>
            <a:spLocks noGrp="1"/>
          </p:cNvSpPr>
          <p:nvPr>
            <p:ph idx="1"/>
          </p:nvPr>
        </p:nvSpPr>
        <p:spPr>
          <a:xfrm>
            <a:off x="9160" y="1467640"/>
            <a:ext cx="9144000" cy="4464496"/>
          </a:xfrm>
        </p:spPr>
        <p:txBody>
          <a:bodyPr>
            <a:noAutofit/>
          </a:bodyPr>
          <a:lstStyle/>
          <a:p>
            <a:pPr marL="0" indent="0" eaLnBrk="1" hangingPunct="1">
              <a:lnSpc>
                <a:spcPct val="120000"/>
              </a:lnSpc>
              <a:buNone/>
              <a:defRPr/>
            </a:pPr>
            <a:endParaRPr lang="en-US" altLang="ja-JP" sz="4400">
              <a:solidFill>
                <a:schemeClr val="accent1">
                  <a:lumMod val="40000"/>
                  <a:lumOff val="60000"/>
                </a:schemeClr>
              </a:solidFill>
            </a:endParaRPr>
          </a:p>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恵みの神さま</a:t>
            </a:r>
            <a:endParaRPr lang="en-US" altLang="ja-JP" sz="4400">
              <a:solidFill>
                <a:srgbClr val="00FFFF"/>
              </a:solidFill>
            </a:endParaRPr>
          </a:p>
          <a:p>
            <a:pPr marL="0" indent="0" eaLnBrk="1" hangingPunct="1">
              <a:lnSpc>
                <a:spcPct val="120000"/>
              </a:lnSpc>
              <a:buNone/>
              <a:defRPr/>
            </a:pPr>
            <a:endParaRPr lang="en-US" altLang="ja-JP" sz="2000">
              <a:solidFill>
                <a:schemeClr val="accent1">
                  <a:lumMod val="40000"/>
                  <a:lumOff val="60000"/>
                </a:schemeClr>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私たちを赦してください。</a:t>
            </a:r>
            <a:endParaRPr lang="en-US" altLang="ja-JP" sz="4400">
              <a:solidFill>
                <a:schemeClr val="bg1"/>
              </a:solidFill>
            </a:endParaRPr>
          </a:p>
          <a:p>
            <a:pPr marL="0" indent="0" eaLnBrk="1" hangingPunct="1">
              <a:lnSpc>
                <a:spcPct val="120000"/>
              </a:lnSpc>
              <a:buNone/>
              <a:defRPr/>
            </a:pPr>
            <a:endParaRPr lang="en-US" altLang="ja-JP" sz="4400">
              <a:solidFill>
                <a:schemeClr val="bg1"/>
              </a:solidFill>
            </a:endParaRPr>
          </a:p>
          <a:p>
            <a:pPr marL="0" indent="0" eaLnBrk="1" hangingPunct="1">
              <a:lnSpc>
                <a:spcPct val="120000"/>
              </a:lnSpc>
              <a:buNone/>
              <a:defRPr/>
            </a:pPr>
            <a:endParaRPr lang="en-US" altLang="ja-JP" sz="4400">
              <a:solidFill>
                <a:schemeClr val="bg1"/>
              </a:solidFill>
            </a:endParaRPr>
          </a:p>
        </p:txBody>
      </p:sp>
      <p:sp>
        <p:nvSpPr>
          <p:cNvPr id="5" name="テキスト ボックス 4"/>
          <p:cNvSpPr txBox="1"/>
          <p:nvPr/>
        </p:nvSpPr>
        <p:spPr>
          <a:xfrm>
            <a:off x="3851920" y="281987"/>
            <a:ext cx="1813950" cy="461665"/>
          </a:xfrm>
          <a:prstGeom prst="rect">
            <a:avLst/>
          </a:prstGeom>
          <a:noFill/>
        </p:spPr>
        <p:txBody>
          <a:bodyPr wrap="square">
            <a:spAutoFit/>
          </a:bodyPr>
          <a:lstStyle/>
          <a:p>
            <a:r>
              <a:rPr lang="ja-JP" altLang="en-US" sz="2400">
                <a:solidFill>
                  <a:schemeClr val="bg1"/>
                </a:solidFill>
              </a:rPr>
              <a:t>ゆ　る　し</a:t>
            </a:r>
          </a:p>
        </p:txBody>
      </p:sp>
      <p:sp>
        <p:nvSpPr>
          <p:cNvPr id="7" name="テキスト ボックス 6"/>
          <p:cNvSpPr txBox="1"/>
          <p:nvPr/>
        </p:nvSpPr>
        <p:spPr>
          <a:xfrm>
            <a:off x="683568" y="3469055"/>
            <a:ext cx="3196821" cy="461665"/>
          </a:xfrm>
          <a:prstGeom prst="rect">
            <a:avLst/>
          </a:prstGeom>
          <a:noFill/>
        </p:spPr>
        <p:txBody>
          <a:bodyPr wrap="square">
            <a:spAutoFit/>
          </a:bodyPr>
          <a:lstStyle/>
          <a:p>
            <a:r>
              <a:rPr lang="ja-JP" altLang="en-US" sz="2400">
                <a:solidFill>
                  <a:schemeClr val="bg1"/>
                </a:solidFill>
              </a:rPr>
              <a:t>　わたし               ゆる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259</a:t>
            </a:r>
            <a:r>
              <a:rPr lang="ja-JP" altLang="en-US" u="sng" dirty="0">
                <a:solidFill>
                  <a:schemeClr val="bg1"/>
                </a:solidFill>
              </a:rPr>
              <a:t>番</a:t>
            </a:r>
            <a:endParaRPr lang="ja-JP" altLang="en-US" dirty="0">
              <a:solidFill>
                <a:schemeClr val="bg1"/>
              </a:solidFill>
            </a:endParaRPr>
          </a:p>
        </p:txBody>
      </p:sp>
      <p:sp>
        <p:nvSpPr>
          <p:cNvPr id="47107" name="コンテンツ プレースホルダー 2"/>
          <p:cNvSpPr>
            <a:spLocks noGrp="1"/>
          </p:cNvSpPr>
          <p:nvPr>
            <p:ph idx="1"/>
          </p:nvPr>
        </p:nvSpPr>
        <p:spPr>
          <a:xfrm>
            <a:off x="0" y="1268413"/>
            <a:ext cx="9144000" cy="5589587"/>
          </a:xfrm>
        </p:spPr>
        <p:txBody>
          <a:bodyPr/>
          <a:lstStyle/>
          <a:p>
            <a:pPr marL="0" indent="0" fontAlgn="t">
              <a:lnSpc>
                <a:spcPct val="150000"/>
              </a:lnSpc>
              <a:buNone/>
            </a:pPr>
            <a:r>
              <a:rPr lang="ja-JP" altLang="en-US" sz="4400" dirty="0">
                <a:solidFill>
                  <a:schemeClr val="bg1"/>
                </a:solidFill>
              </a:rPr>
              <a:t>１．</a:t>
            </a:r>
            <a:r>
              <a:rPr lang="en-US" altLang="ja-JP" sz="4400" dirty="0">
                <a:solidFill>
                  <a:schemeClr val="bg1"/>
                </a:solidFill>
              </a:rPr>
              <a:t>	</a:t>
            </a:r>
            <a:r>
              <a:rPr lang="ja-JP" altLang="en-US" sz="4400" dirty="0">
                <a:solidFill>
                  <a:schemeClr val="bg1"/>
                </a:solidFill>
              </a:rPr>
              <a:t>イェス・キリストわが救い　</a:t>
            </a:r>
            <a:endParaRPr lang="en-US" altLang="ja-JP" sz="4400" dirty="0">
              <a:solidFill>
                <a:schemeClr val="bg1"/>
              </a:solidFill>
            </a:endParaRPr>
          </a:p>
          <a:p>
            <a:pPr marL="0" indent="0" fontAlgn="t">
              <a:lnSpc>
                <a:spcPct val="150000"/>
              </a:lnSpc>
              <a:buNone/>
            </a:pPr>
            <a:r>
              <a:rPr lang="en-US" altLang="ja-JP" sz="4400" dirty="0">
                <a:solidFill>
                  <a:schemeClr val="bg1"/>
                </a:solidFill>
              </a:rPr>
              <a:t>	</a:t>
            </a:r>
            <a:r>
              <a:rPr lang="ja-JP" altLang="en-US" sz="4400" dirty="0">
                <a:solidFill>
                  <a:schemeClr val="bg1"/>
                </a:solidFill>
              </a:rPr>
              <a:t>神のいかり　取りのぞき　</a:t>
            </a:r>
            <a:endParaRPr lang="en-US" altLang="ja-JP" sz="4400" dirty="0">
              <a:solidFill>
                <a:schemeClr val="bg1"/>
              </a:solidFill>
            </a:endParaRPr>
          </a:p>
          <a:p>
            <a:pPr marL="0" indent="0" fontAlgn="t">
              <a:lnSpc>
                <a:spcPct val="150000"/>
              </a:lnSpc>
              <a:buNone/>
            </a:pPr>
            <a:r>
              <a:rPr lang="en-US" altLang="ja-JP" sz="4400" dirty="0">
                <a:solidFill>
                  <a:schemeClr val="bg1"/>
                </a:solidFill>
              </a:rPr>
              <a:t>	</a:t>
            </a:r>
            <a:r>
              <a:rPr lang="ja-JP" altLang="en-US" sz="4400" dirty="0">
                <a:solidFill>
                  <a:schemeClr val="bg1"/>
                </a:solidFill>
              </a:rPr>
              <a:t>み苦しみによりて　</a:t>
            </a:r>
            <a:endParaRPr lang="en-US" altLang="ja-JP" sz="4400" dirty="0">
              <a:solidFill>
                <a:schemeClr val="bg1"/>
              </a:solidFill>
            </a:endParaRPr>
          </a:p>
          <a:p>
            <a:pPr marL="0" indent="0" fontAlgn="t">
              <a:lnSpc>
                <a:spcPct val="150000"/>
              </a:lnSpc>
              <a:buNone/>
            </a:pPr>
            <a:r>
              <a:rPr lang="en-US" altLang="ja-JP" sz="4400" dirty="0">
                <a:solidFill>
                  <a:schemeClr val="bg1"/>
                </a:solidFill>
              </a:rPr>
              <a:t>	</a:t>
            </a:r>
            <a:r>
              <a:rPr lang="ja-JP" altLang="en-US" sz="4400" dirty="0" err="1">
                <a:solidFill>
                  <a:schemeClr val="bg1"/>
                </a:solidFill>
              </a:rPr>
              <a:t>ほろ</a:t>
            </a:r>
            <a:r>
              <a:rPr lang="ja-JP" altLang="en-US" sz="4400" dirty="0">
                <a:solidFill>
                  <a:schemeClr val="bg1"/>
                </a:solidFill>
              </a:rPr>
              <a:t>ぶるもの救いたもぅ。　</a:t>
            </a:r>
            <a:endParaRPr lang="en-US" altLang="ja-JP" sz="4400" dirty="0">
              <a:solidFill>
                <a:schemeClr val="bg1"/>
              </a:solidFill>
            </a:endParaRPr>
          </a:p>
        </p:txBody>
      </p:sp>
    </p:spTree>
    <p:extLst>
      <p:ext uri="{BB962C8B-B14F-4D97-AF65-F5344CB8AC3E}">
        <p14:creationId xmlns:p14="http://schemas.microsoft.com/office/powerpoint/2010/main" val="3215690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123106"/>
            <a:ext cx="8229600" cy="1143000"/>
          </a:xfrm>
        </p:spPr>
        <p:txBody>
          <a:bodyPr/>
          <a:lstStyle/>
          <a:p>
            <a:pPr eaLnBrk="1" hangingPunct="1"/>
            <a:r>
              <a:rPr lang="ja-JP" altLang="en-US" u="sng" dirty="0">
                <a:solidFill>
                  <a:schemeClr val="bg1"/>
                </a:solidFill>
              </a:rPr>
              <a:t>序詞</a:t>
            </a:r>
            <a:endParaRPr lang="ja-JP" altLang="en-US" dirty="0">
              <a:solidFill>
                <a:schemeClr val="bg1"/>
              </a:solidFill>
            </a:endParaRPr>
          </a:p>
        </p:txBody>
      </p:sp>
      <p:sp>
        <p:nvSpPr>
          <p:cNvPr id="3" name="コンテンツ プレースホルダー 2"/>
          <p:cNvSpPr>
            <a:spLocks noGrp="1"/>
          </p:cNvSpPr>
          <p:nvPr>
            <p:ph idx="1"/>
          </p:nvPr>
        </p:nvSpPr>
        <p:spPr>
          <a:xfrm>
            <a:off x="0" y="1344455"/>
            <a:ext cx="9144000" cy="5516563"/>
          </a:xfrm>
        </p:spPr>
        <p:txBody>
          <a:bodyPr>
            <a:noAutofit/>
          </a:bodyPr>
          <a:lstStyle/>
          <a:p>
            <a:pPr marL="0" indent="0" eaLnBrk="1" hangingPunct="1">
              <a:lnSpc>
                <a:spcPct val="120000"/>
              </a:lnSpc>
              <a:buFont typeface="Arial" panose="020B0604020202020204" pitchFamily="34" charset="0"/>
              <a:buNone/>
              <a:defRPr/>
            </a:pPr>
            <a:r>
              <a:rPr lang="ja-JP" altLang="en-US" sz="4400" dirty="0">
                <a:solidFill>
                  <a:srgbClr val="00FFFF"/>
                </a:solidFill>
              </a:rPr>
              <a:t>司） 主が共におられるように。</a:t>
            </a:r>
          </a:p>
          <a:p>
            <a:pPr marL="0" indent="0" eaLnBrk="1" hangingPunct="1">
              <a:lnSpc>
                <a:spcPct val="120000"/>
              </a:lnSpc>
              <a:buFont typeface="Arial" panose="020B0604020202020204" pitchFamily="34" charset="0"/>
              <a:buNone/>
              <a:defRPr/>
            </a:pPr>
            <a:r>
              <a:rPr lang="ja-JP" altLang="en-US" sz="4400" dirty="0">
                <a:solidFill>
                  <a:schemeClr val="bg1"/>
                </a:solidFill>
                <a:effectLst>
                  <a:outerShdw blurRad="38100" dist="38100" dir="2700000" algn="tl">
                    <a:srgbClr val="C0C0C0"/>
                  </a:outerShdw>
                </a:effectLst>
              </a:rPr>
              <a:t>衆） </a:t>
            </a:r>
            <a:r>
              <a:rPr lang="ja-JP" altLang="en-US" sz="4400" dirty="0">
                <a:solidFill>
                  <a:schemeClr val="bg1"/>
                </a:solidFill>
              </a:rPr>
              <a:t>また、あなたと共に。</a:t>
            </a:r>
          </a:p>
          <a:p>
            <a:pPr marL="0" indent="0" eaLnBrk="1" hangingPunct="1">
              <a:lnSpc>
                <a:spcPct val="120000"/>
              </a:lnSpc>
              <a:buFont typeface="Arial" panose="020B0604020202020204" pitchFamily="34" charset="0"/>
              <a:buNone/>
              <a:defRPr/>
            </a:pPr>
            <a:r>
              <a:rPr lang="ja-JP" altLang="en-US" sz="4400" dirty="0">
                <a:solidFill>
                  <a:srgbClr val="00FFFF"/>
                </a:solidFill>
              </a:rPr>
              <a:t>司） 心を高く上げて、主を仰ぎましょう。</a:t>
            </a:r>
          </a:p>
          <a:p>
            <a:pPr marL="0" indent="0" eaLnBrk="1" hangingPunct="1">
              <a:lnSpc>
                <a:spcPct val="120000"/>
              </a:lnSpc>
              <a:buFont typeface="Arial" panose="020B0604020202020204" pitchFamily="34" charset="0"/>
              <a:buNone/>
              <a:defRPr/>
            </a:pPr>
            <a:r>
              <a:rPr lang="ja-JP" altLang="en-US" sz="4400" dirty="0">
                <a:solidFill>
                  <a:schemeClr val="bg1"/>
                </a:solidFill>
                <a:effectLst>
                  <a:outerShdw blurRad="38100" dist="38100" dir="2700000" algn="tl">
                    <a:srgbClr val="C0C0C0"/>
                  </a:outerShdw>
                </a:effectLst>
              </a:rPr>
              <a:t>衆） </a:t>
            </a:r>
            <a:r>
              <a:rPr lang="ja-JP" altLang="en-US" sz="4400" dirty="0">
                <a:solidFill>
                  <a:schemeClr val="bg1"/>
                </a:solidFill>
              </a:rPr>
              <a:t>主を仰ぎます。</a:t>
            </a:r>
          </a:p>
          <a:p>
            <a:pPr marL="0" indent="0" eaLnBrk="1" hangingPunct="1">
              <a:lnSpc>
                <a:spcPct val="120000"/>
              </a:lnSpc>
              <a:buFont typeface="Arial" panose="020B0604020202020204" pitchFamily="34" charset="0"/>
              <a:buNone/>
              <a:defRPr/>
            </a:pPr>
            <a:r>
              <a:rPr lang="ja-JP" altLang="en-US" sz="4400" dirty="0">
                <a:solidFill>
                  <a:srgbClr val="00FFFF"/>
                </a:solidFill>
              </a:rPr>
              <a:t>司） 主に感謝しましょう。</a:t>
            </a:r>
          </a:p>
          <a:p>
            <a:pPr marL="0" indent="0" eaLnBrk="1" hangingPunct="1">
              <a:lnSpc>
                <a:spcPct val="120000"/>
              </a:lnSpc>
              <a:buFont typeface="Arial" panose="020B0604020202020204" pitchFamily="34" charset="0"/>
              <a:buNone/>
              <a:defRPr/>
            </a:pPr>
            <a:r>
              <a:rPr lang="ja-JP" altLang="en-US" sz="4400" dirty="0">
                <a:solidFill>
                  <a:schemeClr val="bg1"/>
                </a:solidFill>
                <a:effectLst>
                  <a:outerShdw blurRad="38100" dist="38100" dir="2700000" algn="tl">
                    <a:srgbClr val="C0C0C0"/>
                  </a:outerShdw>
                </a:effectLst>
              </a:rPr>
              <a:t>衆） </a:t>
            </a:r>
            <a:r>
              <a:rPr lang="ja-JP" altLang="en-US" sz="4400" dirty="0">
                <a:solidFill>
                  <a:schemeClr val="bg1"/>
                </a:solidFill>
              </a:rPr>
              <a:t>感謝と讃美を捧げます。</a:t>
            </a:r>
          </a:p>
        </p:txBody>
      </p:sp>
      <p:sp>
        <p:nvSpPr>
          <p:cNvPr id="2" name="テキスト ボックス 1"/>
          <p:cNvSpPr txBox="1"/>
          <p:nvPr/>
        </p:nvSpPr>
        <p:spPr>
          <a:xfrm>
            <a:off x="4144848" y="78656"/>
            <a:ext cx="1026919" cy="400110"/>
          </a:xfrm>
          <a:prstGeom prst="rect">
            <a:avLst/>
          </a:prstGeom>
          <a:noFill/>
        </p:spPr>
        <p:txBody>
          <a:bodyPr wrap="square">
            <a:spAutoFit/>
          </a:bodyPr>
          <a:lstStyle/>
          <a:p>
            <a:r>
              <a:rPr lang="ja-JP" altLang="en-US" sz="2000" dirty="0">
                <a:solidFill>
                  <a:schemeClr val="bg1"/>
                </a:solidFill>
              </a:rPr>
              <a:t>じ ょ し</a:t>
            </a:r>
          </a:p>
        </p:txBody>
      </p:sp>
      <p:sp>
        <p:nvSpPr>
          <p:cNvPr id="4" name="テキスト ボックス 3"/>
          <p:cNvSpPr txBox="1"/>
          <p:nvPr/>
        </p:nvSpPr>
        <p:spPr>
          <a:xfrm>
            <a:off x="46977" y="2138511"/>
            <a:ext cx="9038029" cy="400110"/>
          </a:xfrm>
          <a:prstGeom prst="rect">
            <a:avLst/>
          </a:prstGeom>
          <a:noFill/>
        </p:spPr>
        <p:txBody>
          <a:bodyPr wrap="square">
            <a:spAutoFit/>
          </a:bodyPr>
          <a:lstStyle/>
          <a:p>
            <a:r>
              <a:rPr lang="ja-JP" altLang="en-US" sz="2000" b="1" dirty="0">
                <a:solidFill>
                  <a:schemeClr val="bg1"/>
                </a:solidFill>
              </a:rPr>
              <a:t>                                                              とも</a:t>
            </a:r>
          </a:p>
        </p:txBody>
      </p:sp>
      <p:sp>
        <p:nvSpPr>
          <p:cNvPr id="5" name="テキスト ボックス 4"/>
          <p:cNvSpPr txBox="1"/>
          <p:nvPr/>
        </p:nvSpPr>
        <p:spPr>
          <a:xfrm>
            <a:off x="9832" y="4001724"/>
            <a:ext cx="9038029" cy="400110"/>
          </a:xfrm>
          <a:prstGeom prst="rect">
            <a:avLst/>
          </a:prstGeom>
          <a:noFill/>
        </p:spPr>
        <p:txBody>
          <a:bodyPr wrap="square">
            <a:spAutoFit/>
          </a:bodyPr>
          <a:lstStyle/>
          <a:p>
            <a:r>
              <a:rPr lang="ja-JP" altLang="en-US" sz="2000" b="1" dirty="0">
                <a:solidFill>
                  <a:schemeClr val="bg1"/>
                </a:solidFill>
              </a:rPr>
              <a:t>               しゅ        あお</a:t>
            </a:r>
          </a:p>
        </p:txBody>
      </p:sp>
      <p:sp>
        <p:nvSpPr>
          <p:cNvPr id="6" name="テキスト ボックス 5"/>
          <p:cNvSpPr txBox="1"/>
          <p:nvPr/>
        </p:nvSpPr>
        <p:spPr>
          <a:xfrm>
            <a:off x="27312" y="5864937"/>
            <a:ext cx="9038029" cy="400110"/>
          </a:xfrm>
          <a:prstGeom prst="rect">
            <a:avLst/>
          </a:prstGeom>
          <a:noFill/>
        </p:spPr>
        <p:txBody>
          <a:bodyPr wrap="square">
            <a:spAutoFit/>
          </a:bodyPr>
          <a:lstStyle/>
          <a:p>
            <a:r>
              <a:rPr lang="ja-JP" altLang="en-US" sz="2000" b="1" dirty="0">
                <a:solidFill>
                  <a:schemeClr val="bg1"/>
                </a:solidFill>
              </a:rPr>
              <a:t>               かんしゃ         さ ん び           ささ</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198438"/>
            <a:ext cx="8229600" cy="1143000"/>
          </a:xfrm>
        </p:spPr>
        <p:txBody>
          <a:bodyPr/>
          <a:lstStyle/>
          <a:p>
            <a:pPr eaLnBrk="1" hangingPunct="1"/>
            <a:r>
              <a:rPr lang="ja-JP" altLang="en-US" u="sng">
                <a:solidFill>
                  <a:schemeClr val="bg1"/>
                </a:solidFill>
              </a:rPr>
              <a:t>その日の序詞</a:t>
            </a:r>
            <a:endParaRPr lang="ja-JP" altLang="en-US">
              <a:solidFill>
                <a:schemeClr val="bg1"/>
              </a:solidFill>
            </a:endParaRPr>
          </a:p>
        </p:txBody>
      </p:sp>
      <p:sp>
        <p:nvSpPr>
          <p:cNvPr id="3" name="コンテンツ プレースホルダー 2"/>
          <p:cNvSpPr>
            <a:spLocks noGrp="1"/>
          </p:cNvSpPr>
          <p:nvPr>
            <p:ph idx="1"/>
          </p:nvPr>
        </p:nvSpPr>
        <p:spPr>
          <a:xfrm>
            <a:off x="0" y="1341438"/>
            <a:ext cx="9144000" cy="5516562"/>
          </a:xfrm>
        </p:spPr>
        <p:txBody>
          <a:bodyPr>
            <a:normAutofit/>
          </a:bodyPr>
          <a:lstStyle/>
          <a:p>
            <a:pPr marL="0" indent="0" eaLnBrk="1" hangingPunct="1">
              <a:lnSpc>
                <a:spcPct val="120000"/>
              </a:lnSpc>
              <a:buFont typeface="Arial" panose="020B0604020202020204" pitchFamily="34" charset="0"/>
              <a:buNone/>
              <a:defRPr/>
            </a:pPr>
            <a:r>
              <a:rPr lang="ja-JP" altLang="en-US" sz="4400" dirty="0">
                <a:solidFill>
                  <a:srgbClr val="00FFFF"/>
                </a:solidFill>
              </a:rPr>
              <a:t>司） 聖なる主、全能の父、永遠の神様。</a:t>
            </a:r>
            <a:endParaRPr lang="en-US" altLang="ja-JP" sz="4400" dirty="0">
              <a:solidFill>
                <a:srgbClr val="00FFFF"/>
              </a:solidFill>
            </a:endParaRPr>
          </a:p>
          <a:p>
            <a:pPr marL="0" indent="0" eaLnBrk="1" hangingPunct="1">
              <a:lnSpc>
                <a:spcPct val="120000"/>
              </a:lnSpc>
              <a:buFont typeface="Arial" panose="020B0604020202020204" pitchFamily="34" charset="0"/>
              <a:buNone/>
              <a:defRPr/>
            </a:pPr>
            <a:r>
              <a:rPr lang="ja-JP" altLang="en-US" sz="4400" dirty="0">
                <a:solidFill>
                  <a:srgbClr val="00FFFF"/>
                </a:solidFill>
              </a:rPr>
              <a:t>　いつどこででも・・</a:t>
            </a:r>
            <a:endParaRPr lang="en-US" altLang="ja-JP" sz="4400" dirty="0">
              <a:solidFill>
                <a:srgbClr val="00FFFF"/>
              </a:solidFill>
            </a:endParaRPr>
          </a:p>
          <a:p>
            <a:pPr marL="0" indent="0" eaLnBrk="1" hangingPunct="1">
              <a:lnSpc>
                <a:spcPct val="120000"/>
              </a:lnSpc>
              <a:buFont typeface="Arial" panose="020B0604020202020204" pitchFamily="34" charset="0"/>
              <a:buNone/>
              <a:defRPr/>
            </a:pPr>
            <a:r>
              <a:rPr lang="ja-JP" altLang="en-US" sz="4400" dirty="0">
                <a:solidFill>
                  <a:srgbClr val="00FFFF"/>
                </a:solidFill>
              </a:rPr>
              <a:t>・・今、地上にあるすべての教会は、あなたの御名をあがめ、永遠の賛美を天の御使いと聖徒たちと共に、声を合わせて歌います。</a:t>
            </a:r>
          </a:p>
        </p:txBody>
      </p:sp>
      <p:sp>
        <p:nvSpPr>
          <p:cNvPr id="2" name="テキスト ボックス 1"/>
          <p:cNvSpPr txBox="1"/>
          <p:nvPr/>
        </p:nvSpPr>
        <p:spPr>
          <a:xfrm>
            <a:off x="3991898" y="137651"/>
            <a:ext cx="2330244" cy="400110"/>
          </a:xfrm>
          <a:prstGeom prst="rect">
            <a:avLst/>
          </a:prstGeom>
          <a:noFill/>
        </p:spPr>
        <p:txBody>
          <a:bodyPr wrap="square">
            <a:spAutoFit/>
          </a:bodyPr>
          <a:lstStyle/>
          <a:p>
            <a:r>
              <a:rPr lang="ja-JP" altLang="en-US" sz="2000" dirty="0">
                <a:solidFill>
                  <a:schemeClr val="bg1"/>
                </a:solidFill>
              </a:rPr>
              <a:t> ひ             じ ょ し</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156654"/>
            <a:ext cx="8229600" cy="1143000"/>
          </a:xfrm>
        </p:spPr>
        <p:txBody>
          <a:bodyPr/>
          <a:lstStyle/>
          <a:p>
            <a:pPr eaLnBrk="1" hangingPunct="1"/>
            <a:r>
              <a:rPr lang="ja-JP" altLang="en-US" u="sng" dirty="0">
                <a:solidFill>
                  <a:schemeClr val="bg1"/>
                </a:solidFill>
              </a:rPr>
              <a:t>サンクツウス（聖なる）</a:t>
            </a:r>
            <a:endParaRPr lang="ja-JP" altLang="en-US" dirty="0">
              <a:solidFill>
                <a:schemeClr val="bg1"/>
              </a:solidFill>
            </a:endParaRPr>
          </a:p>
        </p:txBody>
      </p:sp>
      <p:sp>
        <p:nvSpPr>
          <p:cNvPr id="3" name="コンテンツ プレースホルダー 2"/>
          <p:cNvSpPr>
            <a:spLocks noGrp="1"/>
          </p:cNvSpPr>
          <p:nvPr>
            <p:ph idx="1"/>
          </p:nvPr>
        </p:nvSpPr>
        <p:spPr>
          <a:xfrm>
            <a:off x="37312" y="1324902"/>
            <a:ext cx="9106688" cy="5606840"/>
          </a:xfrm>
        </p:spPr>
        <p:txBody>
          <a:bodyPr rtlCol="0">
            <a:noAutofit/>
          </a:bodyPr>
          <a:lstStyle/>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effectLst>
                  <a:outerShdw blurRad="38100" dist="38100" dir="2700000" algn="tl">
                    <a:srgbClr val="000000">
                      <a:alpha val="43137"/>
                    </a:srgbClr>
                  </a:outerShdw>
                </a:effectLst>
              </a:rPr>
              <a:t>全） </a:t>
            </a:r>
            <a:r>
              <a:rPr lang="ja-JP" altLang="en-US" sz="4400" dirty="0">
                <a:solidFill>
                  <a:schemeClr val="bg1"/>
                </a:solidFill>
              </a:rPr>
              <a:t>聖なる</a:t>
            </a:r>
            <a:r>
              <a:rPr lang="ja-JP" altLang="en-US" sz="3600" dirty="0">
                <a:solidFill>
                  <a:schemeClr val="bg1"/>
                </a:solidFill>
              </a:rPr>
              <a:t>、</a:t>
            </a:r>
            <a:r>
              <a:rPr lang="ja-JP" altLang="en-US" sz="4400" dirty="0">
                <a:solidFill>
                  <a:schemeClr val="bg1"/>
                </a:solidFill>
              </a:rPr>
              <a:t>聖なる</a:t>
            </a:r>
            <a:r>
              <a:rPr lang="ja-JP" altLang="en-US" sz="3600" dirty="0">
                <a:solidFill>
                  <a:schemeClr val="bg1"/>
                </a:solidFill>
              </a:rPr>
              <a:t>、</a:t>
            </a:r>
            <a:r>
              <a:rPr lang="ja-JP" altLang="en-US" sz="4400" dirty="0">
                <a:solidFill>
                  <a:schemeClr val="bg1"/>
                </a:solidFill>
              </a:rPr>
              <a:t>聖なるちからの主。</a:t>
            </a: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天と地に、主の栄光は満ちています。</a:t>
            </a:r>
            <a:endParaRPr lang="en-US" altLang="ja-JP" sz="4400" dirty="0">
              <a:solidFill>
                <a:schemeClr val="bg1"/>
              </a:solidFill>
            </a:endParaRP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いと高きところにホサナ。</a:t>
            </a:r>
            <a:endParaRPr lang="en-US" altLang="ja-JP" sz="4400" dirty="0">
              <a:solidFill>
                <a:schemeClr val="bg1"/>
              </a:solidFill>
            </a:endParaRP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主のみ名によって来られる方に祝福</a:t>
            </a:r>
            <a:endParaRPr lang="en-US" altLang="ja-JP" sz="4400" dirty="0">
              <a:solidFill>
                <a:schemeClr val="bg1"/>
              </a:solidFill>
            </a:endParaRP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があるように。</a:t>
            </a:r>
            <a:endParaRPr lang="en-US" altLang="ja-JP" sz="4400" dirty="0">
              <a:solidFill>
                <a:schemeClr val="bg1"/>
              </a:solidFill>
            </a:endParaRP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いと高きところにホサナ。</a:t>
            </a:r>
          </a:p>
        </p:txBody>
      </p:sp>
      <p:sp>
        <p:nvSpPr>
          <p:cNvPr id="2" name="テキスト ボックス 1"/>
          <p:cNvSpPr txBox="1"/>
          <p:nvPr/>
        </p:nvSpPr>
        <p:spPr>
          <a:xfrm>
            <a:off x="37310" y="1238756"/>
            <a:ext cx="9069378" cy="461665"/>
          </a:xfrm>
          <a:prstGeom prst="rect">
            <a:avLst/>
          </a:prstGeom>
          <a:noFill/>
        </p:spPr>
        <p:txBody>
          <a:bodyPr wrap="square">
            <a:spAutoFit/>
          </a:bodyPr>
          <a:lstStyle/>
          <a:p>
            <a:r>
              <a:rPr lang="ja-JP" altLang="en-US" sz="2400" dirty="0">
                <a:solidFill>
                  <a:schemeClr val="bg1"/>
                </a:solidFill>
              </a:rPr>
              <a:t>           せい               せい               せい                                    しゅ</a:t>
            </a:r>
          </a:p>
        </p:txBody>
      </p:sp>
      <p:sp>
        <p:nvSpPr>
          <p:cNvPr id="4" name="テキスト ボックス 3"/>
          <p:cNvSpPr txBox="1"/>
          <p:nvPr/>
        </p:nvSpPr>
        <p:spPr>
          <a:xfrm>
            <a:off x="37310" y="2177737"/>
            <a:ext cx="8470265" cy="461665"/>
          </a:xfrm>
          <a:prstGeom prst="rect">
            <a:avLst/>
          </a:prstGeom>
          <a:noFill/>
        </p:spPr>
        <p:txBody>
          <a:bodyPr wrap="square">
            <a:spAutoFit/>
          </a:bodyPr>
          <a:lstStyle/>
          <a:p>
            <a:r>
              <a:rPr lang="ja-JP" altLang="en-US" sz="2400" dirty="0">
                <a:solidFill>
                  <a:schemeClr val="bg1"/>
                </a:solidFill>
              </a:rPr>
              <a:t>てん       ち             しゅ       えいこう         み</a:t>
            </a:r>
          </a:p>
        </p:txBody>
      </p:sp>
      <p:sp>
        <p:nvSpPr>
          <p:cNvPr id="5" name="テキスト ボックス 4"/>
          <p:cNvSpPr txBox="1"/>
          <p:nvPr/>
        </p:nvSpPr>
        <p:spPr>
          <a:xfrm>
            <a:off x="56975" y="3106887"/>
            <a:ext cx="8465347" cy="461665"/>
          </a:xfrm>
          <a:prstGeom prst="rect">
            <a:avLst/>
          </a:prstGeom>
          <a:noFill/>
        </p:spPr>
        <p:txBody>
          <a:bodyPr wrap="square">
            <a:spAutoFit/>
          </a:bodyPr>
          <a:lstStyle/>
          <a:p>
            <a:r>
              <a:rPr lang="ja-JP" altLang="en-US" sz="2400" dirty="0">
                <a:solidFill>
                  <a:schemeClr val="bg1"/>
                </a:solidFill>
              </a:rPr>
              <a:t>           たか</a:t>
            </a:r>
          </a:p>
        </p:txBody>
      </p:sp>
      <p:sp>
        <p:nvSpPr>
          <p:cNvPr id="6" name="テキスト ボックス 5"/>
          <p:cNvSpPr txBox="1"/>
          <p:nvPr/>
        </p:nvSpPr>
        <p:spPr>
          <a:xfrm>
            <a:off x="108154" y="4045875"/>
            <a:ext cx="8878529" cy="461665"/>
          </a:xfrm>
          <a:prstGeom prst="rect">
            <a:avLst/>
          </a:prstGeom>
          <a:noFill/>
        </p:spPr>
        <p:txBody>
          <a:bodyPr wrap="square">
            <a:spAutoFit/>
          </a:bodyPr>
          <a:lstStyle/>
          <a:p>
            <a:r>
              <a:rPr lang="ja-JP" altLang="en-US" sz="2400" dirty="0">
                <a:solidFill>
                  <a:schemeClr val="bg1"/>
                </a:solidFill>
              </a:rPr>
              <a:t>しゅ               な                           こ                   かた      しゅくふく</a:t>
            </a:r>
          </a:p>
        </p:txBody>
      </p:sp>
      <p:sp>
        <p:nvSpPr>
          <p:cNvPr id="7" name="テキスト ボックス 6"/>
          <p:cNvSpPr txBox="1"/>
          <p:nvPr/>
        </p:nvSpPr>
        <p:spPr>
          <a:xfrm>
            <a:off x="50012" y="5927930"/>
            <a:ext cx="8462448" cy="461665"/>
          </a:xfrm>
          <a:prstGeom prst="rect">
            <a:avLst/>
          </a:prstGeom>
          <a:noFill/>
        </p:spPr>
        <p:txBody>
          <a:bodyPr wrap="square">
            <a:spAutoFit/>
          </a:bodyPr>
          <a:lstStyle/>
          <a:p>
            <a:r>
              <a:rPr lang="ja-JP" altLang="en-US" sz="2400" dirty="0">
                <a:solidFill>
                  <a:schemeClr val="bg1"/>
                </a:solidFill>
              </a:rPr>
              <a:t>           たか</a:t>
            </a:r>
          </a:p>
        </p:txBody>
      </p:sp>
      <p:sp>
        <p:nvSpPr>
          <p:cNvPr id="8" name="テキスト ボックス 7"/>
          <p:cNvSpPr txBox="1"/>
          <p:nvPr/>
        </p:nvSpPr>
        <p:spPr>
          <a:xfrm>
            <a:off x="5173203" y="78318"/>
            <a:ext cx="1080113" cy="461665"/>
          </a:xfrm>
          <a:prstGeom prst="rect">
            <a:avLst/>
          </a:prstGeom>
          <a:noFill/>
        </p:spPr>
        <p:txBody>
          <a:bodyPr wrap="square">
            <a:spAutoFit/>
          </a:bodyPr>
          <a:lstStyle/>
          <a:p>
            <a:r>
              <a:rPr lang="ja-JP" altLang="en-US" sz="2400" dirty="0">
                <a:solidFill>
                  <a:schemeClr val="bg1"/>
                </a:solidFill>
              </a:rPr>
              <a:t>せい</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en-US" sz="4800" dirty="0">
                <a:solidFill>
                  <a:schemeClr val="bg1"/>
                </a:solidFill>
              </a:rPr>
              <a:t>設定</a:t>
            </a:r>
          </a:p>
        </p:txBody>
      </p:sp>
      <p:sp>
        <p:nvSpPr>
          <p:cNvPr id="3" name="コンテンツ プレースホルダー 2"/>
          <p:cNvSpPr>
            <a:spLocks noGrp="1"/>
          </p:cNvSpPr>
          <p:nvPr>
            <p:ph idx="1"/>
          </p:nvPr>
        </p:nvSpPr>
        <p:spPr>
          <a:xfrm>
            <a:off x="-21704" y="1124744"/>
            <a:ext cx="9058200" cy="5733256"/>
          </a:xfrm>
        </p:spPr>
        <p:txBody>
          <a:bodyPr>
            <a:noAutofit/>
          </a:bodyPr>
          <a:lstStyle/>
          <a:p>
            <a:pPr marL="0" indent="0" eaLnBrk="1" hangingPunct="1">
              <a:lnSpc>
                <a:spcPct val="120000"/>
              </a:lnSpc>
              <a:buNone/>
              <a:defRPr/>
            </a:pPr>
            <a:r>
              <a:rPr lang="ja-JP" altLang="ja-JP" sz="4400" dirty="0">
                <a:solidFill>
                  <a:srgbClr val="00FFFF"/>
                </a:solidFill>
              </a:rPr>
              <a:t>司）</a:t>
            </a:r>
            <a:r>
              <a:rPr lang="en-US" altLang="ja-JP" sz="4400" dirty="0">
                <a:solidFill>
                  <a:srgbClr val="00FFFF"/>
                </a:solidFill>
              </a:rPr>
              <a:t>	</a:t>
            </a:r>
            <a:r>
              <a:rPr lang="ja-JP" altLang="en-US" sz="4400" dirty="0">
                <a:solidFill>
                  <a:srgbClr val="00FFFF"/>
                </a:solidFill>
              </a:rPr>
              <a:t>私たちの主イエス・キリストは渡される夜、パンを取り、感謝し、これを裂き、弟子たちに与えて言われました。</a:t>
            </a:r>
            <a:endParaRPr lang="en-US" altLang="ja-JP" sz="4400" dirty="0">
              <a:solidFill>
                <a:srgbClr val="00FFFF"/>
              </a:solidFill>
            </a:endParaRPr>
          </a:p>
          <a:p>
            <a:pPr marL="0" indent="0" eaLnBrk="1" hangingPunct="1">
              <a:lnSpc>
                <a:spcPct val="120000"/>
              </a:lnSpc>
              <a:buNone/>
              <a:defRPr/>
            </a:pPr>
            <a:r>
              <a:rPr lang="ja-JP" altLang="en-US" sz="4400" dirty="0">
                <a:solidFill>
                  <a:srgbClr val="00FFFF"/>
                </a:solidFill>
              </a:rPr>
              <a:t>「取って食べなさい。これはあなたがたのために与えるわたしのからだである。わたしの記念のため、これを行いなさい」。</a:t>
            </a:r>
            <a:endParaRPr lang="en-US" altLang="ja-JP" sz="4400" dirty="0">
              <a:solidFill>
                <a:srgbClr val="00FFFF"/>
              </a:solidFill>
            </a:endParaRPr>
          </a:p>
        </p:txBody>
      </p:sp>
      <p:sp>
        <p:nvSpPr>
          <p:cNvPr id="8" name="テキスト ボックス 7"/>
          <p:cNvSpPr txBox="1"/>
          <p:nvPr/>
        </p:nvSpPr>
        <p:spPr>
          <a:xfrm>
            <a:off x="3970696" y="-9053"/>
            <a:ext cx="1440160" cy="461665"/>
          </a:xfrm>
          <a:prstGeom prst="rect">
            <a:avLst/>
          </a:prstGeom>
          <a:noFill/>
        </p:spPr>
        <p:txBody>
          <a:bodyPr wrap="square">
            <a:spAutoFit/>
          </a:bodyPr>
          <a:lstStyle/>
          <a:p>
            <a:r>
              <a:rPr lang="ja-JP" altLang="en-US" sz="2400" dirty="0">
                <a:solidFill>
                  <a:schemeClr val="bg1"/>
                </a:solidFill>
              </a:rPr>
              <a:t>せってい</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en-US" sz="4800" dirty="0">
                <a:solidFill>
                  <a:schemeClr val="bg1"/>
                </a:solidFill>
              </a:rPr>
              <a:t>設定</a:t>
            </a:r>
          </a:p>
        </p:txBody>
      </p:sp>
      <p:sp>
        <p:nvSpPr>
          <p:cNvPr id="3" name="コンテンツ プレースホルダー 2"/>
          <p:cNvSpPr>
            <a:spLocks noGrp="1"/>
          </p:cNvSpPr>
          <p:nvPr>
            <p:ph idx="1"/>
          </p:nvPr>
        </p:nvSpPr>
        <p:spPr>
          <a:xfrm>
            <a:off x="28512" y="1052736"/>
            <a:ext cx="9324528" cy="5976664"/>
          </a:xfrm>
        </p:spPr>
        <p:txBody>
          <a:bodyPr>
            <a:noAutofit/>
          </a:bodyPr>
          <a:lstStyle/>
          <a:p>
            <a:pPr marL="0" indent="0" eaLnBrk="1" hangingPunct="1">
              <a:lnSpc>
                <a:spcPct val="120000"/>
              </a:lnSpc>
              <a:buNone/>
              <a:defRPr/>
            </a:pPr>
            <a:r>
              <a:rPr lang="ja-JP" altLang="en-US" sz="4400" dirty="0">
                <a:solidFill>
                  <a:srgbClr val="00FFFF"/>
                </a:solidFill>
              </a:rPr>
              <a:t>食事ののち、杯をも同じようにして言われました。「取って飲みなさい。これは罪の赦しのため、あなたがたと多くの人々のために流す、わたしの血による新しい契約である。わたしの記念のため、これを行いなさい」。</a:t>
            </a:r>
            <a:endParaRPr lang="en-US" altLang="ja-JP" sz="4400" dirty="0">
              <a:solidFill>
                <a:srgbClr val="00FFFF"/>
              </a:solidFill>
            </a:endParaRPr>
          </a:p>
          <a:p>
            <a:pPr marL="0" indent="0" eaLnBrk="1" hangingPunct="1">
              <a:lnSpc>
                <a:spcPct val="120000"/>
              </a:lnSpc>
              <a:buFont typeface="Arial" panose="020B0604020202020204" pitchFamily="34" charset="0"/>
              <a:buNone/>
              <a:defRPr/>
            </a:pPr>
            <a:r>
              <a:rPr lang="ja-JP" altLang="en-US" sz="4400" dirty="0">
                <a:solidFill>
                  <a:schemeClr val="bg1"/>
                </a:solidFill>
              </a:rPr>
              <a:t>衆）</a:t>
            </a:r>
            <a:r>
              <a:rPr lang="en-US" altLang="ja-JP" sz="4400" dirty="0">
                <a:solidFill>
                  <a:schemeClr val="bg1"/>
                </a:solidFill>
              </a:rPr>
              <a:t>	</a:t>
            </a:r>
            <a:r>
              <a:rPr lang="ja-JP" altLang="en-US" sz="4400" dirty="0">
                <a:solidFill>
                  <a:schemeClr val="bg1"/>
                </a:solidFill>
              </a:rPr>
              <a:t>アーメン</a:t>
            </a:r>
            <a:endParaRPr lang="en-US" altLang="ja-JP" sz="4400" dirty="0">
              <a:solidFill>
                <a:schemeClr val="bg1"/>
              </a:solidFill>
            </a:endParaRPr>
          </a:p>
          <a:p>
            <a:pPr marL="0" indent="0" eaLnBrk="1" hangingPunct="1">
              <a:lnSpc>
                <a:spcPct val="120000"/>
              </a:lnSpc>
              <a:buNone/>
              <a:defRPr/>
            </a:pPr>
            <a:endParaRPr lang="en-US" altLang="ja-JP" sz="4400" dirty="0">
              <a:solidFill>
                <a:schemeClr val="bg1"/>
              </a:solidFill>
            </a:endParaRPr>
          </a:p>
        </p:txBody>
      </p:sp>
      <p:sp>
        <p:nvSpPr>
          <p:cNvPr id="5" name="テキスト ボックス 4"/>
          <p:cNvSpPr txBox="1"/>
          <p:nvPr/>
        </p:nvSpPr>
        <p:spPr>
          <a:xfrm>
            <a:off x="3970696" y="-9053"/>
            <a:ext cx="1440160" cy="461665"/>
          </a:xfrm>
          <a:prstGeom prst="rect">
            <a:avLst/>
          </a:prstGeom>
          <a:noFill/>
        </p:spPr>
        <p:txBody>
          <a:bodyPr wrap="square">
            <a:spAutoFit/>
          </a:bodyPr>
          <a:lstStyle/>
          <a:p>
            <a:r>
              <a:rPr lang="ja-JP" altLang="en-US" sz="2400" dirty="0">
                <a:solidFill>
                  <a:schemeClr val="bg1"/>
                </a:solidFill>
              </a:rPr>
              <a:t>せってい</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848122"/>
            <a:ext cx="9144000" cy="6009878"/>
          </a:xfrm>
        </p:spPr>
        <p:txBody>
          <a:bodyPr>
            <a:noAutofit/>
          </a:bodyPr>
          <a:lstStyle/>
          <a:p>
            <a:pPr marL="0" indent="0">
              <a:lnSpc>
                <a:spcPct val="120000"/>
              </a:lnSpc>
              <a:buNone/>
            </a:pPr>
            <a:r>
              <a:rPr lang="ja-JP" altLang="en-US" sz="4000">
                <a:solidFill>
                  <a:srgbClr val="00FFFF"/>
                </a:solidFill>
              </a:rPr>
              <a:t>司）祈りましょう。</a:t>
            </a:r>
            <a:endParaRPr lang="en-US" altLang="ja-JP" sz="4000">
              <a:solidFill>
                <a:srgbClr val="00FFFF"/>
              </a:solidFill>
            </a:endParaRPr>
          </a:p>
          <a:p>
            <a:pPr marL="0" indent="0">
              <a:lnSpc>
                <a:spcPct val="140000"/>
              </a:lnSpc>
              <a:buNone/>
            </a:pPr>
            <a:r>
              <a:rPr lang="ja-JP" altLang="en-US" sz="4400">
                <a:solidFill>
                  <a:schemeClr val="bg1"/>
                </a:solidFill>
              </a:rPr>
              <a:t>全）天の父よ。</a:t>
            </a:r>
            <a:endParaRPr lang="en-US" altLang="ja-JP" sz="4400">
              <a:solidFill>
                <a:schemeClr val="bg1"/>
              </a:solidFill>
            </a:endParaRPr>
          </a:p>
          <a:p>
            <a:pPr marL="0" indent="0">
              <a:lnSpc>
                <a:spcPct val="140000"/>
              </a:lnSpc>
              <a:buNone/>
            </a:pPr>
            <a:r>
              <a:rPr lang="ja-JP" altLang="en-US" sz="4400">
                <a:solidFill>
                  <a:schemeClr val="bg1"/>
                </a:solidFill>
              </a:rPr>
              <a:t>　　</a:t>
            </a:r>
            <a:r>
              <a:rPr lang="ja-JP" altLang="en-US" sz="4400" err="1">
                <a:solidFill>
                  <a:schemeClr val="bg1"/>
                </a:solidFill>
              </a:rPr>
              <a:t>み</a:t>
            </a:r>
            <a:r>
              <a:rPr lang="ja-JP" altLang="en-US" sz="4400">
                <a:solidFill>
                  <a:schemeClr val="bg1"/>
                </a:solidFill>
              </a:rPr>
              <a:t>名があがめられますように。</a:t>
            </a:r>
          </a:p>
          <a:p>
            <a:pPr marL="0" indent="0">
              <a:lnSpc>
                <a:spcPct val="140000"/>
              </a:lnSpc>
              <a:buNone/>
            </a:pPr>
            <a:r>
              <a:rPr lang="ja-JP" altLang="en-US" sz="4400">
                <a:solidFill>
                  <a:schemeClr val="bg1"/>
                </a:solidFill>
              </a:rPr>
              <a:t>　　</a:t>
            </a:r>
            <a:r>
              <a:rPr lang="ja-JP" altLang="en-US" sz="4400" err="1">
                <a:solidFill>
                  <a:schemeClr val="bg1"/>
                </a:solidFill>
              </a:rPr>
              <a:t>み</a:t>
            </a:r>
            <a:r>
              <a:rPr lang="ja-JP" altLang="en-US" sz="4400">
                <a:solidFill>
                  <a:schemeClr val="bg1"/>
                </a:solidFill>
              </a:rPr>
              <a:t>国が来ますように。</a:t>
            </a:r>
          </a:p>
          <a:p>
            <a:pPr marL="0" indent="0">
              <a:lnSpc>
                <a:spcPct val="140000"/>
              </a:lnSpc>
              <a:buNone/>
            </a:pPr>
            <a:r>
              <a:rPr lang="ja-JP" altLang="en-US" sz="4400">
                <a:solidFill>
                  <a:schemeClr val="bg1"/>
                </a:solidFill>
              </a:rPr>
              <a:t>　　</a:t>
            </a:r>
            <a:r>
              <a:rPr lang="ja-JP" altLang="en-US" sz="4400" err="1">
                <a:solidFill>
                  <a:schemeClr val="bg1"/>
                </a:solidFill>
              </a:rPr>
              <a:t>み</a:t>
            </a:r>
            <a:r>
              <a:rPr lang="ja-JP" altLang="en-US" sz="4400">
                <a:solidFill>
                  <a:schemeClr val="bg1"/>
                </a:solidFill>
              </a:rPr>
              <a:t>心が天で行なわれるように、　　　</a:t>
            </a:r>
            <a:endParaRPr lang="en-US" altLang="ja-JP" sz="4400">
              <a:solidFill>
                <a:schemeClr val="bg1"/>
              </a:solidFill>
            </a:endParaRPr>
          </a:p>
          <a:p>
            <a:pPr marL="0" indent="0">
              <a:lnSpc>
                <a:spcPct val="140000"/>
              </a:lnSpc>
              <a:buNone/>
            </a:pPr>
            <a:r>
              <a:rPr lang="ja-JP" altLang="en-US" sz="4400">
                <a:solidFill>
                  <a:schemeClr val="bg1"/>
                </a:solidFill>
              </a:rPr>
              <a:t>　　　地上でも行なわれますように。</a:t>
            </a:r>
            <a:endParaRPr lang="en-US" altLang="ja-JP" sz="4400">
              <a:solidFill>
                <a:schemeClr val="bg1"/>
              </a:solidFill>
            </a:endParaRPr>
          </a:p>
          <a:p>
            <a:pPr marL="0" indent="0">
              <a:lnSpc>
                <a:spcPct val="120000"/>
              </a:lnSpc>
              <a:buNone/>
            </a:pPr>
            <a:r>
              <a:rPr lang="ja-JP" altLang="en-US" sz="4400">
                <a:solidFill>
                  <a:schemeClr val="bg1"/>
                </a:solidFill>
              </a:rPr>
              <a:t>　　</a:t>
            </a:r>
          </a:p>
        </p:txBody>
      </p:sp>
      <p:sp>
        <p:nvSpPr>
          <p:cNvPr id="11" name="テキスト ボックス 5"/>
          <p:cNvSpPr txBox="1">
            <a:spLocks noChangeArrowheads="1"/>
          </p:cNvSpPr>
          <p:nvPr/>
        </p:nvSpPr>
        <p:spPr bwMode="auto">
          <a:xfrm>
            <a:off x="859241" y="1668810"/>
            <a:ext cx="792799"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てん</a:t>
            </a:r>
          </a:p>
        </p:txBody>
      </p:sp>
      <p:sp>
        <p:nvSpPr>
          <p:cNvPr id="12" name="テキスト ボックス 7"/>
          <p:cNvSpPr txBox="1">
            <a:spLocks noChangeArrowheads="1"/>
          </p:cNvSpPr>
          <p:nvPr/>
        </p:nvSpPr>
        <p:spPr bwMode="auto">
          <a:xfrm>
            <a:off x="1979712" y="1668810"/>
            <a:ext cx="719137"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ちち</a:t>
            </a:r>
          </a:p>
        </p:txBody>
      </p:sp>
      <p:sp>
        <p:nvSpPr>
          <p:cNvPr id="13" name="テキスト ボックス 8"/>
          <p:cNvSpPr txBox="1">
            <a:spLocks noChangeArrowheads="1"/>
          </p:cNvSpPr>
          <p:nvPr/>
        </p:nvSpPr>
        <p:spPr bwMode="auto">
          <a:xfrm>
            <a:off x="1475656" y="2740918"/>
            <a:ext cx="7207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な</a:t>
            </a:r>
          </a:p>
        </p:txBody>
      </p:sp>
      <p:sp>
        <p:nvSpPr>
          <p:cNvPr id="14" name="テキスト ボックス 9"/>
          <p:cNvSpPr txBox="1">
            <a:spLocks noChangeArrowheads="1"/>
          </p:cNvSpPr>
          <p:nvPr/>
        </p:nvSpPr>
        <p:spPr bwMode="auto">
          <a:xfrm>
            <a:off x="1331640" y="3820978"/>
            <a:ext cx="7207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くに</a:t>
            </a:r>
          </a:p>
        </p:txBody>
      </p:sp>
      <p:sp>
        <p:nvSpPr>
          <p:cNvPr id="15" name="テキスト ボックス 10"/>
          <p:cNvSpPr txBox="1">
            <a:spLocks noChangeArrowheads="1"/>
          </p:cNvSpPr>
          <p:nvPr/>
        </p:nvSpPr>
        <p:spPr bwMode="auto">
          <a:xfrm>
            <a:off x="1259632" y="4901158"/>
            <a:ext cx="9366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こころ</a:t>
            </a:r>
          </a:p>
        </p:txBody>
      </p:sp>
      <p:sp>
        <p:nvSpPr>
          <p:cNvPr id="16" name="テキスト ボックス 11"/>
          <p:cNvSpPr txBox="1">
            <a:spLocks noChangeArrowheads="1"/>
          </p:cNvSpPr>
          <p:nvPr/>
        </p:nvSpPr>
        <p:spPr bwMode="auto">
          <a:xfrm>
            <a:off x="2484190" y="4901158"/>
            <a:ext cx="7207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てん</a:t>
            </a:r>
          </a:p>
        </p:txBody>
      </p:sp>
      <p:sp>
        <p:nvSpPr>
          <p:cNvPr id="17" name="テキスト ボックス 12"/>
          <p:cNvSpPr txBox="1">
            <a:spLocks noChangeArrowheads="1"/>
          </p:cNvSpPr>
          <p:nvPr/>
        </p:nvSpPr>
        <p:spPr bwMode="auto">
          <a:xfrm>
            <a:off x="3491880" y="4901158"/>
            <a:ext cx="719137"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おこ</a:t>
            </a:r>
          </a:p>
        </p:txBody>
      </p:sp>
      <p:sp>
        <p:nvSpPr>
          <p:cNvPr id="18" name="テキスト ボックス 13"/>
          <p:cNvSpPr txBox="1">
            <a:spLocks noChangeArrowheads="1"/>
          </p:cNvSpPr>
          <p:nvPr/>
        </p:nvSpPr>
        <p:spPr bwMode="auto">
          <a:xfrm>
            <a:off x="1272381" y="5981278"/>
            <a:ext cx="99536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ちじょう</a:t>
            </a:r>
          </a:p>
        </p:txBody>
      </p:sp>
      <p:sp>
        <p:nvSpPr>
          <p:cNvPr id="19" name="テキスト ボックス 15"/>
          <p:cNvSpPr txBox="1">
            <a:spLocks noChangeArrowheads="1"/>
          </p:cNvSpPr>
          <p:nvPr/>
        </p:nvSpPr>
        <p:spPr bwMode="auto">
          <a:xfrm>
            <a:off x="3203202" y="5981278"/>
            <a:ext cx="720726"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おこ</a:t>
            </a:r>
          </a:p>
        </p:txBody>
      </p:sp>
      <p:sp>
        <p:nvSpPr>
          <p:cNvPr id="20" name="テキスト ボックス 9"/>
          <p:cNvSpPr txBox="1">
            <a:spLocks noChangeArrowheads="1"/>
          </p:cNvSpPr>
          <p:nvPr/>
        </p:nvSpPr>
        <p:spPr bwMode="auto">
          <a:xfrm>
            <a:off x="2555131" y="3820978"/>
            <a:ext cx="720725" cy="40011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き</a:t>
            </a:r>
            <a:endParaRPr lang="en-US" altLang="ja-JP" sz="2000" b="1">
              <a:solidFill>
                <a:schemeClr val="bg1"/>
              </a:solidFill>
              <a:latin typeface="Calibri" panose="020F0502020204030204" pitchFamily="34" charset="0"/>
            </a:endParaRPr>
          </a:p>
        </p:txBody>
      </p:sp>
      <p:sp>
        <p:nvSpPr>
          <p:cNvPr id="22" name="タイトル 1"/>
          <p:cNvSpPr txBox="1"/>
          <p:nvPr/>
        </p:nvSpPr>
        <p:spPr bwMode="auto">
          <a:xfrm>
            <a:off x="-8057" y="28774"/>
            <a:ext cx="9113747" cy="108494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u="sng">
                <a:solidFill>
                  <a:schemeClr val="bg1"/>
                </a:solidFill>
              </a:rPr>
              <a:t>主の祈り</a:t>
            </a:r>
            <a:endParaRPr lang="ja-JP" altLang="en-US">
              <a:solidFill>
                <a:schemeClr val="bg1"/>
              </a:solidFill>
            </a:endParaRPr>
          </a:p>
        </p:txBody>
      </p:sp>
      <p:sp>
        <p:nvSpPr>
          <p:cNvPr id="23" name="テキスト ボックス 22"/>
          <p:cNvSpPr txBox="1"/>
          <p:nvPr/>
        </p:nvSpPr>
        <p:spPr>
          <a:xfrm>
            <a:off x="3491880" y="-20009"/>
            <a:ext cx="2376264" cy="461665"/>
          </a:xfrm>
          <a:prstGeom prst="rect">
            <a:avLst/>
          </a:prstGeom>
          <a:noFill/>
        </p:spPr>
        <p:txBody>
          <a:bodyPr wrap="square">
            <a:spAutoFit/>
          </a:bodyPr>
          <a:lstStyle/>
          <a:p>
            <a:r>
              <a:rPr lang="ja-JP" altLang="en-US" sz="2400">
                <a:solidFill>
                  <a:schemeClr val="bg1"/>
                </a:solidFill>
              </a:rPr>
              <a:t>しゅ　　　いのり</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8520" y="1424186"/>
            <a:ext cx="9035480" cy="5433814"/>
          </a:xfrm>
        </p:spPr>
        <p:txBody>
          <a:bodyPr>
            <a:noAutofit/>
          </a:bodyPr>
          <a:lstStyle/>
          <a:p>
            <a:pPr marL="0" indent="0">
              <a:lnSpc>
                <a:spcPct val="140000"/>
              </a:lnSpc>
              <a:buNone/>
            </a:pPr>
            <a:r>
              <a:rPr lang="ja-JP" altLang="en-US" sz="4400">
                <a:solidFill>
                  <a:schemeClr val="bg1"/>
                </a:solidFill>
              </a:rPr>
              <a:t>私たちに今日もこの日の糧を</a:t>
            </a:r>
            <a:endParaRPr lang="en-US" altLang="ja-JP" sz="4400">
              <a:solidFill>
                <a:schemeClr val="bg1"/>
              </a:solidFill>
            </a:endParaRPr>
          </a:p>
          <a:p>
            <a:pPr marL="0" indent="0">
              <a:lnSpc>
                <a:spcPct val="140000"/>
              </a:lnSpc>
              <a:buNone/>
            </a:pPr>
            <a:r>
              <a:rPr lang="ja-JP" altLang="en-US" sz="4400">
                <a:solidFill>
                  <a:schemeClr val="bg1"/>
                </a:solidFill>
              </a:rPr>
              <a:t>　お与えください。</a:t>
            </a:r>
          </a:p>
          <a:p>
            <a:pPr marL="0" indent="0">
              <a:lnSpc>
                <a:spcPct val="140000"/>
              </a:lnSpc>
              <a:buNone/>
            </a:pPr>
            <a:r>
              <a:rPr lang="ja-JP" altLang="en-US" sz="4400">
                <a:solidFill>
                  <a:schemeClr val="bg1"/>
                </a:solidFill>
              </a:rPr>
              <a:t>私たちに罪を犯した者を</a:t>
            </a:r>
            <a:endParaRPr lang="en-US" altLang="ja-JP" sz="4400">
              <a:solidFill>
                <a:schemeClr val="bg1"/>
              </a:solidFill>
            </a:endParaRPr>
          </a:p>
          <a:p>
            <a:pPr marL="0" indent="0">
              <a:lnSpc>
                <a:spcPct val="140000"/>
              </a:lnSpc>
              <a:buNone/>
            </a:pPr>
            <a:r>
              <a:rPr lang="ja-JP" altLang="en-US" sz="4400">
                <a:solidFill>
                  <a:schemeClr val="bg1"/>
                </a:solidFill>
              </a:rPr>
              <a:t>　赦しましたから、</a:t>
            </a:r>
          </a:p>
          <a:p>
            <a:pPr marL="0" indent="0">
              <a:lnSpc>
                <a:spcPct val="140000"/>
              </a:lnSpc>
              <a:buNone/>
            </a:pPr>
            <a:r>
              <a:rPr lang="ja-JP" altLang="en-US" sz="4400">
                <a:solidFill>
                  <a:schemeClr val="bg1"/>
                </a:solidFill>
              </a:rPr>
              <a:t>私たちの犯した罪をお赦しください。</a:t>
            </a:r>
          </a:p>
          <a:p>
            <a:pPr>
              <a:lnSpc>
                <a:spcPct val="120000"/>
              </a:lnSpc>
            </a:pPr>
            <a:endParaRPr kumimoji="1" lang="ja-JP" altLang="en-US">
              <a:solidFill>
                <a:schemeClr val="bg1"/>
              </a:solidFill>
            </a:endParaRPr>
          </a:p>
        </p:txBody>
      </p:sp>
      <p:sp>
        <p:nvSpPr>
          <p:cNvPr id="4" name="テキスト ボックス 14"/>
          <p:cNvSpPr txBox="1">
            <a:spLocks noChangeArrowheads="1"/>
          </p:cNvSpPr>
          <p:nvPr/>
        </p:nvSpPr>
        <p:spPr bwMode="auto">
          <a:xfrm>
            <a:off x="35496" y="1372706"/>
            <a:ext cx="996951"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5" name="テキスト ボックス 16"/>
          <p:cNvSpPr txBox="1">
            <a:spLocks noChangeArrowheads="1"/>
          </p:cNvSpPr>
          <p:nvPr/>
        </p:nvSpPr>
        <p:spPr bwMode="auto">
          <a:xfrm>
            <a:off x="2376760" y="1372706"/>
            <a:ext cx="1007616" cy="400110"/>
          </a:xfrm>
          <a:prstGeom prst="rect">
            <a:avLst/>
          </a:prstGeom>
          <a:noFill/>
          <a:ln w="9525">
            <a:noFill/>
            <a:miter lim="800000"/>
          </a:ln>
        </p:spPr>
        <p:txBody>
          <a:bodyPr wrap="square">
            <a:spAutoFit/>
          </a:bodyPr>
          <a:lstStyle/>
          <a:p>
            <a:r>
              <a:rPr lang="ja-JP" altLang="en-US" sz="2000" b="1">
                <a:solidFill>
                  <a:schemeClr val="bg1"/>
                </a:solidFill>
                <a:latin typeface="Calibri" panose="020F0502020204030204" pitchFamily="34" charset="0"/>
              </a:rPr>
              <a:t>き ょ う</a:t>
            </a:r>
          </a:p>
        </p:txBody>
      </p:sp>
      <p:sp>
        <p:nvSpPr>
          <p:cNvPr id="6" name="テキスト ボックス 17"/>
          <p:cNvSpPr txBox="1">
            <a:spLocks noChangeArrowheads="1"/>
          </p:cNvSpPr>
          <p:nvPr/>
        </p:nvSpPr>
        <p:spPr bwMode="auto">
          <a:xfrm>
            <a:off x="4860032" y="1372706"/>
            <a:ext cx="86360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ひ</a:t>
            </a:r>
          </a:p>
        </p:txBody>
      </p:sp>
      <p:sp>
        <p:nvSpPr>
          <p:cNvPr id="7" name="テキスト ボックス 18"/>
          <p:cNvSpPr txBox="1">
            <a:spLocks noChangeArrowheads="1"/>
          </p:cNvSpPr>
          <p:nvPr/>
        </p:nvSpPr>
        <p:spPr bwMode="auto">
          <a:xfrm>
            <a:off x="5868144" y="1372706"/>
            <a:ext cx="865187"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かて</a:t>
            </a:r>
          </a:p>
        </p:txBody>
      </p:sp>
      <p:sp>
        <p:nvSpPr>
          <p:cNvPr id="8" name="テキスト ボックス 19"/>
          <p:cNvSpPr txBox="1">
            <a:spLocks noChangeArrowheads="1"/>
          </p:cNvSpPr>
          <p:nvPr/>
        </p:nvSpPr>
        <p:spPr bwMode="auto">
          <a:xfrm>
            <a:off x="1080616" y="2452886"/>
            <a:ext cx="86360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あた</a:t>
            </a:r>
          </a:p>
        </p:txBody>
      </p:sp>
      <p:sp>
        <p:nvSpPr>
          <p:cNvPr id="9" name="テキスト ボックス 6"/>
          <p:cNvSpPr txBox="1">
            <a:spLocks noChangeArrowheads="1"/>
          </p:cNvSpPr>
          <p:nvPr/>
        </p:nvSpPr>
        <p:spPr bwMode="auto">
          <a:xfrm>
            <a:off x="35496" y="3533006"/>
            <a:ext cx="99536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10" name="テキスト ボックス 7"/>
          <p:cNvSpPr txBox="1">
            <a:spLocks noChangeArrowheads="1"/>
          </p:cNvSpPr>
          <p:nvPr/>
        </p:nvSpPr>
        <p:spPr bwMode="auto">
          <a:xfrm>
            <a:off x="2195736" y="3533006"/>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つみ</a:t>
            </a:r>
          </a:p>
        </p:txBody>
      </p:sp>
      <p:sp>
        <p:nvSpPr>
          <p:cNvPr id="11" name="テキスト ボックス 8"/>
          <p:cNvSpPr txBox="1">
            <a:spLocks noChangeArrowheads="1"/>
          </p:cNvSpPr>
          <p:nvPr/>
        </p:nvSpPr>
        <p:spPr bwMode="auto">
          <a:xfrm>
            <a:off x="3203848" y="3533006"/>
            <a:ext cx="995362"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おか</a:t>
            </a:r>
          </a:p>
        </p:txBody>
      </p:sp>
      <p:sp>
        <p:nvSpPr>
          <p:cNvPr id="12" name="テキスト ボックス 9"/>
          <p:cNvSpPr txBox="1">
            <a:spLocks noChangeArrowheads="1"/>
          </p:cNvSpPr>
          <p:nvPr/>
        </p:nvSpPr>
        <p:spPr bwMode="auto">
          <a:xfrm>
            <a:off x="4716016" y="3533006"/>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もの</a:t>
            </a:r>
          </a:p>
        </p:txBody>
      </p:sp>
      <p:sp>
        <p:nvSpPr>
          <p:cNvPr id="13" name="テキスト ボックス 10"/>
          <p:cNvSpPr txBox="1">
            <a:spLocks noChangeArrowheads="1"/>
          </p:cNvSpPr>
          <p:nvPr/>
        </p:nvSpPr>
        <p:spPr bwMode="auto">
          <a:xfrm>
            <a:off x="515218" y="4581128"/>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ゆる</a:t>
            </a:r>
          </a:p>
        </p:txBody>
      </p:sp>
      <p:sp>
        <p:nvSpPr>
          <p:cNvPr id="14" name="テキスト ボックス 11"/>
          <p:cNvSpPr txBox="1">
            <a:spLocks noChangeArrowheads="1"/>
          </p:cNvSpPr>
          <p:nvPr/>
        </p:nvSpPr>
        <p:spPr bwMode="auto">
          <a:xfrm>
            <a:off x="12750" y="5661248"/>
            <a:ext cx="995362"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15" name="テキスト ボックス 12"/>
          <p:cNvSpPr txBox="1">
            <a:spLocks noChangeArrowheads="1"/>
          </p:cNvSpPr>
          <p:nvPr/>
        </p:nvSpPr>
        <p:spPr bwMode="auto">
          <a:xfrm>
            <a:off x="2267744" y="5661248"/>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おか</a:t>
            </a:r>
          </a:p>
        </p:txBody>
      </p:sp>
      <p:sp>
        <p:nvSpPr>
          <p:cNvPr id="16" name="テキスト ボックス 13"/>
          <p:cNvSpPr txBox="1">
            <a:spLocks noChangeArrowheads="1"/>
          </p:cNvSpPr>
          <p:nvPr/>
        </p:nvSpPr>
        <p:spPr bwMode="auto">
          <a:xfrm>
            <a:off x="3707904" y="5661248"/>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つみ</a:t>
            </a:r>
          </a:p>
        </p:txBody>
      </p:sp>
      <p:sp>
        <p:nvSpPr>
          <p:cNvPr id="17" name="テキスト ボックス 14"/>
          <p:cNvSpPr txBox="1">
            <a:spLocks noChangeArrowheads="1"/>
          </p:cNvSpPr>
          <p:nvPr/>
        </p:nvSpPr>
        <p:spPr bwMode="auto">
          <a:xfrm>
            <a:off x="5260243" y="5661248"/>
            <a:ext cx="8239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ゆる</a:t>
            </a:r>
          </a:p>
        </p:txBody>
      </p:sp>
      <p:sp>
        <p:nvSpPr>
          <p:cNvPr id="19" name="タイトル 1"/>
          <p:cNvSpPr txBox="1"/>
          <p:nvPr/>
        </p:nvSpPr>
        <p:spPr bwMode="auto">
          <a:xfrm>
            <a:off x="0" y="172616"/>
            <a:ext cx="9113747"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u="sng">
                <a:solidFill>
                  <a:schemeClr val="bg1"/>
                </a:solidFill>
              </a:rPr>
              <a:t>主の祈り</a:t>
            </a:r>
            <a:endParaRPr lang="ja-JP" altLang="en-US" sz="3600">
              <a:solidFill>
                <a:schemeClr val="bg1"/>
              </a:solidFill>
            </a:endParaRPr>
          </a:p>
        </p:txBody>
      </p:sp>
      <p:sp>
        <p:nvSpPr>
          <p:cNvPr id="18" name="テキスト ボックス 17"/>
          <p:cNvSpPr txBox="1"/>
          <p:nvPr/>
        </p:nvSpPr>
        <p:spPr>
          <a:xfrm>
            <a:off x="3488703" y="98425"/>
            <a:ext cx="2376264" cy="461665"/>
          </a:xfrm>
          <a:prstGeom prst="rect">
            <a:avLst/>
          </a:prstGeom>
          <a:noFill/>
        </p:spPr>
        <p:txBody>
          <a:bodyPr wrap="square">
            <a:spAutoFit/>
          </a:bodyPr>
          <a:lstStyle/>
          <a:p>
            <a:r>
              <a:rPr lang="ja-JP" altLang="en-US" sz="2400">
                <a:solidFill>
                  <a:schemeClr val="bg1"/>
                </a:solidFill>
              </a:rPr>
              <a:t>しゅ　　　いのり</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484784"/>
            <a:ext cx="9036496" cy="5257800"/>
          </a:xfrm>
        </p:spPr>
        <p:txBody>
          <a:bodyPr/>
          <a:lstStyle/>
          <a:p>
            <a:pPr marL="0" indent="0">
              <a:lnSpc>
                <a:spcPct val="140000"/>
              </a:lnSpc>
              <a:buNone/>
            </a:pPr>
            <a:r>
              <a:rPr lang="ja-JP" altLang="en-US" sz="4400">
                <a:solidFill>
                  <a:schemeClr val="bg1"/>
                </a:solidFill>
              </a:rPr>
              <a:t>私たちを誘惑から導き出して、</a:t>
            </a:r>
            <a:endParaRPr lang="en-US" altLang="ja-JP" sz="4400">
              <a:solidFill>
                <a:schemeClr val="bg1"/>
              </a:solidFill>
            </a:endParaRPr>
          </a:p>
          <a:p>
            <a:pPr marL="0" indent="0">
              <a:lnSpc>
                <a:spcPct val="140000"/>
              </a:lnSpc>
              <a:buNone/>
            </a:pPr>
            <a:r>
              <a:rPr lang="en-US" altLang="ja-JP" sz="4400">
                <a:solidFill>
                  <a:schemeClr val="bg1"/>
                </a:solidFill>
              </a:rPr>
              <a:t>    </a:t>
            </a:r>
            <a:r>
              <a:rPr lang="ja-JP" altLang="en-US" sz="4400">
                <a:solidFill>
                  <a:schemeClr val="bg1"/>
                </a:solidFill>
              </a:rPr>
              <a:t>悪からお救いください。</a:t>
            </a:r>
          </a:p>
          <a:p>
            <a:pPr marL="0" indent="0">
              <a:lnSpc>
                <a:spcPct val="140000"/>
              </a:lnSpc>
              <a:buNone/>
            </a:pPr>
            <a:r>
              <a:rPr lang="ja-JP" altLang="en-US" sz="4400">
                <a:solidFill>
                  <a:schemeClr val="bg1"/>
                </a:solidFill>
              </a:rPr>
              <a:t>み国も力も栄光も　</a:t>
            </a:r>
            <a:endParaRPr lang="en-US" altLang="ja-JP" sz="4400">
              <a:solidFill>
                <a:schemeClr val="bg1"/>
              </a:solidFill>
            </a:endParaRPr>
          </a:p>
          <a:p>
            <a:pPr marL="0" indent="0">
              <a:lnSpc>
                <a:spcPct val="140000"/>
              </a:lnSpc>
              <a:buNone/>
            </a:pPr>
            <a:r>
              <a:rPr lang="en-US" altLang="ja-JP" sz="4400">
                <a:solidFill>
                  <a:schemeClr val="bg1"/>
                </a:solidFill>
              </a:rPr>
              <a:t>    </a:t>
            </a:r>
            <a:r>
              <a:rPr lang="ja-JP" altLang="en-US" sz="4400">
                <a:solidFill>
                  <a:schemeClr val="bg1"/>
                </a:solidFill>
              </a:rPr>
              <a:t>とこしえにあなたのものだからです。</a:t>
            </a:r>
            <a:endParaRPr lang="en-US" altLang="ja-JP" sz="4400">
              <a:solidFill>
                <a:schemeClr val="bg1"/>
              </a:solidFill>
            </a:endParaRPr>
          </a:p>
          <a:p>
            <a:pPr marL="0" indent="0" algn="r">
              <a:lnSpc>
                <a:spcPct val="140000"/>
              </a:lnSpc>
              <a:buNone/>
            </a:pPr>
            <a:r>
              <a:rPr lang="ja-JP" altLang="en-US" sz="4400">
                <a:solidFill>
                  <a:schemeClr val="bg1"/>
                </a:solidFill>
              </a:rPr>
              <a:t>アーメン</a:t>
            </a:r>
          </a:p>
          <a:p>
            <a:pPr>
              <a:lnSpc>
                <a:spcPct val="140000"/>
              </a:lnSpc>
            </a:pPr>
            <a:endParaRPr kumimoji="1" lang="ja-JP" altLang="en-US">
              <a:solidFill>
                <a:schemeClr val="bg1"/>
              </a:solidFill>
            </a:endParaRPr>
          </a:p>
        </p:txBody>
      </p:sp>
      <p:sp>
        <p:nvSpPr>
          <p:cNvPr id="4" name="テキスト ボックス 15"/>
          <p:cNvSpPr txBox="1">
            <a:spLocks noChangeArrowheads="1"/>
          </p:cNvSpPr>
          <p:nvPr/>
        </p:nvSpPr>
        <p:spPr bwMode="auto">
          <a:xfrm>
            <a:off x="2123728" y="1412776"/>
            <a:ext cx="1277937" cy="401638"/>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ゆ う わ く</a:t>
            </a:r>
          </a:p>
        </p:txBody>
      </p:sp>
      <p:sp>
        <p:nvSpPr>
          <p:cNvPr id="5" name="テキスト ボックス 16"/>
          <p:cNvSpPr txBox="1">
            <a:spLocks noChangeArrowheads="1"/>
          </p:cNvSpPr>
          <p:nvPr/>
        </p:nvSpPr>
        <p:spPr bwMode="auto">
          <a:xfrm>
            <a:off x="46657" y="1412776"/>
            <a:ext cx="996951"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6" name="テキスト ボックス 17"/>
          <p:cNvSpPr txBox="1">
            <a:spLocks noChangeArrowheads="1"/>
          </p:cNvSpPr>
          <p:nvPr/>
        </p:nvSpPr>
        <p:spPr bwMode="auto">
          <a:xfrm>
            <a:off x="4139952" y="1414364"/>
            <a:ext cx="1277938"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みちび</a:t>
            </a:r>
          </a:p>
        </p:txBody>
      </p:sp>
      <p:sp>
        <p:nvSpPr>
          <p:cNvPr id="7" name="テキスト ボックス 18"/>
          <p:cNvSpPr txBox="1">
            <a:spLocks noChangeArrowheads="1"/>
          </p:cNvSpPr>
          <p:nvPr/>
        </p:nvSpPr>
        <p:spPr bwMode="auto">
          <a:xfrm>
            <a:off x="5383634" y="1414364"/>
            <a:ext cx="8445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だ</a:t>
            </a:r>
          </a:p>
        </p:txBody>
      </p:sp>
      <p:sp>
        <p:nvSpPr>
          <p:cNvPr id="8" name="テキスト ボックス 19"/>
          <p:cNvSpPr txBox="1">
            <a:spLocks noChangeArrowheads="1"/>
          </p:cNvSpPr>
          <p:nvPr/>
        </p:nvSpPr>
        <p:spPr bwMode="auto">
          <a:xfrm>
            <a:off x="683568" y="2492896"/>
            <a:ext cx="84296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あく</a:t>
            </a:r>
          </a:p>
        </p:txBody>
      </p:sp>
      <p:sp>
        <p:nvSpPr>
          <p:cNvPr id="9" name="テキスト ボックス 20"/>
          <p:cNvSpPr txBox="1">
            <a:spLocks noChangeArrowheads="1"/>
          </p:cNvSpPr>
          <p:nvPr/>
        </p:nvSpPr>
        <p:spPr bwMode="auto">
          <a:xfrm>
            <a:off x="2738181" y="2492896"/>
            <a:ext cx="76777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すく</a:t>
            </a:r>
          </a:p>
        </p:txBody>
      </p:sp>
      <p:sp>
        <p:nvSpPr>
          <p:cNvPr id="10" name="テキスト ボックス 21"/>
          <p:cNvSpPr txBox="1">
            <a:spLocks noChangeArrowheads="1"/>
          </p:cNvSpPr>
          <p:nvPr/>
        </p:nvSpPr>
        <p:spPr bwMode="auto">
          <a:xfrm>
            <a:off x="683569" y="3578602"/>
            <a:ext cx="842962" cy="40011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くに</a:t>
            </a:r>
          </a:p>
        </p:txBody>
      </p:sp>
      <p:sp>
        <p:nvSpPr>
          <p:cNvPr id="11" name="テキスト ボックス 22"/>
          <p:cNvSpPr txBox="1">
            <a:spLocks noChangeArrowheads="1"/>
          </p:cNvSpPr>
          <p:nvPr/>
        </p:nvSpPr>
        <p:spPr bwMode="auto">
          <a:xfrm>
            <a:off x="1619672" y="3603426"/>
            <a:ext cx="920750" cy="401638"/>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ちから</a:t>
            </a:r>
          </a:p>
        </p:txBody>
      </p:sp>
      <p:sp>
        <p:nvSpPr>
          <p:cNvPr id="12" name="テキスト ボックス 23"/>
          <p:cNvSpPr txBox="1">
            <a:spLocks noChangeArrowheads="1"/>
          </p:cNvSpPr>
          <p:nvPr/>
        </p:nvSpPr>
        <p:spPr bwMode="auto">
          <a:xfrm>
            <a:off x="2699792" y="3603426"/>
            <a:ext cx="1656184" cy="400110"/>
          </a:xfrm>
          <a:prstGeom prst="rect">
            <a:avLst/>
          </a:prstGeom>
          <a:noFill/>
          <a:ln w="9525">
            <a:noFill/>
            <a:miter lim="800000"/>
          </a:ln>
        </p:spPr>
        <p:txBody>
          <a:bodyPr wrap="square">
            <a:spAutoFit/>
          </a:bodyPr>
          <a:lstStyle/>
          <a:p>
            <a:r>
              <a:rPr lang="ja-JP" altLang="en-US" sz="2000" b="1">
                <a:solidFill>
                  <a:schemeClr val="bg1"/>
                </a:solidFill>
                <a:latin typeface="Calibri" panose="020F0502020204030204" pitchFamily="34" charset="0"/>
              </a:rPr>
              <a:t>え い こ う</a:t>
            </a:r>
          </a:p>
        </p:txBody>
      </p:sp>
      <p:sp>
        <p:nvSpPr>
          <p:cNvPr id="13" name="タイトル 1"/>
          <p:cNvSpPr txBox="1"/>
          <p:nvPr/>
        </p:nvSpPr>
        <p:spPr bwMode="auto">
          <a:xfrm>
            <a:off x="0" y="91209"/>
            <a:ext cx="9113747"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u="sng">
                <a:solidFill>
                  <a:schemeClr val="bg1"/>
                </a:solidFill>
              </a:rPr>
              <a:t>主の祈り</a:t>
            </a:r>
            <a:endParaRPr lang="ja-JP" altLang="en-US" sz="3600">
              <a:solidFill>
                <a:schemeClr val="bg1"/>
              </a:solidFill>
            </a:endParaRPr>
          </a:p>
        </p:txBody>
      </p:sp>
      <p:sp>
        <p:nvSpPr>
          <p:cNvPr id="14" name="テキスト ボックス 13"/>
          <p:cNvSpPr txBox="1"/>
          <p:nvPr/>
        </p:nvSpPr>
        <p:spPr>
          <a:xfrm>
            <a:off x="3491880" y="-20009"/>
            <a:ext cx="2376264" cy="461665"/>
          </a:xfrm>
          <a:prstGeom prst="rect">
            <a:avLst/>
          </a:prstGeom>
          <a:noFill/>
        </p:spPr>
        <p:txBody>
          <a:bodyPr wrap="square">
            <a:spAutoFit/>
          </a:bodyPr>
          <a:lstStyle/>
          <a:p>
            <a:r>
              <a:rPr lang="ja-JP" altLang="en-US" sz="2400">
                <a:solidFill>
                  <a:schemeClr val="bg1"/>
                </a:solidFill>
              </a:rPr>
              <a:t>しゅ　　　いのり</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457200" y="156654"/>
            <a:ext cx="8229600" cy="1143000"/>
          </a:xfrm>
        </p:spPr>
        <p:txBody>
          <a:bodyPr/>
          <a:lstStyle/>
          <a:p>
            <a:pPr eaLnBrk="1" hangingPunct="1"/>
            <a:r>
              <a:rPr lang="ja-JP" altLang="en-US" u="sng" dirty="0">
                <a:solidFill>
                  <a:schemeClr val="bg1"/>
                </a:solidFill>
              </a:rPr>
              <a:t>アグヌス　デイ（神の小羊）</a:t>
            </a:r>
            <a:r>
              <a:rPr lang="ja-JP" altLang="en-US" dirty="0">
                <a:solidFill>
                  <a:schemeClr val="bg1"/>
                </a:solidFill>
              </a:rPr>
              <a:t> </a:t>
            </a:r>
          </a:p>
        </p:txBody>
      </p:sp>
      <p:sp>
        <p:nvSpPr>
          <p:cNvPr id="59395" name="コンテンツ プレースホルダー 2"/>
          <p:cNvSpPr>
            <a:spLocks noGrp="1"/>
          </p:cNvSpPr>
          <p:nvPr>
            <p:ph idx="1"/>
          </p:nvPr>
        </p:nvSpPr>
        <p:spPr>
          <a:xfrm>
            <a:off x="0" y="1268413"/>
            <a:ext cx="9144000" cy="5832475"/>
          </a:xfrm>
        </p:spPr>
        <p:txBody>
          <a:bodyPr/>
          <a:lstStyle/>
          <a:p>
            <a:pPr marL="0" indent="0" eaLnBrk="1" hangingPunct="1">
              <a:lnSpc>
                <a:spcPct val="120000"/>
              </a:lnSpc>
              <a:buFont typeface="Arial" panose="020B0604020202020204" pitchFamily="34" charset="0"/>
              <a:buNone/>
            </a:pPr>
            <a:r>
              <a:rPr lang="ja-JP" altLang="en-US" sz="4400" dirty="0">
                <a:solidFill>
                  <a:schemeClr val="bg1"/>
                </a:solidFill>
              </a:rPr>
              <a:t>全）</a:t>
            </a:r>
            <a:r>
              <a:rPr lang="en-US" altLang="ja-JP" sz="4400" dirty="0">
                <a:solidFill>
                  <a:schemeClr val="bg1"/>
                </a:solidFill>
              </a:rPr>
              <a:t>	</a:t>
            </a:r>
            <a:r>
              <a:rPr lang="ja-JP" altLang="en-US" sz="4400" dirty="0">
                <a:solidFill>
                  <a:schemeClr val="bg1"/>
                </a:solidFill>
              </a:rPr>
              <a:t>世の罪を取り除く神の小羊、</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憐れんでください。</a:t>
            </a:r>
          </a:p>
          <a:p>
            <a:pPr marL="0" indent="0" eaLnBrk="1" hangingPunct="1">
              <a:lnSpc>
                <a:spcPct val="120000"/>
              </a:lnSpc>
              <a:buFont typeface="Arial" panose="020B0604020202020204" pitchFamily="34" charset="0"/>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世の罪を取り除く神の小羊、</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憐れんでください。</a:t>
            </a:r>
          </a:p>
          <a:p>
            <a:pPr marL="0" indent="0" eaLnBrk="1" hangingPunct="1">
              <a:lnSpc>
                <a:spcPct val="120000"/>
              </a:lnSpc>
              <a:buFont typeface="Arial" panose="020B0604020202020204" pitchFamily="34" charset="0"/>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世の罪を取り除く神の小羊、</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平和をお与えください。</a:t>
            </a:r>
          </a:p>
        </p:txBody>
      </p:sp>
      <p:sp>
        <p:nvSpPr>
          <p:cNvPr id="2" name="テキスト ボックス 1"/>
          <p:cNvSpPr txBox="1"/>
          <p:nvPr/>
        </p:nvSpPr>
        <p:spPr>
          <a:xfrm>
            <a:off x="5022534" y="69196"/>
            <a:ext cx="3664265" cy="461665"/>
          </a:xfrm>
          <a:prstGeom prst="rect">
            <a:avLst/>
          </a:prstGeom>
          <a:noFill/>
        </p:spPr>
        <p:txBody>
          <a:bodyPr wrap="square">
            <a:spAutoFit/>
          </a:bodyPr>
          <a:lstStyle/>
          <a:p>
            <a:r>
              <a:rPr lang="ja-JP" altLang="en-US" sz="2400" dirty="0">
                <a:solidFill>
                  <a:schemeClr val="bg1"/>
                </a:solidFill>
              </a:rPr>
              <a:t>かみ       こひつじ</a:t>
            </a:r>
          </a:p>
        </p:txBody>
      </p:sp>
      <p:sp>
        <p:nvSpPr>
          <p:cNvPr id="3" name="テキスト ボックス 2"/>
          <p:cNvSpPr txBox="1"/>
          <p:nvPr/>
        </p:nvSpPr>
        <p:spPr>
          <a:xfrm>
            <a:off x="32645" y="1077006"/>
            <a:ext cx="8993368" cy="461665"/>
          </a:xfrm>
          <a:prstGeom prst="rect">
            <a:avLst/>
          </a:prstGeom>
          <a:noFill/>
        </p:spPr>
        <p:txBody>
          <a:bodyPr wrap="square">
            <a:spAutoFit/>
          </a:bodyPr>
          <a:lstStyle/>
          <a:p>
            <a:r>
              <a:rPr lang="ja-JP" altLang="en-US" sz="2400" dirty="0">
                <a:solidFill>
                  <a:schemeClr val="bg1"/>
                </a:solidFill>
              </a:rPr>
              <a:t>            よ        つみ       と       のぞ    かみ       こひつじ</a:t>
            </a:r>
          </a:p>
        </p:txBody>
      </p:sp>
      <p:sp>
        <p:nvSpPr>
          <p:cNvPr id="4" name="テキスト ボックス 3"/>
          <p:cNvSpPr txBox="1"/>
          <p:nvPr/>
        </p:nvSpPr>
        <p:spPr>
          <a:xfrm>
            <a:off x="57225" y="2011071"/>
            <a:ext cx="8978619" cy="461665"/>
          </a:xfrm>
          <a:prstGeom prst="rect">
            <a:avLst/>
          </a:prstGeom>
          <a:noFill/>
        </p:spPr>
        <p:txBody>
          <a:bodyPr wrap="square">
            <a:spAutoFit/>
          </a:bodyPr>
          <a:lstStyle/>
          <a:p>
            <a:r>
              <a:rPr lang="ja-JP" altLang="en-US" sz="2400" dirty="0">
                <a:solidFill>
                  <a:schemeClr val="bg1"/>
                </a:solidFill>
              </a:rPr>
              <a:t>                                           あわ</a:t>
            </a:r>
          </a:p>
        </p:txBody>
      </p:sp>
      <p:sp>
        <p:nvSpPr>
          <p:cNvPr id="10" name="テキスト ボックス 9"/>
          <p:cNvSpPr txBox="1"/>
          <p:nvPr/>
        </p:nvSpPr>
        <p:spPr>
          <a:xfrm>
            <a:off x="37565" y="2940225"/>
            <a:ext cx="8993368" cy="461665"/>
          </a:xfrm>
          <a:prstGeom prst="rect">
            <a:avLst/>
          </a:prstGeom>
          <a:noFill/>
        </p:spPr>
        <p:txBody>
          <a:bodyPr wrap="square">
            <a:spAutoFit/>
          </a:bodyPr>
          <a:lstStyle/>
          <a:p>
            <a:r>
              <a:rPr lang="ja-JP" altLang="en-US" sz="2400" dirty="0">
                <a:solidFill>
                  <a:schemeClr val="bg1"/>
                </a:solidFill>
              </a:rPr>
              <a:t>            よ        つみ       と       のぞ    かみ       こひつじ</a:t>
            </a:r>
          </a:p>
        </p:txBody>
      </p:sp>
      <p:sp>
        <p:nvSpPr>
          <p:cNvPr id="11" name="テキスト ボックス 10"/>
          <p:cNvSpPr txBox="1"/>
          <p:nvPr/>
        </p:nvSpPr>
        <p:spPr>
          <a:xfrm>
            <a:off x="62145" y="3874290"/>
            <a:ext cx="8978619" cy="461665"/>
          </a:xfrm>
          <a:prstGeom prst="rect">
            <a:avLst/>
          </a:prstGeom>
          <a:noFill/>
        </p:spPr>
        <p:txBody>
          <a:bodyPr wrap="square">
            <a:spAutoFit/>
          </a:bodyPr>
          <a:lstStyle/>
          <a:p>
            <a:r>
              <a:rPr lang="ja-JP" altLang="en-US" sz="2400" dirty="0">
                <a:solidFill>
                  <a:schemeClr val="bg1"/>
                </a:solidFill>
              </a:rPr>
              <a:t>                                           あわ</a:t>
            </a:r>
          </a:p>
        </p:txBody>
      </p:sp>
      <p:sp>
        <p:nvSpPr>
          <p:cNvPr id="12" name="テキスト ボックス 11"/>
          <p:cNvSpPr txBox="1"/>
          <p:nvPr/>
        </p:nvSpPr>
        <p:spPr>
          <a:xfrm>
            <a:off x="42482" y="4832937"/>
            <a:ext cx="8993368" cy="461665"/>
          </a:xfrm>
          <a:prstGeom prst="rect">
            <a:avLst/>
          </a:prstGeom>
          <a:noFill/>
        </p:spPr>
        <p:txBody>
          <a:bodyPr wrap="square">
            <a:spAutoFit/>
          </a:bodyPr>
          <a:lstStyle/>
          <a:p>
            <a:r>
              <a:rPr lang="ja-JP" altLang="en-US" sz="2400" dirty="0">
                <a:solidFill>
                  <a:schemeClr val="bg1"/>
                </a:solidFill>
              </a:rPr>
              <a:t>            よ        つみ       と       のぞ    かみ       こひつじ</a:t>
            </a:r>
          </a:p>
        </p:txBody>
      </p:sp>
      <p:sp>
        <p:nvSpPr>
          <p:cNvPr id="13" name="テキスト ボックス 12"/>
          <p:cNvSpPr txBox="1"/>
          <p:nvPr/>
        </p:nvSpPr>
        <p:spPr>
          <a:xfrm>
            <a:off x="117988" y="5776834"/>
            <a:ext cx="8908029" cy="461665"/>
          </a:xfrm>
          <a:prstGeom prst="rect">
            <a:avLst/>
          </a:prstGeom>
          <a:noFill/>
        </p:spPr>
        <p:txBody>
          <a:bodyPr wrap="square">
            <a:spAutoFit/>
          </a:bodyPr>
          <a:lstStyle/>
          <a:p>
            <a:r>
              <a:rPr lang="ja-JP" altLang="en-US" sz="2400" dirty="0">
                <a:solidFill>
                  <a:schemeClr val="bg1"/>
                </a:solidFill>
              </a:rPr>
              <a:t>                                           へいわ             あた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260648"/>
            <a:ext cx="8229600" cy="1143000"/>
          </a:xfrm>
        </p:spPr>
        <p:txBody>
          <a:bodyPr/>
          <a:lstStyle/>
          <a:p>
            <a:pPr eaLnBrk="1" hangingPunct="1"/>
            <a:r>
              <a:rPr lang="ja-JP" altLang="en-US" sz="4800" u="sng">
                <a:solidFill>
                  <a:schemeClr val="bg1"/>
                </a:solidFill>
              </a:rPr>
              <a:t>赦　し</a:t>
            </a:r>
            <a:endParaRPr lang="ja-JP" altLang="en-US" sz="4800">
              <a:solidFill>
                <a:schemeClr val="bg1"/>
              </a:solidFill>
            </a:endParaRPr>
          </a:p>
        </p:txBody>
      </p:sp>
      <p:sp>
        <p:nvSpPr>
          <p:cNvPr id="3" name="コンテンツ プレースホルダー 2"/>
          <p:cNvSpPr>
            <a:spLocks noGrp="1"/>
          </p:cNvSpPr>
          <p:nvPr>
            <p:ph idx="1"/>
          </p:nvPr>
        </p:nvSpPr>
        <p:spPr>
          <a:xfrm>
            <a:off x="36512" y="1564904"/>
            <a:ext cx="9144000" cy="5293096"/>
          </a:xfrm>
        </p:spPr>
        <p:txBody>
          <a:bodyPr>
            <a:noAutofit/>
          </a:bodyPr>
          <a:lstStyle/>
          <a:p>
            <a:pPr marL="0" indent="0" eaLnBrk="1" hangingPunct="1">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神は、御子イエス・キリストの十字</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架によって私たちを赦し、洗礼の</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約束により新たに生まれさせ、</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永遠の命へと導いてくださいます。</a:t>
            </a:r>
            <a:endParaRPr lang="en-US" altLang="ja-JP" sz="4400">
              <a:solidFill>
                <a:srgbClr val="00FFFF"/>
              </a:solidFill>
            </a:endParaRPr>
          </a:p>
          <a:p>
            <a:pPr marL="0" indent="0" eaLnBrk="1" hangingPunct="1">
              <a:buNone/>
              <a:defRPr/>
            </a:pPr>
            <a:r>
              <a:rPr lang="ja-JP" altLang="en-US" sz="4400">
                <a:solidFill>
                  <a:srgbClr val="00FFFF"/>
                </a:solidFill>
              </a:rPr>
              <a:t>　</a:t>
            </a:r>
            <a:r>
              <a:rPr lang="en-US" altLang="ja-JP" sz="4400">
                <a:solidFill>
                  <a:srgbClr val="00FFFF"/>
                </a:solidFill>
              </a:rPr>
              <a:t>	</a:t>
            </a:r>
            <a:r>
              <a:rPr lang="ja-JP" altLang="en-US" sz="4400">
                <a:solidFill>
                  <a:srgbClr val="00FFFF"/>
                </a:solidFill>
              </a:rPr>
              <a:t>父と子と聖霊の御名によって</a:t>
            </a:r>
            <a:endParaRPr lang="en-US" altLang="ja-JP" sz="4400">
              <a:solidFill>
                <a:srgbClr val="00FFFF"/>
              </a:solidFill>
            </a:endParaRPr>
          </a:p>
          <a:p>
            <a:pPr marL="0" indent="0" eaLnBrk="1" hangingPunct="1">
              <a:lnSpc>
                <a:spcPct val="120000"/>
              </a:lnSpc>
              <a:buNone/>
              <a:defRPr/>
            </a:pPr>
            <a:endParaRPr lang="en-US" altLang="ja-JP" sz="1400">
              <a:solidFill>
                <a:srgbClr val="00FFFF"/>
              </a:solidFill>
            </a:endParaRPr>
          </a:p>
          <a:p>
            <a:pPr marL="0" indent="0" eaLnBrk="1" hangingPunct="1">
              <a:lnSpc>
                <a:spcPct val="120000"/>
              </a:lnSpc>
              <a:buNone/>
              <a:defRPr/>
            </a:pPr>
            <a:r>
              <a:rPr lang="ja-JP" altLang="en-US" sz="4400">
                <a:solidFill>
                  <a:schemeClr val="bg1"/>
                </a:solidFill>
              </a:rPr>
              <a:t>衆） アーメン</a:t>
            </a:r>
            <a:endParaRPr lang="en-US" altLang="ja-JP" sz="4400">
              <a:solidFill>
                <a:schemeClr val="bg1"/>
              </a:solidFill>
            </a:endParaRPr>
          </a:p>
          <a:p>
            <a:pPr marL="0" indent="0" eaLnBrk="1" hangingPunct="1">
              <a:lnSpc>
                <a:spcPct val="120000"/>
              </a:lnSpc>
              <a:buNone/>
              <a:defRPr/>
            </a:pPr>
            <a:endParaRPr lang="en-US" altLang="ja-JP" sz="4400">
              <a:solidFill>
                <a:schemeClr val="accent5">
                  <a:lumMod val="60000"/>
                  <a:lumOff val="40000"/>
                </a:schemeClr>
              </a:solidFill>
            </a:endParaRPr>
          </a:p>
        </p:txBody>
      </p:sp>
      <p:sp>
        <p:nvSpPr>
          <p:cNvPr id="5" name="テキスト ボックス 4"/>
          <p:cNvSpPr txBox="1"/>
          <p:nvPr/>
        </p:nvSpPr>
        <p:spPr>
          <a:xfrm>
            <a:off x="3865628" y="99392"/>
            <a:ext cx="1642476" cy="461665"/>
          </a:xfrm>
          <a:prstGeom prst="rect">
            <a:avLst/>
          </a:prstGeom>
          <a:noFill/>
        </p:spPr>
        <p:txBody>
          <a:bodyPr wrap="square">
            <a:spAutoFit/>
          </a:bodyPr>
          <a:lstStyle/>
          <a:p>
            <a:r>
              <a:rPr lang="ja-JP" altLang="en-US" sz="2400">
                <a:solidFill>
                  <a:schemeClr val="bg1"/>
                </a:solidFill>
              </a:rPr>
              <a:t>ゆ　る　し</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0012"/>
            <a:ext cx="9144000" cy="1143000"/>
          </a:xfrm>
        </p:spPr>
        <p:txBody>
          <a:bodyPr>
            <a:noAutofit/>
          </a:bodyPr>
          <a:lstStyle/>
          <a:p>
            <a:r>
              <a:rPr kumimoji="1" lang="ja-JP" altLang="en-US" sz="6000" dirty="0">
                <a:solidFill>
                  <a:schemeClr val="bg1"/>
                </a:solidFill>
              </a:rPr>
              <a:t>聖餐への招きと配餐</a:t>
            </a:r>
          </a:p>
        </p:txBody>
      </p:sp>
      <p:sp>
        <p:nvSpPr>
          <p:cNvPr id="5" name="テキスト ボックス 4"/>
          <p:cNvSpPr txBox="1"/>
          <p:nvPr/>
        </p:nvSpPr>
        <p:spPr>
          <a:xfrm>
            <a:off x="288032" y="2053088"/>
            <a:ext cx="8784976" cy="1717393"/>
          </a:xfrm>
          <a:prstGeom prst="rect">
            <a:avLst/>
          </a:prstGeom>
          <a:noFill/>
        </p:spPr>
        <p:txBody>
          <a:bodyPr wrap="square">
            <a:spAutoFit/>
          </a:bodyPr>
          <a:lstStyle/>
          <a:p>
            <a:pPr>
              <a:lnSpc>
                <a:spcPct val="120000"/>
              </a:lnSpc>
            </a:pPr>
            <a:r>
              <a:rPr lang="ja-JP" altLang="en-US" sz="4400" dirty="0">
                <a:solidFill>
                  <a:schemeClr val="bg1"/>
                </a:solidFill>
              </a:rPr>
              <a:t>洗礼の礼典にあずかった方は、前にお進みになり配餐をお受け下さい。</a:t>
            </a:r>
          </a:p>
        </p:txBody>
      </p:sp>
      <p:sp>
        <p:nvSpPr>
          <p:cNvPr id="7" name="テキスト ボックス 6"/>
          <p:cNvSpPr txBox="1"/>
          <p:nvPr/>
        </p:nvSpPr>
        <p:spPr>
          <a:xfrm>
            <a:off x="259554" y="3911040"/>
            <a:ext cx="7920880" cy="1717393"/>
          </a:xfrm>
          <a:prstGeom prst="rect">
            <a:avLst/>
          </a:prstGeom>
          <a:noFill/>
        </p:spPr>
        <p:txBody>
          <a:bodyPr wrap="square">
            <a:spAutoFit/>
          </a:bodyPr>
          <a:lstStyle/>
          <a:p>
            <a:pPr>
              <a:lnSpc>
                <a:spcPct val="120000"/>
              </a:lnSpc>
            </a:pPr>
            <a:r>
              <a:rPr lang="ja-JP" altLang="en-US" sz="4400" dirty="0">
                <a:solidFill>
                  <a:schemeClr val="bg1"/>
                </a:solidFill>
              </a:rPr>
              <a:t>求道中の方も前にお進みになり、</a:t>
            </a:r>
            <a:endParaRPr lang="en-US" altLang="ja-JP" sz="4400" dirty="0">
              <a:solidFill>
                <a:schemeClr val="bg1"/>
              </a:solidFill>
            </a:endParaRPr>
          </a:p>
          <a:p>
            <a:pPr>
              <a:lnSpc>
                <a:spcPct val="120000"/>
              </a:lnSpc>
            </a:pPr>
            <a:r>
              <a:rPr lang="ja-JP" altLang="en-US" sz="4400" dirty="0">
                <a:solidFill>
                  <a:schemeClr val="bg1"/>
                </a:solidFill>
              </a:rPr>
              <a:t>祝福をお受けください。</a:t>
            </a:r>
          </a:p>
        </p:txBody>
      </p:sp>
      <p:sp>
        <p:nvSpPr>
          <p:cNvPr id="9" name="テキスト ボックス 8"/>
          <p:cNvSpPr txBox="1"/>
          <p:nvPr/>
        </p:nvSpPr>
        <p:spPr>
          <a:xfrm>
            <a:off x="179512" y="6123471"/>
            <a:ext cx="10009112" cy="646331"/>
          </a:xfrm>
          <a:prstGeom prst="rect">
            <a:avLst/>
          </a:prstGeom>
          <a:noFill/>
        </p:spPr>
        <p:txBody>
          <a:bodyPr wrap="square">
            <a:spAutoFit/>
          </a:bodyPr>
          <a:lstStyle/>
          <a:p>
            <a:r>
              <a:rPr lang="ja-JP" altLang="en-US" sz="3600" dirty="0">
                <a:solidFill>
                  <a:schemeClr val="bg1"/>
                </a:solidFill>
              </a:rPr>
              <a:t>（前方の方とは間隔を空けて、お並びください）</a:t>
            </a:r>
          </a:p>
        </p:txBody>
      </p:sp>
      <p:sp>
        <p:nvSpPr>
          <p:cNvPr id="8" name="テキスト ボックス 7"/>
          <p:cNvSpPr txBox="1"/>
          <p:nvPr/>
        </p:nvSpPr>
        <p:spPr>
          <a:xfrm>
            <a:off x="1187624" y="44624"/>
            <a:ext cx="7056784" cy="461665"/>
          </a:xfrm>
          <a:prstGeom prst="rect">
            <a:avLst/>
          </a:prstGeom>
          <a:noFill/>
        </p:spPr>
        <p:txBody>
          <a:bodyPr wrap="square">
            <a:spAutoFit/>
          </a:bodyPr>
          <a:lstStyle/>
          <a:p>
            <a:r>
              <a:rPr lang="ja-JP" altLang="en-US" sz="2400" dirty="0">
                <a:solidFill>
                  <a:schemeClr val="bg1"/>
                </a:solidFill>
              </a:rPr>
              <a:t> せ い さ ん                    まね                は い さ ん</a:t>
            </a:r>
          </a:p>
        </p:txBody>
      </p:sp>
      <p:sp>
        <p:nvSpPr>
          <p:cNvPr id="10" name="テキスト ボックス 9"/>
          <p:cNvSpPr txBox="1"/>
          <p:nvPr/>
        </p:nvSpPr>
        <p:spPr>
          <a:xfrm>
            <a:off x="288032" y="1855339"/>
            <a:ext cx="8460432" cy="461665"/>
          </a:xfrm>
          <a:prstGeom prst="rect">
            <a:avLst/>
          </a:prstGeom>
          <a:noFill/>
        </p:spPr>
        <p:txBody>
          <a:bodyPr wrap="square">
            <a:spAutoFit/>
          </a:bodyPr>
          <a:lstStyle/>
          <a:p>
            <a:r>
              <a:rPr lang="ja-JP" altLang="en-US" sz="2400" dirty="0">
                <a:solidFill>
                  <a:schemeClr val="bg1"/>
                </a:solidFill>
              </a:rPr>
              <a:t>せんれい　　 れいてん　                                  かた           まえ</a:t>
            </a:r>
          </a:p>
        </p:txBody>
      </p:sp>
      <p:sp>
        <p:nvSpPr>
          <p:cNvPr id="11" name="テキスト ボックス 10"/>
          <p:cNvSpPr txBox="1"/>
          <p:nvPr/>
        </p:nvSpPr>
        <p:spPr>
          <a:xfrm>
            <a:off x="288032" y="2694461"/>
            <a:ext cx="7380312" cy="461665"/>
          </a:xfrm>
          <a:prstGeom prst="rect">
            <a:avLst/>
          </a:prstGeom>
          <a:noFill/>
        </p:spPr>
        <p:txBody>
          <a:bodyPr wrap="square">
            <a:spAutoFit/>
          </a:bodyPr>
          <a:lstStyle/>
          <a:p>
            <a:r>
              <a:rPr lang="ja-JP" altLang="en-US" sz="2400" dirty="0">
                <a:solidFill>
                  <a:schemeClr val="bg1"/>
                </a:solidFill>
              </a:rPr>
              <a:t>      すす　 　　　　　　　　 はいさん              う</a:t>
            </a:r>
          </a:p>
        </p:txBody>
      </p:sp>
      <p:sp>
        <p:nvSpPr>
          <p:cNvPr id="13" name="テキスト ボックス 12"/>
          <p:cNvSpPr txBox="1"/>
          <p:nvPr/>
        </p:nvSpPr>
        <p:spPr>
          <a:xfrm>
            <a:off x="288032" y="3725735"/>
            <a:ext cx="5868144" cy="461665"/>
          </a:xfrm>
          <a:prstGeom prst="rect">
            <a:avLst/>
          </a:prstGeom>
          <a:noFill/>
        </p:spPr>
        <p:txBody>
          <a:bodyPr wrap="square">
            <a:spAutoFit/>
          </a:bodyPr>
          <a:lstStyle/>
          <a:p>
            <a:r>
              <a:rPr lang="ja-JP" altLang="en-US" sz="2400" dirty="0">
                <a:solidFill>
                  <a:schemeClr val="bg1"/>
                </a:solidFill>
              </a:rPr>
              <a:t>きゅうどうちゅう　 かた　　まえ　　　　　すす</a:t>
            </a:r>
          </a:p>
        </p:txBody>
      </p:sp>
      <p:sp>
        <p:nvSpPr>
          <p:cNvPr id="15" name="テキスト ボックス 14"/>
          <p:cNvSpPr txBox="1"/>
          <p:nvPr/>
        </p:nvSpPr>
        <p:spPr>
          <a:xfrm>
            <a:off x="248582" y="4519329"/>
            <a:ext cx="3243298" cy="461665"/>
          </a:xfrm>
          <a:prstGeom prst="rect">
            <a:avLst/>
          </a:prstGeom>
          <a:noFill/>
        </p:spPr>
        <p:txBody>
          <a:bodyPr wrap="square">
            <a:spAutoFit/>
          </a:bodyPr>
          <a:lstStyle/>
          <a:p>
            <a:r>
              <a:rPr lang="ja-JP" altLang="en-US" sz="2400" dirty="0">
                <a:solidFill>
                  <a:schemeClr val="bg1"/>
                </a:solidFill>
              </a:rPr>
              <a:t>しゅくふく              う</a:t>
            </a:r>
          </a:p>
        </p:txBody>
      </p:sp>
      <p:sp>
        <p:nvSpPr>
          <p:cNvPr id="17" name="テキスト ボックス 16"/>
          <p:cNvSpPr txBox="1"/>
          <p:nvPr/>
        </p:nvSpPr>
        <p:spPr>
          <a:xfrm>
            <a:off x="345801" y="5899902"/>
            <a:ext cx="6900568" cy="400110"/>
          </a:xfrm>
          <a:prstGeom prst="rect">
            <a:avLst/>
          </a:prstGeom>
          <a:noFill/>
        </p:spPr>
        <p:txBody>
          <a:bodyPr wrap="square">
            <a:spAutoFit/>
          </a:bodyPr>
          <a:lstStyle/>
          <a:p>
            <a:r>
              <a:rPr lang="ja-JP" altLang="en-US" sz="2000" dirty="0">
                <a:solidFill>
                  <a:schemeClr val="bg1"/>
                </a:solidFill>
              </a:rPr>
              <a:t>ぜんぽう　　　かた           かんかく　　　あ　　　　　 　　　　　なら</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a:solidFill>
                  <a:schemeClr val="bg1"/>
                </a:solidFill>
              </a:rPr>
              <a:t>配餐後の祝福</a:t>
            </a:r>
            <a:endParaRPr kumimoji="1" lang="ja-JP" altLang="en-US" dirty="0">
              <a:solidFill>
                <a:schemeClr val="bg1"/>
              </a:solidFill>
            </a:endParaRPr>
          </a:p>
        </p:txBody>
      </p:sp>
      <p:sp>
        <p:nvSpPr>
          <p:cNvPr id="3" name="コンテンツ プレースホルダー 2"/>
          <p:cNvSpPr>
            <a:spLocks noGrp="1"/>
          </p:cNvSpPr>
          <p:nvPr>
            <p:ph idx="1"/>
          </p:nvPr>
        </p:nvSpPr>
        <p:spPr>
          <a:xfrm>
            <a:off x="0" y="1556792"/>
            <a:ext cx="9144000" cy="5256584"/>
          </a:xfrm>
        </p:spPr>
        <p:txBody>
          <a:bodyPr>
            <a:noAutofit/>
          </a:bodyPr>
          <a:lstStyle/>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司）私たちの主イエス・キリストの体と血とは、信仰によって、あなたがたを強め、守り、永遠のいのちに至らせてくださいます。</a:t>
            </a:r>
            <a:endParaRPr lang="en-US" altLang="ja-JP" sz="4400" dirty="0">
              <a:solidFill>
                <a:srgbClr val="00FFFF"/>
              </a:solidFill>
              <a:effectLst>
                <a:outerShdw blurRad="38100" dist="38100" dir="2700000" algn="tl">
                  <a:srgbClr val="000000">
                    <a:alpha val="43137"/>
                  </a:srgbClr>
                </a:outerShdw>
              </a:effectLst>
            </a:endParaRPr>
          </a:p>
          <a:p>
            <a:pPr marL="0" indent="0">
              <a:lnSpc>
                <a:spcPct val="150000"/>
              </a:lnSpc>
              <a:buNone/>
            </a:pPr>
            <a:r>
              <a:rPr lang="ja-JP" altLang="en-US" sz="4400" dirty="0">
                <a:solidFill>
                  <a:prstClr val="white"/>
                </a:solidFill>
                <a:effectLst>
                  <a:outerShdw blurRad="38100" dist="38100" dir="2700000" algn="tl">
                    <a:srgbClr val="000000">
                      <a:alpha val="43137"/>
                    </a:srgbClr>
                  </a:outerShdw>
                </a:effectLst>
              </a:rPr>
              <a:t>衆） </a:t>
            </a:r>
            <a:r>
              <a:rPr lang="ja-JP" altLang="en-US" sz="4400" dirty="0">
                <a:solidFill>
                  <a:prstClr val="white"/>
                </a:solidFill>
              </a:rPr>
              <a:t>アーメン</a:t>
            </a:r>
          </a:p>
          <a:p>
            <a:pPr marL="0" indent="0">
              <a:lnSpc>
                <a:spcPct val="150000"/>
              </a:lnSpc>
              <a:buNone/>
            </a:pPr>
            <a:endParaRPr lang="en-US" altLang="ja-JP" sz="4400" dirty="0">
              <a:solidFill>
                <a:srgbClr val="C6D9F1"/>
              </a:solidFill>
              <a:effectLst>
                <a:outerShdw blurRad="38100" dist="38100" dir="2700000" algn="tl">
                  <a:srgbClr val="000000">
                    <a:alpha val="43137"/>
                  </a:srgbClr>
                </a:outerShdw>
              </a:effectLst>
            </a:endParaRPr>
          </a:p>
        </p:txBody>
      </p:sp>
      <p:sp>
        <p:nvSpPr>
          <p:cNvPr id="6" name="テキスト ボックス 5"/>
          <p:cNvSpPr txBox="1"/>
          <p:nvPr/>
        </p:nvSpPr>
        <p:spPr>
          <a:xfrm>
            <a:off x="2915816" y="115206"/>
            <a:ext cx="3600400" cy="461665"/>
          </a:xfrm>
          <a:prstGeom prst="rect">
            <a:avLst/>
          </a:prstGeom>
          <a:noFill/>
        </p:spPr>
        <p:txBody>
          <a:bodyPr wrap="square">
            <a:spAutoFit/>
          </a:bodyPr>
          <a:lstStyle/>
          <a:p>
            <a:r>
              <a:rPr lang="ja-JP" altLang="en-US" sz="2400" dirty="0">
                <a:solidFill>
                  <a:schemeClr val="bg1"/>
                </a:solidFill>
              </a:rPr>
              <a:t>はいさんご　　　 しゅくふく</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solidFill>
                  <a:schemeClr val="bg1"/>
                </a:solidFill>
              </a:rPr>
              <a:t>聖餐の感謝</a:t>
            </a:r>
            <a:endParaRPr kumimoji="1" lang="ja-JP" altLang="en-US" dirty="0">
              <a:solidFill>
                <a:schemeClr val="bg1"/>
              </a:solidFill>
            </a:endParaRPr>
          </a:p>
        </p:txBody>
      </p:sp>
      <p:sp>
        <p:nvSpPr>
          <p:cNvPr id="3" name="コンテンツ プレースホルダー 2"/>
          <p:cNvSpPr>
            <a:spLocks noGrp="1"/>
          </p:cNvSpPr>
          <p:nvPr>
            <p:ph idx="1"/>
          </p:nvPr>
        </p:nvSpPr>
        <p:spPr>
          <a:xfrm>
            <a:off x="0" y="1484784"/>
            <a:ext cx="9144000" cy="5323730"/>
          </a:xfrm>
        </p:spPr>
        <p:txBody>
          <a:bodyPr>
            <a:noAutofit/>
          </a:bodyPr>
          <a:lstStyle/>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司）憐れみ深い神様。この救いの賜物により、新たに力を与えてくださったことを感謝します。   私たちがますます主を信じ、互いに愛し、仕え合うことができるようにしてください。</a:t>
            </a:r>
            <a:endParaRPr lang="en-US" altLang="ja-JP" sz="4400" dirty="0">
              <a:solidFill>
                <a:srgbClr val="00FFFF"/>
              </a:solidFill>
              <a:effectLst>
                <a:outerShdw blurRad="38100" dist="38100" dir="2700000" algn="tl">
                  <a:srgbClr val="000000">
                    <a:alpha val="43137"/>
                  </a:srgbClr>
                </a:outerShdw>
              </a:effectLst>
            </a:endParaRPr>
          </a:p>
        </p:txBody>
      </p:sp>
      <p:sp>
        <p:nvSpPr>
          <p:cNvPr id="5" name="テキスト ボックス 4"/>
          <p:cNvSpPr txBox="1"/>
          <p:nvPr/>
        </p:nvSpPr>
        <p:spPr>
          <a:xfrm>
            <a:off x="3059832" y="153641"/>
            <a:ext cx="3168352" cy="461665"/>
          </a:xfrm>
          <a:prstGeom prst="rect">
            <a:avLst/>
          </a:prstGeom>
          <a:noFill/>
        </p:spPr>
        <p:txBody>
          <a:bodyPr wrap="square">
            <a:spAutoFit/>
          </a:bodyPr>
          <a:lstStyle/>
          <a:p>
            <a:r>
              <a:rPr lang="ja-JP" altLang="en-US" sz="2400" dirty="0">
                <a:solidFill>
                  <a:schemeClr val="bg1"/>
                </a:solidFill>
              </a:rPr>
              <a:t>せいさん　　　かんしゃ</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solidFill>
                  <a:schemeClr val="bg1"/>
                </a:solidFill>
              </a:rPr>
              <a:t>聖餐の感謝</a:t>
            </a:r>
            <a:endParaRPr kumimoji="1" lang="ja-JP" altLang="en-US" dirty="0">
              <a:solidFill>
                <a:schemeClr val="bg1"/>
              </a:solidFill>
            </a:endParaRPr>
          </a:p>
        </p:txBody>
      </p:sp>
      <p:sp>
        <p:nvSpPr>
          <p:cNvPr id="3" name="コンテンツ プレースホルダー 2"/>
          <p:cNvSpPr>
            <a:spLocks noGrp="1"/>
          </p:cNvSpPr>
          <p:nvPr>
            <p:ph idx="1"/>
          </p:nvPr>
        </p:nvSpPr>
        <p:spPr>
          <a:xfrm>
            <a:off x="0" y="1417638"/>
            <a:ext cx="9144000" cy="3379514"/>
          </a:xfrm>
        </p:spPr>
        <p:txBody>
          <a:bodyPr>
            <a:noAutofit/>
          </a:bodyPr>
          <a:lstStyle/>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　あなたと聖霊と共にただ独りの神であり、永遠に生きて治められる御子、</a:t>
            </a:r>
            <a:endParaRPr lang="en-US" altLang="ja-JP" sz="4400" dirty="0">
              <a:solidFill>
                <a:srgbClr val="00FFFF"/>
              </a:solidFill>
              <a:effectLst>
                <a:outerShdw blurRad="38100" dist="38100" dir="2700000" algn="tl">
                  <a:srgbClr val="000000">
                    <a:alpha val="43137"/>
                  </a:srgbClr>
                </a:outerShdw>
              </a:effectLst>
            </a:endParaRPr>
          </a:p>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主イエス・キリストによって祈ります。</a:t>
            </a:r>
            <a:endParaRPr lang="en-US" altLang="ja-JP" sz="4400" dirty="0">
              <a:solidFill>
                <a:srgbClr val="00FFFF"/>
              </a:solidFill>
              <a:effectLst>
                <a:outerShdw blurRad="38100" dist="38100" dir="2700000" algn="tl">
                  <a:srgbClr val="000000">
                    <a:alpha val="43137"/>
                  </a:srgbClr>
                </a:outerShdw>
              </a:effectLst>
            </a:endParaRPr>
          </a:p>
          <a:p>
            <a:pPr marL="0" indent="0">
              <a:lnSpc>
                <a:spcPct val="150000"/>
              </a:lnSpc>
              <a:buNone/>
            </a:pPr>
            <a:r>
              <a:rPr lang="ja-JP" altLang="en-US" sz="4400" dirty="0">
                <a:solidFill>
                  <a:prstClr val="white"/>
                </a:solidFill>
                <a:effectLst>
                  <a:outerShdw blurRad="38100" dist="38100" dir="2700000" algn="tl">
                    <a:srgbClr val="000000">
                      <a:alpha val="43137"/>
                    </a:srgbClr>
                  </a:outerShdw>
                </a:effectLst>
              </a:rPr>
              <a:t>衆） </a:t>
            </a:r>
            <a:r>
              <a:rPr lang="ja-JP" altLang="en-US" sz="4400" dirty="0">
                <a:solidFill>
                  <a:prstClr val="white"/>
                </a:solidFill>
              </a:rPr>
              <a:t>アーメン</a:t>
            </a:r>
          </a:p>
        </p:txBody>
      </p:sp>
      <p:sp>
        <p:nvSpPr>
          <p:cNvPr id="6" name="テキスト ボックス 5"/>
          <p:cNvSpPr txBox="1"/>
          <p:nvPr/>
        </p:nvSpPr>
        <p:spPr>
          <a:xfrm>
            <a:off x="3059832" y="153641"/>
            <a:ext cx="3168352" cy="461665"/>
          </a:xfrm>
          <a:prstGeom prst="rect">
            <a:avLst/>
          </a:prstGeom>
          <a:noFill/>
        </p:spPr>
        <p:txBody>
          <a:bodyPr wrap="square">
            <a:spAutoFit/>
          </a:bodyPr>
          <a:lstStyle/>
          <a:p>
            <a:r>
              <a:rPr lang="ja-JP" altLang="en-US" sz="2400" dirty="0">
                <a:solidFill>
                  <a:schemeClr val="bg1"/>
                </a:solidFill>
              </a:rPr>
              <a:t>せいさん　　　かんしゃ</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05149"/>
            <a:ext cx="9143999" cy="946747"/>
          </a:xfrm>
        </p:spPr>
        <p:txBody>
          <a:bodyPr rtlCol="0">
            <a:noAutofit/>
          </a:bodyPr>
          <a:lstStyle/>
          <a:p>
            <a:pPr eaLnBrk="1" fontAlgn="auto" hangingPunct="1">
              <a:spcAft>
                <a:spcPts val="0"/>
              </a:spcAft>
              <a:defRPr/>
            </a:pPr>
            <a:r>
              <a:rPr lang="ja-JP" altLang="en-US" u="sng" dirty="0">
                <a:solidFill>
                  <a:schemeClr val="bg1"/>
                </a:solidFill>
              </a:rPr>
              <a:t>ヌンク・ディミティス（今こそ去ります）</a:t>
            </a:r>
            <a:endParaRPr lang="ja-JP" altLang="en-US" dirty="0">
              <a:solidFill>
                <a:schemeClr val="bg1"/>
              </a:solidFill>
            </a:endParaRPr>
          </a:p>
        </p:txBody>
      </p:sp>
      <p:sp>
        <p:nvSpPr>
          <p:cNvPr id="3" name="コンテンツ プレースホルダー 2"/>
          <p:cNvSpPr>
            <a:spLocks noGrp="1"/>
          </p:cNvSpPr>
          <p:nvPr>
            <p:ph idx="1"/>
          </p:nvPr>
        </p:nvSpPr>
        <p:spPr>
          <a:xfrm>
            <a:off x="0" y="1347023"/>
            <a:ext cx="9144000" cy="5265174"/>
          </a:xfrm>
        </p:spPr>
        <p:txBody>
          <a:bodyPr rtlCol="0">
            <a:noAutofit/>
          </a:bodyPr>
          <a:lstStyle/>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effectLst>
                  <a:outerShdw blurRad="38100" dist="38100" dir="2700000" algn="tl">
                    <a:srgbClr val="000000">
                      <a:alpha val="43137"/>
                    </a:srgbClr>
                  </a:outerShdw>
                </a:effectLst>
              </a:rPr>
              <a:t>全） </a:t>
            </a:r>
            <a:r>
              <a:rPr lang="ja-JP" altLang="en-US" sz="4400" dirty="0">
                <a:solidFill>
                  <a:schemeClr val="bg1"/>
                </a:solidFill>
              </a:rPr>
              <a:t>今、私は主の救いを見ました。</a:t>
            </a: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主よ、あなたはみことばのとおり、</a:t>
            </a:r>
          </a:p>
          <a:p>
            <a:pPr marL="0" indent="0" eaLnBrk="1" fontAlgn="auto" hangingPunct="1">
              <a:lnSpc>
                <a:spcPct val="140000"/>
              </a:lnSpc>
              <a:spcBef>
                <a:spcPts val="0"/>
              </a:spcBef>
              <a:spcAft>
                <a:spcPts val="0"/>
              </a:spcAft>
              <a:buFont typeface="Arial" panose="020B0604020202020204" pitchFamily="34" charset="0"/>
              <a:buNone/>
              <a:defRPr/>
            </a:pPr>
            <a:r>
              <a:rPr lang="ja-JP" altLang="en-US" sz="4400" dirty="0">
                <a:solidFill>
                  <a:schemeClr val="bg1"/>
                </a:solidFill>
              </a:rPr>
              <a:t>しもべを安らかに去らせてくださいます。</a:t>
            </a:r>
            <a:endParaRPr lang="en-US" altLang="ja-JP" sz="4400" dirty="0">
              <a:solidFill>
                <a:schemeClr val="bg1"/>
              </a:solidFill>
            </a:endParaRPr>
          </a:p>
          <a:p>
            <a:pPr marL="0" indent="0" fontAlgn="auto">
              <a:lnSpc>
                <a:spcPct val="140000"/>
              </a:lnSpc>
              <a:spcBef>
                <a:spcPts val="0"/>
              </a:spcBef>
              <a:spcAft>
                <a:spcPts val="0"/>
              </a:spcAft>
              <a:buNone/>
              <a:defRPr/>
            </a:pPr>
            <a:r>
              <a:rPr lang="ja-JP" altLang="en-US" sz="4400" dirty="0">
                <a:solidFill>
                  <a:schemeClr val="bg1"/>
                </a:solidFill>
              </a:rPr>
              <a:t>これはすべての民に備えられた救い、諸国民の心を開く光、み民イスラエルの栄光です。</a:t>
            </a:r>
          </a:p>
          <a:p>
            <a:pPr marL="0" indent="0" eaLnBrk="1" fontAlgn="auto" hangingPunct="1">
              <a:lnSpc>
                <a:spcPct val="140000"/>
              </a:lnSpc>
              <a:spcBef>
                <a:spcPts val="0"/>
              </a:spcBef>
              <a:spcAft>
                <a:spcPts val="0"/>
              </a:spcAft>
              <a:buFont typeface="Arial" panose="020B0604020202020204" pitchFamily="34" charset="0"/>
              <a:buNone/>
              <a:defRPr/>
            </a:pPr>
            <a:endParaRPr lang="ja-JP" altLang="en-US" sz="4400" dirty="0">
              <a:solidFill>
                <a:schemeClr val="bg1"/>
              </a:solidFill>
            </a:endParaRPr>
          </a:p>
        </p:txBody>
      </p:sp>
      <p:sp>
        <p:nvSpPr>
          <p:cNvPr id="4" name="テキスト ボックス 3"/>
          <p:cNvSpPr txBox="1"/>
          <p:nvPr/>
        </p:nvSpPr>
        <p:spPr>
          <a:xfrm>
            <a:off x="12726" y="1265402"/>
            <a:ext cx="8973957" cy="461665"/>
          </a:xfrm>
          <a:prstGeom prst="rect">
            <a:avLst/>
          </a:prstGeom>
          <a:noFill/>
        </p:spPr>
        <p:txBody>
          <a:bodyPr wrap="square">
            <a:spAutoFit/>
          </a:bodyPr>
          <a:lstStyle/>
          <a:p>
            <a:r>
              <a:rPr lang="ja-JP" altLang="en-US" sz="2400" dirty="0">
                <a:solidFill>
                  <a:schemeClr val="bg1"/>
                </a:solidFill>
              </a:rPr>
              <a:t>           いま   わたし      しゅ       すく              み</a:t>
            </a:r>
          </a:p>
        </p:txBody>
      </p:sp>
      <p:sp>
        <p:nvSpPr>
          <p:cNvPr id="6" name="テキスト ボックス 5"/>
          <p:cNvSpPr txBox="1"/>
          <p:nvPr/>
        </p:nvSpPr>
        <p:spPr>
          <a:xfrm>
            <a:off x="27473" y="2204391"/>
            <a:ext cx="8973957" cy="461665"/>
          </a:xfrm>
          <a:prstGeom prst="rect">
            <a:avLst/>
          </a:prstGeom>
          <a:noFill/>
        </p:spPr>
        <p:txBody>
          <a:bodyPr wrap="square">
            <a:spAutoFit/>
          </a:bodyPr>
          <a:lstStyle/>
          <a:p>
            <a:r>
              <a:rPr lang="ja-JP" altLang="en-US" sz="2400" dirty="0">
                <a:solidFill>
                  <a:schemeClr val="bg1"/>
                </a:solidFill>
              </a:rPr>
              <a:t>しゅ</a:t>
            </a:r>
          </a:p>
        </p:txBody>
      </p:sp>
      <p:sp>
        <p:nvSpPr>
          <p:cNvPr id="7" name="テキスト ボックス 6"/>
          <p:cNvSpPr txBox="1"/>
          <p:nvPr/>
        </p:nvSpPr>
        <p:spPr>
          <a:xfrm>
            <a:off x="27473" y="3123704"/>
            <a:ext cx="8959213" cy="461665"/>
          </a:xfrm>
          <a:prstGeom prst="rect">
            <a:avLst/>
          </a:prstGeom>
          <a:noFill/>
        </p:spPr>
        <p:txBody>
          <a:bodyPr wrap="square">
            <a:spAutoFit/>
          </a:bodyPr>
          <a:lstStyle/>
          <a:p>
            <a:r>
              <a:rPr lang="ja-JP" altLang="en-US" sz="2400" dirty="0">
                <a:solidFill>
                  <a:schemeClr val="bg1"/>
                </a:solidFill>
              </a:rPr>
              <a:t>                      やす                    さ</a:t>
            </a:r>
          </a:p>
        </p:txBody>
      </p:sp>
      <p:sp>
        <p:nvSpPr>
          <p:cNvPr id="8" name="テキスト ボックス 7"/>
          <p:cNvSpPr txBox="1"/>
          <p:nvPr/>
        </p:nvSpPr>
        <p:spPr>
          <a:xfrm>
            <a:off x="12725" y="4057773"/>
            <a:ext cx="8973957" cy="461665"/>
          </a:xfrm>
          <a:prstGeom prst="rect">
            <a:avLst/>
          </a:prstGeom>
          <a:noFill/>
        </p:spPr>
        <p:txBody>
          <a:bodyPr wrap="square">
            <a:spAutoFit/>
          </a:bodyPr>
          <a:lstStyle/>
          <a:p>
            <a:r>
              <a:rPr lang="ja-JP" altLang="en-US" sz="2400" dirty="0">
                <a:solidFill>
                  <a:schemeClr val="bg1"/>
                </a:solidFill>
              </a:rPr>
              <a:t>                                             たみ     そな                        すく</a:t>
            </a:r>
          </a:p>
        </p:txBody>
      </p:sp>
      <p:sp>
        <p:nvSpPr>
          <p:cNvPr id="9" name="テキスト ボックス 8"/>
          <p:cNvSpPr txBox="1"/>
          <p:nvPr/>
        </p:nvSpPr>
        <p:spPr>
          <a:xfrm>
            <a:off x="7809" y="4996754"/>
            <a:ext cx="8973957" cy="461665"/>
          </a:xfrm>
          <a:prstGeom prst="rect">
            <a:avLst/>
          </a:prstGeom>
          <a:noFill/>
        </p:spPr>
        <p:txBody>
          <a:bodyPr wrap="square">
            <a:spAutoFit/>
          </a:bodyPr>
          <a:lstStyle/>
          <a:p>
            <a:r>
              <a:rPr lang="ja-JP" altLang="en-US" sz="2400" dirty="0">
                <a:solidFill>
                  <a:schemeClr val="bg1"/>
                </a:solidFill>
              </a:rPr>
              <a:t> しょこくみん       こころ     ひら  ひかり          たみ</a:t>
            </a:r>
          </a:p>
        </p:txBody>
      </p:sp>
      <p:sp>
        <p:nvSpPr>
          <p:cNvPr id="10" name="テキスト ボックス 9"/>
          <p:cNvSpPr txBox="1"/>
          <p:nvPr/>
        </p:nvSpPr>
        <p:spPr>
          <a:xfrm>
            <a:off x="2892" y="5955405"/>
            <a:ext cx="8973957" cy="461665"/>
          </a:xfrm>
          <a:prstGeom prst="rect">
            <a:avLst/>
          </a:prstGeom>
          <a:noFill/>
        </p:spPr>
        <p:txBody>
          <a:bodyPr wrap="square">
            <a:spAutoFit/>
          </a:bodyPr>
          <a:lstStyle/>
          <a:p>
            <a:r>
              <a:rPr lang="ja-JP" altLang="en-US" sz="2400" dirty="0">
                <a:solidFill>
                  <a:schemeClr val="bg1"/>
                </a:solidFill>
              </a:rPr>
              <a:t>       えいこう</a:t>
            </a:r>
          </a:p>
        </p:txBody>
      </p:sp>
      <p:sp>
        <p:nvSpPr>
          <p:cNvPr id="11" name="テキスト ボックス 10"/>
          <p:cNvSpPr txBox="1"/>
          <p:nvPr/>
        </p:nvSpPr>
        <p:spPr>
          <a:xfrm>
            <a:off x="3952568" y="31454"/>
            <a:ext cx="5186515" cy="461665"/>
          </a:xfrm>
          <a:prstGeom prst="rect">
            <a:avLst/>
          </a:prstGeom>
          <a:noFill/>
        </p:spPr>
        <p:txBody>
          <a:bodyPr wrap="square">
            <a:spAutoFit/>
          </a:bodyPr>
          <a:lstStyle/>
          <a:p>
            <a:r>
              <a:rPr lang="ja-JP" altLang="en-US" sz="2400" dirty="0">
                <a:solidFill>
                  <a:schemeClr val="bg1"/>
                </a:solidFill>
              </a:rPr>
              <a:t>           いま             さ</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348880"/>
            <a:ext cx="9144000" cy="1143000"/>
          </a:xfrm>
        </p:spPr>
        <p:txBody>
          <a:bodyPr>
            <a:noAutofit/>
          </a:bodyPr>
          <a:lstStyle/>
          <a:p>
            <a:r>
              <a:rPr lang="ja-JP" altLang="en-US" sz="5400">
                <a:solidFill>
                  <a:schemeClr val="bg1"/>
                </a:solidFill>
              </a:rPr>
              <a:t>感謝のささげもの</a:t>
            </a:r>
            <a:endParaRPr kumimoji="1" lang="ja-JP" altLang="en-US" sz="2800">
              <a:solidFill>
                <a:schemeClr val="bg1"/>
              </a:solidFill>
            </a:endParaRPr>
          </a:p>
        </p:txBody>
      </p:sp>
      <p:sp>
        <p:nvSpPr>
          <p:cNvPr id="4" name="テキスト ボックス 3"/>
          <p:cNvSpPr txBox="1"/>
          <p:nvPr/>
        </p:nvSpPr>
        <p:spPr>
          <a:xfrm>
            <a:off x="1979712" y="2118047"/>
            <a:ext cx="1944216" cy="461665"/>
          </a:xfrm>
          <a:prstGeom prst="rect">
            <a:avLst/>
          </a:prstGeom>
          <a:noFill/>
        </p:spPr>
        <p:txBody>
          <a:bodyPr wrap="square">
            <a:spAutoFit/>
          </a:bodyPr>
          <a:lstStyle/>
          <a:p>
            <a:r>
              <a:rPr lang="ja-JP" altLang="en-US" sz="2400">
                <a:solidFill>
                  <a:schemeClr val="bg1"/>
                </a:solidFill>
              </a:rPr>
              <a:t>か ん し ゃ</a:t>
            </a:r>
          </a:p>
        </p:txBody>
      </p:sp>
      <p:sp>
        <p:nvSpPr>
          <p:cNvPr id="5" name="タイトル 1"/>
          <p:cNvSpPr txBox="1"/>
          <p:nvPr/>
        </p:nvSpPr>
        <p:spPr bwMode="auto">
          <a:xfrm>
            <a:off x="0" y="3726160"/>
            <a:ext cx="9144000" cy="1143000"/>
          </a:xfrm>
          <a:prstGeom prst="rect">
            <a:avLst/>
          </a:prstGeom>
          <a:noFill/>
          <a:ln w="9525">
            <a:noFill/>
            <a:miter lim="800000"/>
          </a:ln>
        </p:spPr>
        <p:txBody>
          <a:bodyPr vert="horz" wrap="square" lIns="91440" tIns="45720" rIns="91440" bIns="45720" numCol="1" anchor="ctr" anchorCtr="0" compatLnSpc="1">
            <a:no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sz="3600">
                <a:solidFill>
                  <a:schemeClr val="bg1"/>
                </a:solidFill>
              </a:rPr>
              <a:t>（献金と感謝の祈り）</a:t>
            </a:r>
          </a:p>
        </p:txBody>
      </p:sp>
      <p:sp>
        <p:nvSpPr>
          <p:cNvPr id="6" name="テキスト ボックス 5"/>
          <p:cNvSpPr txBox="1"/>
          <p:nvPr/>
        </p:nvSpPr>
        <p:spPr>
          <a:xfrm>
            <a:off x="2699792" y="3573016"/>
            <a:ext cx="3672408" cy="400110"/>
          </a:xfrm>
          <a:prstGeom prst="rect">
            <a:avLst/>
          </a:prstGeom>
          <a:noFill/>
        </p:spPr>
        <p:txBody>
          <a:bodyPr wrap="square">
            <a:spAutoFit/>
          </a:bodyPr>
          <a:lstStyle/>
          <a:p>
            <a:r>
              <a:rPr lang="ja-JP" altLang="en-US" sz="2000">
                <a:solidFill>
                  <a:schemeClr val="bg1"/>
                </a:solidFill>
              </a:rPr>
              <a:t>けんきん      かんしゃ       いの</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派遣の祈り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052736"/>
            <a:ext cx="9143999" cy="5780044"/>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a:t>
            </a:r>
            <a:r>
              <a:rPr lang="ja-JP" altLang="en-US" sz="4400" noProof="0">
                <a:solidFill>
                  <a:srgbClr val="00FFFF"/>
                </a:solidFill>
                <a:latin typeface="Calibri" panose="020F0502020204030204" pitchFamily="34" charset="0"/>
              </a:rPr>
              <a:t>世界の創り主、全能の神様。</a:t>
            </a:r>
            <a:endParaRPr lang="en-US" altLang="ja-JP" sz="4400" noProof="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a:t>
            </a:r>
            <a:r>
              <a:rPr kumimoji="1" lang="ja-JP" altLang="en-US" sz="4400" b="0" i="0" u="none" strike="noStrike" kern="1200" cap="none" spc="0" normalizeH="0" baseline="0">
                <a:ln>
                  <a:noFill/>
                </a:ln>
                <a:solidFill>
                  <a:srgbClr val="00FFFF"/>
                </a:solidFill>
                <a:effectLst/>
                <a:uLnTx/>
                <a:uFillTx/>
                <a:latin typeface="Calibri" panose="020F0502020204030204" pitchFamily="34" charset="0"/>
                <a:ea typeface="ＭＳ Ｐゴシック" panose="020B0600070205080204" charset="-128"/>
                <a:cs typeface="+mn-cs"/>
              </a:rPr>
              <a:t>イエス・キリストにより私たちを一つの体として結び合わせてくださり感謝</a:t>
            </a:r>
            <a:r>
              <a:rPr lang="ja-JP" altLang="en-US" sz="4400">
                <a:solidFill>
                  <a:srgbClr val="00FFFF"/>
                </a:solidFill>
                <a:latin typeface="Calibri" panose="020F0502020204030204" pitchFamily="34" charset="0"/>
              </a:rPr>
              <a:t>致します。</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私たちを希望と忍耐と勇気で満たし、隣人を愛することができるようにしてください。</a:t>
            </a:r>
            <a:endParaRPr lang="en-US" altLang="ja-JP" sz="4400">
              <a:solidFill>
                <a:srgbClr val="00FFFF"/>
              </a:solidFill>
              <a:latin typeface="Calibri" panose="020F0502020204030204" pitchFamily="34" charset="0"/>
            </a:endParaRPr>
          </a:p>
        </p:txBody>
      </p:sp>
      <p:sp>
        <p:nvSpPr>
          <p:cNvPr id="4" name="テキスト ボックス 3"/>
          <p:cNvSpPr txBox="1">
            <a:spLocks noChangeArrowheads="1"/>
          </p:cNvSpPr>
          <p:nvPr/>
        </p:nvSpPr>
        <p:spPr bwMode="auto">
          <a:xfrm>
            <a:off x="3131840"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  は け ん             いの</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派遣の祈り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980728"/>
            <a:ext cx="9143999" cy="6038576"/>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ja-JP" altLang="en-US" sz="1800" b="0" i="0" u="none" strike="noStrike" kern="1200" cap="none" spc="0" normalizeH="0" baseline="0" noProof="0">
                <a:ln>
                  <a:noFill/>
                </a:ln>
                <a:solidFill>
                  <a:schemeClr val="tx2">
                    <a:lumMod val="60000"/>
                    <a:lumOff val="40000"/>
                  </a:schemeClr>
                </a:solidFill>
                <a:effectLst/>
                <a:uLnTx/>
                <a:uFillTx/>
                <a:latin typeface="Calibri" panose="020F0502020204030204" pitchFamily="34" charset="0"/>
                <a:ea typeface="ＭＳ Ｐゴシック" panose="020B0600070205080204" charset="-128"/>
                <a:cs typeface="+mn-cs"/>
              </a:rPr>
              <a:t>　</a:t>
            </a:r>
            <a:r>
              <a:rPr lang="ja-JP" altLang="en-US" sz="4400">
                <a:solidFill>
                  <a:schemeClr val="accent1">
                    <a:lumMod val="40000"/>
                    <a:lumOff val="60000"/>
                  </a:schemeClr>
                </a:solidFill>
                <a:latin typeface="Calibri" panose="020F0502020204030204" pitchFamily="34" charset="0"/>
              </a:rPr>
              <a:t>　</a:t>
            </a:r>
            <a:r>
              <a:rPr lang="ja-JP" altLang="en-US" sz="4400">
                <a:solidFill>
                  <a:srgbClr val="00FFFF"/>
                </a:solidFill>
                <a:latin typeface="Calibri" panose="020F0502020204030204" pitchFamily="34" charset="0"/>
              </a:rPr>
              <a:t>今、捧げられたものがあなたを証し、世界の人々に届けられますように。</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痛み悲しむ人々の隣人として、私たちを聖霊によって送り出してください。　</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主イエス・キリストの御名によって祈ります。</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endParaRPr lang="en-US" altLang="ja-JP" sz="1400">
              <a:solidFill>
                <a:srgbClr val="4F81BD">
                  <a:lumMod val="40000"/>
                  <a:lumOff val="60000"/>
                </a:srgbClr>
              </a:solidFill>
              <a:latin typeface="Calibri" panose="020F0502020204030204" pitchFamily="34" charset="0"/>
            </a:endParaRPr>
          </a:p>
          <a:p>
            <a:pPr>
              <a:lnSpc>
                <a:spcPct val="120000"/>
              </a:lnSpc>
              <a:defRPr/>
            </a:pPr>
            <a:r>
              <a:rPr lang="ja-JP" altLang="en-US" sz="4400">
                <a:solidFill>
                  <a:schemeClr val="bg1"/>
                </a:solidFill>
                <a:latin typeface="Calibri" panose="020F0502020204030204" pitchFamily="34" charset="0"/>
              </a:rPr>
              <a:t>衆）アーメン</a:t>
            </a:r>
          </a:p>
        </p:txBody>
      </p:sp>
      <p:sp>
        <p:nvSpPr>
          <p:cNvPr id="4" name="テキスト ボックス 3"/>
          <p:cNvSpPr txBox="1">
            <a:spLocks noChangeArrowheads="1"/>
          </p:cNvSpPr>
          <p:nvPr/>
        </p:nvSpPr>
        <p:spPr bwMode="auto">
          <a:xfrm>
            <a:off x="3131840"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  は け ん             いの</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p:txBody>
          <a:bodyPr/>
          <a:lstStyle/>
          <a:p>
            <a:pPr eaLnBrk="1" hangingPunct="1"/>
            <a:r>
              <a:rPr lang="ja-JP" altLang="en-US" u="sng" dirty="0">
                <a:solidFill>
                  <a:schemeClr val="bg1"/>
                </a:solidFill>
              </a:rPr>
              <a:t>教会讃美歌 </a:t>
            </a:r>
            <a:r>
              <a:rPr lang="en-US" altLang="ja-JP" u="sng" dirty="0">
                <a:solidFill>
                  <a:schemeClr val="bg1"/>
                </a:solidFill>
              </a:rPr>
              <a:t>132</a:t>
            </a:r>
            <a:r>
              <a:rPr lang="ja-JP" altLang="en-US" u="sng" dirty="0">
                <a:solidFill>
                  <a:schemeClr val="bg1"/>
                </a:solidFill>
              </a:rPr>
              <a:t>番</a:t>
            </a:r>
          </a:p>
        </p:txBody>
      </p:sp>
      <p:sp>
        <p:nvSpPr>
          <p:cNvPr id="75779" name="コンテンツ プレースホルダー 2"/>
          <p:cNvSpPr>
            <a:spLocks noGrp="1"/>
          </p:cNvSpPr>
          <p:nvPr>
            <p:ph idx="1"/>
          </p:nvPr>
        </p:nvSpPr>
        <p:spPr>
          <a:xfrm>
            <a:off x="0" y="1700213"/>
            <a:ext cx="9324528" cy="5141912"/>
          </a:xfrm>
        </p:spPr>
        <p:txBody>
          <a:bodyPr/>
          <a:lstStyle/>
          <a:p>
            <a:pPr marL="0" indent="0" eaLnBrk="1" hangingPunct="1">
              <a:lnSpc>
                <a:spcPct val="120000"/>
              </a:lnSpc>
              <a:buNone/>
            </a:pPr>
            <a:r>
              <a:rPr lang="ja-JP" altLang="en-US" sz="4400" dirty="0">
                <a:solidFill>
                  <a:schemeClr val="bg1"/>
                </a:solidFill>
              </a:rPr>
              <a:t>１．</a:t>
            </a:r>
            <a:r>
              <a:rPr lang="en-US" altLang="ja-JP" sz="4400" dirty="0">
                <a:solidFill>
                  <a:schemeClr val="bg1"/>
                </a:solidFill>
              </a:rPr>
              <a:t>	</a:t>
            </a:r>
            <a:r>
              <a:rPr lang="ja-JP" altLang="en-US" sz="4400" dirty="0">
                <a:solidFill>
                  <a:schemeClr val="bg1"/>
                </a:solidFill>
              </a:rPr>
              <a:t>来たれ　全能の主、</a:t>
            </a:r>
            <a:r>
              <a:rPr lang="ja-JP" altLang="en-US" sz="4400" dirty="0" err="1">
                <a:solidFill>
                  <a:schemeClr val="bg1"/>
                </a:solidFill>
              </a:rPr>
              <a:t>み</a:t>
            </a:r>
            <a:r>
              <a:rPr lang="ja-JP" altLang="en-US" sz="4400" dirty="0">
                <a:solidFill>
                  <a:schemeClr val="bg1"/>
                </a:solidFill>
              </a:rPr>
              <a:t>名を賛えん。</a:t>
            </a:r>
            <a:endParaRPr lang="en-US" altLang="ja-JP" sz="4400" dirty="0">
              <a:solidFill>
                <a:schemeClr val="bg1"/>
              </a:solidFill>
            </a:endParaRPr>
          </a:p>
          <a:p>
            <a:pPr marL="0" indent="0" eaLnBrk="1" hangingPunct="1">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み神よ、</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栄えの父　勝利の主よ、</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導きませ、われらを。　</a:t>
            </a:r>
            <a:endParaRPr lang="en-US" altLang="ja-JP" sz="4400" dirty="0">
              <a:solidFill>
                <a:schemeClr val="bg1"/>
              </a:solidFill>
            </a:endParaRPr>
          </a:p>
        </p:txBody>
      </p:sp>
    </p:spTree>
    <p:extLst>
      <p:ext uri="{BB962C8B-B14F-4D97-AF65-F5344CB8AC3E}">
        <p14:creationId xmlns:p14="http://schemas.microsoft.com/office/powerpoint/2010/main" val="14612106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p:txBody>
          <a:bodyPr/>
          <a:lstStyle/>
          <a:p>
            <a:pPr eaLnBrk="1" hangingPunct="1"/>
            <a:r>
              <a:rPr lang="ja-JP" altLang="en-US" u="sng" dirty="0">
                <a:solidFill>
                  <a:schemeClr val="bg1"/>
                </a:solidFill>
              </a:rPr>
              <a:t>教会讃美歌 </a:t>
            </a:r>
            <a:r>
              <a:rPr lang="en-US" altLang="ja-JP" u="sng" dirty="0">
                <a:solidFill>
                  <a:schemeClr val="bg1"/>
                </a:solidFill>
              </a:rPr>
              <a:t>132</a:t>
            </a:r>
            <a:r>
              <a:rPr lang="ja-JP" altLang="en-US" u="sng" dirty="0">
                <a:solidFill>
                  <a:schemeClr val="bg1"/>
                </a:solidFill>
              </a:rPr>
              <a:t>番</a:t>
            </a:r>
          </a:p>
        </p:txBody>
      </p:sp>
      <p:sp>
        <p:nvSpPr>
          <p:cNvPr id="75779" name="コンテンツ プレースホルダー 2"/>
          <p:cNvSpPr>
            <a:spLocks noGrp="1"/>
          </p:cNvSpPr>
          <p:nvPr>
            <p:ph idx="1"/>
          </p:nvPr>
        </p:nvSpPr>
        <p:spPr>
          <a:xfrm>
            <a:off x="0" y="1700213"/>
            <a:ext cx="9324528" cy="5141912"/>
          </a:xfrm>
        </p:spPr>
        <p:txBody>
          <a:bodyPr/>
          <a:lstStyle/>
          <a:p>
            <a:pPr marL="0" indent="0" eaLnBrk="1" hangingPunct="1">
              <a:lnSpc>
                <a:spcPct val="120000"/>
              </a:lnSpc>
              <a:buNone/>
            </a:pPr>
            <a:r>
              <a:rPr lang="ja-JP" altLang="en-US" sz="4400" dirty="0">
                <a:solidFill>
                  <a:schemeClr val="bg1"/>
                </a:solidFill>
              </a:rPr>
              <a:t>２．</a:t>
            </a:r>
            <a:r>
              <a:rPr lang="en-US" altLang="ja-JP" sz="4400" dirty="0">
                <a:solidFill>
                  <a:schemeClr val="bg1"/>
                </a:solidFill>
              </a:rPr>
              <a:t>	</a:t>
            </a:r>
            <a:r>
              <a:rPr lang="ja-JP" altLang="en-US" sz="4400" dirty="0">
                <a:solidFill>
                  <a:schemeClr val="bg1"/>
                </a:solidFill>
              </a:rPr>
              <a:t>来たれ　神の子、　救いの主。　</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主イェスよ、</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肉となりし神のことば、　</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祝したまえ、われらを。　</a:t>
            </a:r>
            <a:endParaRPr lang="en-US" altLang="ja-JP" sz="4400" dirty="0">
              <a:solidFill>
                <a:schemeClr val="bg1"/>
              </a:solidFill>
            </a:endParaRPr>
          </a:p>
        </p:txBody>
      </p:sp>
      <p:sp>
        <p:nvSpPr>
          <p:cNvPr id="6" name="テキスト ボックス 7"/>
          <p:cNvSpPr txBox="1">
            <a:spLocks noChangeArrowheads="1"/>
          </p:cNvSpPr>
          <p:nvPr/>
        </p:nvSpPr>
        <p:spPr bwMode="auto">
          <a:xfrm>
            <a:off x="7020272" y="1558926"/>
            <a:ext cx="8640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ぬし</a:t>
            </a:r>
          </a:p>
        </p:txBody>
      </p:sp>
      <p:sp>
        <p:nvSpPr>
          <p:cNvPr id="7" name="テキスト ボックス 7"/>
          <p:cNvSpPr txBox="1">
            <a:spLocks noChangeArrowheads="1"/>
          </p:cNvSpPr>
          <p:nvPr/>
        </p:nvSpPr>
        <p:spPr bwMode="auto">
          <a:xfrm>
            <a:off x="899592" y="4365104"/>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しゅく</a:t>
            </a:r>
          </a:p>
        </p:txBody>
      </p:sp>
      <p:sp>
        <p:nvSpPr>
          <p:cNvPr id="8" name="テキスト ボックス 7"/>
          <p:cNvSpPr txBox="1">
            <a:spLocks noChangeArrowheads="1"/>
          </p:cNvSpPr>
          <p:nvPr/>
        </p:nvSpPr>
        <p:spPr bwMode="auto">
          <a:xfrm>
            <a:off x="971600" y="2555612"/>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しゅ</a:t>
            </a:r>
            <a:endParaRPr lang="en-US" altLang="ja-JP" sz="1800" b="1" dirty="0">
              <a:solidFill>
                <a:schemeClr val="bg1"/>
              </a:solidFill>
              <a:latin typeface="Arial" charset="0"/>
            </a:endParaRPr>
          </a:p>
        </p:txBody>
      </p:sp>
    </p:spTree>
    <p:extLst>
      <p:ext uri="{BB962C8B-B14F-4D97-AF65-F5344CB8AC3E}">
        <p14:creationId xmlns:p14="http://schemas.microsoft.com/office/powerpoint/2010/main" val="94151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131</a:t>
            </a:r>
            <a:r>
              <a:rPr lang="ja-JP" altLang="en-US" u="sng" dirty="0">
                <a:solidFill>
                  <a:schemeClr val="bg1"/>
                </a:solidFill>
              </a:rPr>
              <a:t>番</a:t>
            </a:r>
          </a:p>
        </p:txBody>
      </p:sp>
      <p:sp>
        <p:nvSpPr>
          <p:cNvPr id="5123" name="コンテンツ プレースホルダー 2"/>
          <p:cNvSpPr>
            <a:spLocks noGrp="1"/>
          </p:cNvSpPr>
          <p:nvPr>
            <p:ph idx="1"/>
          </p:nvPr>
        </p:nvSpPr>
        <p:spPr>
          <a:xfrm>
            <a:off x="0" y="1600200"/>
            <a:ext cx="9144000" cy="5257800"/>
          </a:xfrm>
        </p:spPr>
        <p:txBody>
          <a:bodyPr/>
          <a:lstStyle/>
          <a:p>
            <a:pPr marL="0" indent="0">
              <a:lnSpc>
                <a:spcPct val="120000"/>
              </a:lnSpc>
              <a:buNone/>
            </a:pPr>
            <a:r>
              <a:rPr lang="ja-JP" altLang="en-US" sz="4400" dirty="0">
                <a:solidFill>
                  <a:schemeClr val="bg1"/>
                </a:solidFill>
              </a:rPr>
              <a:t>１．</a:t>
            </a:r>
            <a:r>
              <a:rPr lang="en-US" altLang="ja-JP" sz="4400" dirty="0">
                <a:solidFill>
                  <a:schemeClr val="bg1"/>
                </a:solidFill>
              </a:rPr>
              <a:t>	</a:t>
            </a:r>
            <a:r>
              <a:rPr lang="ja-JP" altLang="en-US" sz="4400" dirty="0">
                <a:solidFill>
                  <a:schemeClr val="bg1"/>
                </a:solidFill>
              </a:rPr>
              <a:t>聖なる　聖なる　聖なる主よ、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夜ごと、 朝ごとに　ほめたたえん。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三つにいまして　ひとりなる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主こそ力に　満ちあふる。　</a:t>
            </a:r>
            <a:endParaRPr lang="en-US" altLang="ja-JP" sz="4400" dirty="0">
              <a:solidFill>
                <a:schemeClr val="bg1"/>
              </a:solidFill>
            </a:endParaRPr>
          </a:p>
        </p:txBody>
      </p:sp>
      <p:sp>
        <p:nvSpPr>
          <p:cNvPr id="4" name="テキスト ボックス 4">
            <a:extLst>
              <a:ext uri="{FF2B5EF4-FFF2-40B4-BE49-F238E27FC236}">
                <a16:creationId xmlns:a16="http://schemas.microsoft.com/office/drawing/2014/main" id="{6D710DD3-749D-0561-BD49-6593CAF6C4BB}"/>
              </a:ext>
            </a:extLst>
          </p:cNvPr>
          <p:cNvSpPr txBox="1">
            <a:spLocks noChangeArrowheads="1"/>
          </p:cNvSpPr>
          <p:nvPr/>
        </p:nvSpPr>
        <p:spPr bwMode="auto">
          <a:xfrm>
            <a:off x="17756" y="143774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せい                         せい                         せい                   しゅ</a:t>
            </a:r>
          </a:p>
        </p:txBody>
      </p:sp>
      <p:sp>
        <p:nvSpPr>
          <p:cNvPr id="5" name="テキスト ボックス 4">
            <a:extLst>
              <a:ext uri="{FF2B5EF4-FFF2-40B4-BE49-F238E27FC236}">
                <a16:creationId xmlns:a16="http://schemas.microsoft.com/office/drawing/2014/main" id="{619EB0B5-E0FA-7929-B5C2-7B76030E8B5C}"/>
              </a:ext>
            </a:extLst>
          </p:cNvPr>
          <p:cNvSpPr txBox="1">
            <a:spLocks noChangeArrowheads="1"/>
          </p:cNvSpPr>
          <p:nvPr/>
        </p:nvSpPr>
        <p:spPr bwMode="auto">
          <a:xfrm>
            <a:off x="8878" y="2380687"/>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よ                             あさ</a:t>
            </a:r>
            <a:endParaRPr lang="en-US" altLang="ja-JP" sz="2000" b="1" dirty="0">
              <a:solidFill>
                <a:schemeClr val="bg1"/>
              </a:solidFill>
            </a:endParaRPr>
          </a:p>
        </p:txBody>
      </p:sp>
      <p:sp>
        <p:nvSpPr>
          <p:cNvPr id="6" name="テキスト ボックス 4">
            <a:extLst>
              <a:ext uri="{FF2B5EF4-FFF2-40B4-BE49-F238E27FC236}">
                <a16:creationId xmlns:a16="http://schemas.microsoft.com/office/drawing/2014/main" id="{75C097D3-E68C-12C1-F519-BF5793856236}"/>
              </a:ext>
            </a:extLst>
          </p:cNvPr>
          <p:cNvSpPr txBox="1">
            <a:spLocks noChangeArrowheads="1"/>
          </p:cNvSpPr>
          <p:nvPr/>
        </p:nvSpPr>
        <p:spPr bwMode="auto">
          <a:xfrm>
            <a:off x="26634" y="332363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み</a:t>
            </a:r>
          </a:p>
        </p:txBody>
      </p:sp>
      <p:sp>
        <p:nvSpPr>
          <p:cNvPr id="7" name="テキスト ボックス 4">
            <a:extLst>
              <a:ext uri="{FF2B5EF4-FFF2-40B4-BE49-F238E27FC236}">
                <a16:creationId xmlns:a16="http://schemas.microsoft.com/office/drawing/2014/main" id="{F4FDDB7C-FBB1-E297-E9FF-98F172873A74}"/>
              </a:ext>
            </a:extLst>
          </p:cNvPr>
          <p:cNvSpPr txBox="1">
            <a:spLocks noChangeArrowheads="1"/>
          </p:cNvSpPr>
          <p:nvPr/>
        </p:nvSpPr>
        <p:spPr bwMode="auto">
          <a:xfrm>
            <a:off x="0" y="4257699"/>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しゅ                 ちから                  み</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p:txBody>
          <a:bodyPr/>
          <a:lstStyle/>
          <a:p>
            <a:pPr eaLnBrk="1" hangingPunct="1"/>
            <a:r>
              <a:rPr lang="ja-JP" altLang="en-US" u="sng" dirty="0">
                <a:solidFill>
                  <a:schemeClr val="bg1"/>
                </a:solidFill>
              </a:rPr>
              <a:t>教会讃美歌 </a:t>
            </a:r>
            <a:r>
              <a:rPr lang="en-US" altLang="ja-JP" u="sng" dirty="0">
                <a:solidFill>
                  <a:schemeClr val="bg1"/>
                </a:solidFill>
              </a:rPr>
              <a:t>132</a:t>
            </a:r>
            <a:r>
              <a:rPr lang="ja-JP" altLang="en-US" u="sng" dirty="0">
                <a:solidFill>
                  <a:schemeClr val="bg1"/>
                </a:solidFill>
              </a:rPr>
              <a:t>番</a:t>
            </a:r>
          </a:p>
        </p:txBody>
      </p:sp>
      <p:sp>
        <p:nvSpPr>
          <p:cNvPr id="75779" name="コンテンツ プレースホルダー 2"/>
          <p:cNvSpPr>
            <a:spLocks noGrp="1"/>
          </p:cNvSpPr>
          <p:nvPr>
            <p:ph idx="1"/>
          </p:nvPr>
        </p:nvSpPr>
        <p:spPr>
          <a:xfrm>
            <a:off x="0" y="1700213"/>
            <a:ext cx="9324528" cy="5141912"/>
          </a:xfrm>
        </p:spPr>
        <p:txBody>
          <a:bodyPr/>
          <a:lstStyle/>
          <a:p>
            <a:pPr marL="0" indent="0" eaLnBrk="1" hangingPunct="1">
              <a:lnSpc>
                <a:spcPct val="120000"/>
              </a:lnSpc>
              <a:buNone/>
            </a:pPr>
            <a:r>
              <a:rPr lang="ja-JP" altLang="en-US" sz="4400" dirty="0">
                <a:solidFill>
                  <a:schemeClr val="bg1"/>
                </a:solidFill>
              </a:rPr>
              <a:t>３．</a:t>
            </a:r>
            <a:r>
              <a:rPr lang="en-US" altLang="ja-JP" sz="4400" dirty="0">
                <a:solidFill>
                  <a:schemeClr val="bg1"/>
                </a:solidFill>
              </a:rPr>
              <a:t>	</a:t>
            </a:r>
            <a:r>
              <a:rPr lang="ja-JP" altLang="en-US" sz="4400" dirty="0">
                <a:solidFill>
                  <a:schemeClr val="bg1"/>
                </a:solidFill>
              </a:rPr>
              <a:t>来たれ　聖なる　慰め主。　</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聖霊よ、</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ともにありてわが心を、</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強めたまえ、変わらず。　</a:t>
            </a:r>
            <a:endParaRPr lang="en-US" altLang="ja-JP" sz="4400" dirty="0">
              <a:solidFill>
                <a:schemeClr val="bg1"/>
              </a:solidFill>
            </a:endParaRPr>
          </a:p>
          <a:p>
            <a:pPr marL="0" indent="0" eaLnBrk="1" hangingPunct="1">
              <a:lnSpc>
                <a:spcPct val="120000"/>
              </a:lnSpc>
              <a:buNone/>
            </a:pPr>
            <a:endParaRPr lang="en-US" altLang="ja-JP" sz="4400" dirty="0">
              <a:solidFill>
                <a:schemeClr val="bg1"/>
              </a:solidFill>
            </a:endParaRPr>
          </a:p>
        </p:txBody>
      </p:sp>
      <p:sp>
        <p:nvSpPr>
          <p:cNvPr id="4" name="テキスト ボックス 7"/>
          <p:cNvSpPr txBox="1">
            <a:spLocks noChangeArrowheads="1"/>
          </p:cNvSpPr>
          <p:nvPr/>
        </p:nvSpPr>
        <p:spPr bwMode="auto">
          <a:xfrm>
            <a:off x="6012160" y="1558926"/>
            <a:ext cx="8640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ぬし</a:t>
            </a:r>
          </a:p>
        </p:txBody>
      </p:sp>
      <p:sp>
        <p:nvSpPr>
          <p:cNvPr id="5" name="テキスト ボックス 7"/>
          <p:cNvSpPr txBox="1">
            <a:spLocks noChangeArrowheads="1"/>
          </p:cNvSpPr>
          <p:nvPr/>
        </p:nvSpPr>
        <p:spPr bwMode="auto">
          <a:xfrm>
            <a:off x="4788024" y="1556792"/>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なぐさ</a:t>
            </a:r>
          </a:p>
        </p:txBody>
      </p:sp>
    </p:spTree>
    <p:extLst>
      <p:ext uri="{BB962C8B-B14F-4D97-AF65-F5344CB8AC3E}">
        <p14:creationId xmlns:p14="http://schemas.microsoft.com/office/powerpoint/2010/main" val="563240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p:txBody>
          <a:bodyPr/>
          <a:lstStyle/>
          <a:p>
            <a:pPr eaLnBrk="1" hangingPunct="1"/>
            <a:r>
              <a:rPr lang="ja-JP" altLang="en-US" u="sng" dirty="0">
                <a:solidFill>
                  <a:schemeClr val="bg1"/>
                </a:solidFill>
              </a:rPr>
              <a:t>教会讃美歌 </a:t>
            </a:r>
            <a:r>
              <a:rPr lang="en-US" altLang="ja-JP" u="sng" dirty="0">
                <a:solidFill>
                  <a:schemeClr val="bg1"/>
                </a:solidFill>
              </a:rPr>
              <a:t>132</a:t>
            </a:r>
            <a:r>
              <a:rPr lang="ja-JP" altLang="en-US" u="sng" dirty="0">
                <a:solidFill>
                  <a:schemeClr val="bg1"/>
                </a:solidFill>
              </a:rPr>
              <a:t>番</a:t>
            </a:r>
          </a:p>
        </p:txBody>
      </p:sp>
      <p:sp>
        <p:nvSpPr>
          <p:cNvPr id="75779" name="コンテンツ プレースホルダー 2"/>
          <p:cNvSpPr>
            <a:spLocks noGrp="1"/>
          </p:cNvSpPr>
          <p:nvPr>
            <p:ph idx="1"/>
          </p:nvPr>
        </p:nvSpPr>
        <p:spPr>
          <a:xfrm>
            <a:off x="0" y="1581447"/>
            <a:ext cx="9324528" cy="5276553"/>
          </a:xfrm>
        </p:spPr>
        <p:txBody>
          <a:bodyPr>
            <a:noAutofit/>
          </a:bodyPr>
          <a:lstStyle/>
          <a:p>
            <a:pPr marL="0" indent="0" eaLnBrk="1" hangingPunct="1">
              <a:lnSpc>
                <a:spcPct val="120000"/>
              </a:lnSpc>
              <a:buNone/>
            </a:pPr>
            <a:r>
              <a:rPr lang="ja-JP" altLang="en-US" sz="4400" dirty="0">
                <a:solidFill>
                  <a:schemeClr val="bg1"/>
                </a:solidFill>
              </a:rPr>
              <a:t>４．</a:t>
            </a:r>
            <a:r>
              <a:rPr lang="en-US" altLang="ja-JP" sz="4400" dirty="0">
                <a:solidFill>
                  <a:schemeClr val="bg1"/>
                </a:solidFill>
              </a:rPr>
              <a:t>	</a:t>
            </a:r>
            <a:r>
              <a:rPr lang="ja-JP" altLang="en-US" sz="4400" dirty="0">
                <a:solidFill>
                  <a:schemeClr val="bg1"/>
                </a:solidFill>
              </a:rPr>
              <a:t>三つに　いまして　ひとりの神、　</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われらは　</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み名の栄えほめ賛えて　</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今ものちも　したがわん。</a:t>
            </a:r>
            <a:endParaRPr lang="en-US" altLang="ja-JP" sz="4400" dirty="0">
              <a:solidFill>
                <a:schemeClr val="bg1"/>
              </a:solidFill>
            </a:endParaRPr>
          </a:p>
          <a:p>
            <a:pPr marL="0" indent="0" eaLnBrk="1" hangingPunct="1">
              <a:lnSpc>
                <a:spcPct val="120000"/>
              </a:lnSpc>
              <a:buNone/>
            </a:pPr>
            <a:r>
              <a:rPr lang="en-US" altLang="ja-JP" sz="4400" dirty="0">
                <a:solidFill>
                  <a:schemeClr val="bg1"/>
                </a:solidFill>
              </a:rPr>
              <a:t>	</a:t>
            </a:r>
            <a:r>
              <a:rPr lang="ja-JP" altLang="en-US" sz="4400" dirty="0">
                <a:solidFill>
                  <a:schemeClr val="bg1"/>
                </a:solidFill>
              </a:rPr>
              <a:t>アーメン</a:t>
            </a:r>
            <a:endParaRPr lang="en-US" altLang="ja-JP" dirty="0">
              <a:solidFill>
                <a:schemeClr val="bg1"/>
              </a:solidFill>
            </a:endParaRPr>
          </a:p>
          <a:p>
            <a:pPr marL="0" indent="0" eaLnBrk="1" hangingPunct="1">
              <a:lnSpc>
                <a:spcPct val="120000"/>
              </a:lnSpc>
              <a:buNone/>
            </a:pPr>
            <a:r>
              <a:rPr lang="en-US" altLang="ja-JP" dirty="0">
                <a:solidFill>
                  <a:schemeClr val="bg1"/>
                </a:solidFill>
              </a:rPr>
              <a:t>						</a:t>
            </a:r>
            <a:r>
              <a:rPr lang="ja-JP" altLang="en-US" dirty="0">
                <a:solidFill>
                  <a:schemeClr val="bg1"/>
                </a:solidFill>
              </a:rPr>
              <a:t>（列王上 </a:t>
            </a:r>
            <a:r>
              <a:rPr lang="en-US" altLang="ja-JP" dirty="0">
                <a:solidFill>
                  <a:schemeClr val="bg1"/>
                </a:solidFill>
              </a:rPr>
              <a:t>8</a:t>
            </a:r>
            <a:r>
              <a:rPr lang="ja-JP" altLang="en-US" dirty="0">
                <a:solidFill>
                  <a:schemeClr val="bg1"/>
                </a:solidFill>
              </a:rPr>
              <a:t>・</a:t>
            </a:r>
            <a:r>
              <a:rPr lang="en-US" altLang="ja-JP" dirty="0">
                <a:solidFill>
                  <a:schemeClr val="bg1"/>
                </a:solidFill>
              </a:rPr>
              <a:t>28</a:t>
            </a:r>
            <a:r>
              <a:rPr lang="ja-JP" altLang="en-US" dirty="0">
                <a:solidFill>
                  <a:schemeClr val="bg1"/>
                </a:solidFill>
              </a:rPr>
              <a:t>）</a:t>
            </a:r>
            <a:endParaRPr lang="en-US" altLang="ja-JP" sz="4400" dirty="0">
              <a:solidFill>
                <a:schemeClr val="bg1"/>
              </a:solidFill>
            </a:endParaRPr>
          </a:p>
        </p:txBody>
      </p:sp>
      <p:sp>
        <p:nvSpPr>
          <p:cNvPr id="4" name="テキスト ボックス 7"/>
          <p:cNvSpPr txBox="1">
            <a:spLocks noChangeArrowheads="1"/>
          </p:cNvSpPr>
          <p:nvPr/>
        </p:nvSpPr>
        <p:spPr bwMode="auto">
          <a:xfrm>
            <a:off x="1043608" y="1440161"/>
            <a:ext cx="432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み</a:t>
            </a:r>
          </a:p>
        </p:txBody>
      </p:sp>
      <p:sp>
        <p:nvSpPr>
          <p:cNvPr id="5" name="テキスト ボックス 7"/>
          <p:cNvSpPr txBox="1">
            <a:spLocks noChangeArrowheads="1"/>
          </p:cNvSpPr>
          <p:nvPr/>
        </p:nvSpPr>
        <p:spPr bwMode="auto">
          <a:xfrm>
            <a:off x="4788024" y="3334519"/>
            <a:ext cx="72008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たた</a:t>
            </a:r>
          </a:p>
        </p:txBody>
      </p:sp>
      <p:sp>
        <p:nvSpPr>
          <p:cNvPr id="6" name="テキスト ボックス 7"/>
          <p:cNvSpPr txBox="1">
            <a:spLocks noChangeArrowheads="1"/>
          </p:cNvSpPr>
          <p:nvPr/>
        </p:nvSpPr>
        <p:spPr bwMode="auto">
          <a:xfrm>
            <a:off x="2627784" y="3334519"/>
            <a:ext cx="72008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dirty="0">
                <a:solidFill>
                  <a:schemeClr val="bg1"/>
                </a:solidFill>
                <a:latin typeface="Arial" charset="0"/>
              </a:rPr>
              <a:t>さか</a:t>
            </a:r>
          </a:p>
        </p:txBody>
      </p:sp>
    </p:spTree>
    <p:extLst>
      <p:ext uri="{BB962C8B-B14F-4D97-AF65-F5344CB8AC3E}">
        <p14:creationId xmlns:p14="http://schemas.microsoft.com/office/powerpoint/2010/main" val="2334227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368153"/>
            <a:ext cx="9144000" cy="5489847"/>
          </a:xfrm>
        </p:spPr>
        <p:txBody>
          <a:bodyPr>
            <a:noAutofit/>
          </a:bodyPr>
          <a:lstStyle/>
          <a:p>
            <a:pPr marL="0" indent="0">
              <a:lnSpc>
                <a:spcPct val="120000"/>
              </a:lnSpc>
              <a:buFont typeface="Arial" panose="020B0604020202020204" pitchFamily="34" charset="0"/>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主があなたを祝福し、</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あなたを守られます。</a:t>
            </a: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主が御顔を向けてあなたを照らし、</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あなたに恵みを与えられます。</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主が御顔をあなたに向け、</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あなたに平安を賜ります。</a:t>
            </a:r>
            <a:endParaRPr lang="en-US" altLang="ja-JP" sz="4400">
              <a:solidFill>
                <a:srgbClr val="00FFFF"/>
              </a:solidFill>
            </a:endParaRPr>
          </a:p>
        </p:txBody>
      </p:sp>
      <p:sp>
        <p:nvSpPr>
          <p:cNvPr id="11" name="タイトル 1"/>
          <p:cNvSpPr>
            <a:spLocks noGrp="1"/>
          </p:cNvSpPr>
          <p:nvPr>
            <p:ph type="title"/>
          </p:nvPr>
        </p:nvSpPr>
        <p:spPr>
          <a:xfrm>
            <a:off x="457200" y="197768"/>
            <a:ext cx="8229600" cy="1143000"/>
          </a:xfrm>
        </p:spPr>
        <p:txBody>
          <a:bodyPr/>
          <a:lstStyle/>
          <a:p>
            <a:r>
              <a:rPr lang="ja-JP" altLang="en-US" sz="5400" u="sng">
                <a:solidFill>
                  <a:schemeClr val="bg1"/>
                </a:solidFill>
              </a:rPr>
              <a:t>祝福</a:t>
            </a:r>
            <a:endParaRPr kumimoji="1" lang="ja-JP" altLang="en-US" sz="5400">
              <a:solidFill>
                <a:schemeClr val="bg1"/>
              </a:solidFill>
            </a:endParaRPr>
          </a:p>
        </p:txBody>
      </p:sp>
      <p:sp>
        <p:nvSpPr>
          <p:cNvPr id="17" name="テキスト ボックス 16"/>
          <p:cNvSpPr txBox="1"/>
          <p:nvPr/>
        </p:nvSpPr>
        <p:spPr>
          <a:xfrm>
            <a:off x="3851920" y="-30783"/>
            <a:ext cx="1656184" cy="523220"/>
          </a:xfrm>
          <a:prstGeom prst="rect">
            <a:avLst/>
          </a:prstGeom>
          <a:noFill/>
        </p:spPr>
        <p:txBody>
          <a:bodyPr wrap="square">
            <a:spAutoFit/>
          </a:bodyPr>
          <a:lstStyle/>
          <a:p>
            <a:r>
              <a:rPr lang="ja-JP" altLang="en-US" sz="2800">
                <a:solidFill>
                  <a:schemeClr val="bg1"/>
                </a:solidFill>
              </a:rPr>
              <a:t>しゅくふく</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8"/>
            <a:ext cx="8277793" cy="1143000"/>
          </a:xfrm>
        </p:spPr>
        <p:txBody>
          <a:bodyPr/>
          <a:lstStyle/>
          <a:p>
            <a:r>
              <a:rPr lang="ja-JP" altLang="en-US" sz="5400" u="sng">
                <a:solidFill>
                  <a:schemeClr val="bg1"/>
                </a:solidFill>
              </a:rPr>
              <a:t>祝福</a:t>
            </a:r>
            <a:endParaRPr kumimoji="1" lang="ja-JP" altLang="en-US" sz="5400">
              <a:solidFill>
                <a:schemeClr val="bg1"/>
              </a:solidFill>
            </a:endParaRPr>
          </a:p>
        </p:txBody>
      </p:sp>
      <p:sp>
        <p:nvSpPr>
          <p:cNvPr id="3" name="コンテンツ プレースホルダー 2"/>
          <p:cNvSpPr>
            <a:spLocks noGrp="1"/>
          </p:cNvSpPr>
          <p:nvPr>
            <p:ph idx="1"/>
          </p:nvPr>
        </p:nvSpPr>
        <p:spPr>
          <a:xfrm>
            <a:off x="0" y="2332836"/>
            <a:ext cx="9144000" cy="4525164"/>
          </a:xfrm>
        </p:spPr>
        <p:txBody>
          <a:bodyPr>
            <a:normAutofit/>
          </a:bodyPr>
          <a:lstStyle/>
          <a:p>
            <a:pPr marL="0" indent="0">
              <a:buNone/>
            </a:pPr>
            <a:r>
              <a:rPr lang="ja-JP" altLang="en-US" sz="4400">
                <a:solidFill>
                  <a:srgbClr val="00FFFF"/>
                </a:solidFill>
                <a:effectLst>
                  <a:outerShdw blurRad="38100" dist="38100" dir="2700000" algn="tl">
                    <a:srgbClr val="000000">
                      <a:alpha val="43137"/>
                    </a:srgbClr>
                  </a:outerShdw>
                </a:effectLst>
              </a:rPr>
              <a:t>司）</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父と子と聖霊のみ名によって</a:t>
            </a:r>
            <a:endParaRPr lang="en-US" altLang="ja-JP" sz="4400">
              <a:solidFill>
                <a:srgbClr val="00FFFF"/>
              </a:solidFill>
              <a:effectLst>
                <a:outerShdw blurRad="38100" dist="38100" dir="2700000" algn="tl">
                  <a:srgbClr val="000000">
                    <a:alpha val="43137"/>
                  </a:srgbClr>
                </a:outerShdw>
              </a:effectLst>
            </a:endParaRPr>
          </a:p>
          <a:p>
            <a:pPr marL="0" indent="0">
              <a:buNone/>
            </a:pPr>
            <a:endParaRPr lang="en-US" altLang="ja-JP" sz="2000">
              <a:solidFill>
                <a:srgbClr val="C6D9F1"/>
              </a:solidFill>
              <a:effectLst>
                <a:outerShdw blurRad="38100" dist="38100" dir="2700000" algn="tl">
                  <a:srgbClr val="000000">
                    <a:alpha val="43137"/>
                  </a:srgbClr>
                </a:outerShdw>
              </a:effectLst>
            </a:endParaRPr>
          </a:p>
          <a:p>
            <a:pPr marL="0" indent="0">
              <a:buNone/>
            </a:pPr>
            <a:r>
              <a:rPr lang="ja-JP" altLang="en-US" sz="4400">
                <a:solidFill>
                  <a:schemeClr val="bg1"/>
                </a:solidFill>
                <a:effectLst>
                  <a:outerShdw blurRad="38100" dist="38100" dir="2700000" algn="tl">
                    <a:srgbClr val="000000">
                      <a:alpha val="43137"/>
                    </a:srgbClr>
                  </a:outerShdw>
                </a:effectLst>
              </a:rPr>
              <a:t>衆） </a:t>
            </a:r>
            <a:r>
              <a:rPr lang="ja-JP" altLang="en-US" sz="4400">
                <a:solidFill>
                  <a:schemeClr val="bg1"/>
                </a:solidFill>
              </a:rPr>
              <a:t>アーメン</a:t>
            </a: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p:txBody>
      </p:sp>
      <p:sp>
        <p:nvSpPr>
          <p:cNvPr id="5" name="コンテンツ プレースホルダー 2"/>
          <p:cNvSpPr txBox="1"/>
          <p:nvPr/>
        </p:nvSpPr>
        <p:spPr bwMode="auto">
          <a:xfrm>
            <a:off x="428576" y="4293096"/>
            <a:ext cx="8229600" cy="864096"/>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400">
              <a:solidFill>
                <a:schemeClr val="bg1"/>
              </a:solidFill>
            </a:endParaRPr>
          </a:p>
        </p:txBody>
      </p:sp>
      <p:sp>
        <p:nvSpPr>
          <p:cNvPr id="6" name="テキスト ボックス 5"/>
          <p:cNvSpPr txBox="1"/>
          <p:nvPr/>
        </p:nvSpPr>
        <p:spPr>
          <a:xfrm>
            <a:off x="3851920" y="17190"/>
            <a:ext cx="1656184" cy="523220"/>
          </a:xfrm>
          <a:prstGeom prst="rect">
            <a:avLst/>
          </a:prstGeom>
          <a:noFill/>
        </p:spPr>
        <p:txBody>
          <a:bodyPr wrap="square">
            <a:spAutoFit/>
          </a:bodyPr>
          <a:lstStyle/>
          <a:p>
            <a:r>
              <a:rPr lang="ja-JP" altLang="en-US" sz="2800">
                <a:solidFill>
                  <a:schemeClr val="bg1"/>
                </a:solidFill>
              </a:rPr>
              <a:t>しゅくふく</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a:solidFill>
                  <a:schemeClr val="bg1"/>
                </a:solidFill>
              </a:rPr>
              <a:t>派遣の言葉</a:t>
            </a:r>
            <a:endParaRPr kumimoji="1" lang="ja-JP" altLang="en-US">
              <a:solidFill>
                <a:schemeClr val="bg1"/>
              </a:solidFill>
            </a:endParaRPr>
          </a:p>
        </p:txBody>
      </p:sp>
      <p:sp>
        <p:nvSpPr>
          <p:cNvPr id="3" name="コンテンツ プレースホルダー 2"/>
          <p:cNvSpPr>
            <a:spLocks noGrp="1"/>
          </p:cNvSpPr>
          <p:nvPr>
            <p:ph idx="1"/>
          </p:nvPr>
        </p:nvSpPr>
        <p:spPr>
          <a:xfrm>
            <a:off x="0" y="1700808"/>
            <a:ext cx="9144000" cy="5157192"/>
          </a:xfrm>
        </p:spPr>
        <p:txBody>
          <a:bodyPr>
            <a:noAutofit/>
          </a:bodyPr>
          <a:lstStyle/>
          <a:p>
            <a:pPr marL="0" indent="0">
              <a:lnSpc>
                <a:spcPct val="120000"/>
              </a:lnSpc>
              <a:buNone/>
            </a:pPr>
            <a:r>
              <a:rPr lang="ja-JP" altLang="en-US" sz="4400">
                <a:solidFill>
                  <a:srgbClr val="00FFFF"/>
                </a:solidFill>
                <a:effectLst>
                  <a:outerShdw blurRad="38100" dist="38100" dir="2700000" algn="tl">
                    <a:srgbClr val="000000">
                      <a:alpha val="43137"/>
                    </a:srgbClr>
                  </a:outerShdw>
                </a:effectLst>
              </a:rPr>
              <a:t>司）</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行きましょう。主の平和のうちに</a:t>
            </a:r>
            <a:endParaRPr lang="en-US" altLang="ja-JP" sz="4400">
              <a:solidFill>
                <a:srgbClr val="00FFFF"/>
              </a:solidFill>
              <a:effectLst>
                <a:outerShdw blurRad="38100" dist="38100" dir="2700000" algn="tl">
                  <a:srgbClr val="000000">
                    <a:alpha val="43137"/>
                  </a:srgbClr>
                </a:outerShdw>
              </a:effectLst>
            </a:endParaRPr>
          </a:p>
          <a:p>
            <a:pPr marL="0" indent="0">
              <a:lnSpc>
                <a:spcPct val="120000"/>
              </a:lnSpc>
              <a:buNone/>
            </a:pPr>
            <a:r>
              <a:rPr lang="ja-JP" altLang="en-US" sz="4400">
                <a:solidFill>
                  <a:srgbClr val="00FFFF"/>
                </a:solidFill>
                <a:effectLst>
                  <a:outerShdw blurRad="38100" dist="38100" dir="2700000" algn="tl">
                    <a:srgbClr val="000000">
                      <a:alpha val="43137"/>
                    </a:srgbClr>
                  </a:outerShdw>
                </a:effectLst>
              </a:rPr>
              <a:t>　　</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仕えましょう。主と隣人に。</a:t>
            </a:r>
            <a:endParaRPr lang="en-US" altLang="ja-JP" sz="4400">
              <a:solidFill>
                <a:srgbClr val="00FFFF"/>
              </a:solidFill>
              <a:effectLst>
                <a:outerShdw blurRad="38100" dist="38100" dir="2700000" algn="tl">
                  <a:srgbClr val="000000">
                    <a:alpha val="43137"/>
                  </a:srgbClr>
                </a:outerShdw>
              </a:effectLst>
            </a:endParaRPr>
          </a:p>
          <a:p>
            <a:pPr marL="0" indent="0">
              <a:lnSpc>
                <a:spcPct val="120000"/>
              </a:lnSpc>
              <a:buNone/>
            </a:pPr>
            <a:endParaRPr lang="en-US" altLang="ja-JP" sz="2000">
              <a:solidFill>
                <a:srgbClr val="C6D9F1"/>
              </a:solidFill>
              <a:effectLst>
                <a:outerShdw blurRad="38100" dist="38100" dir="2700000" algn="tl">
                  <a:srgbClr val="000000">
                    <a:alpha val="43137"/>
                  </a:srgbClr>
                </a:outerShdw>
              </a:effectLst>
            </a:endParaRPr>
          </a:p>
          <a:p>
            <a:pPr marL="0" lvl="0" indent="0">
              <a:lnSpc>
                <a:spcPct val="120000"/>
              </a:lnSpc>
              <a:buNone/>
              <a:defRPr/>
            </a:pPr>
            <a:r>
              <a:rPr lang="ja-JP" altLang="en-US" sz="4400">
                <a:solidFill>
                  <a:prstClr val="white"/>
                </a:solidFill>
                <a:effectLst>
                  <a:outerShdw blurRad="38100" dist="38100" dir="2700000" algn="tl">
                    <a:srgbClr val="000000">
                      <a:alpha val="43137"/>
                    </a:srgbClr>
                  </a:outerShdw>
                </a:effectLst>
              </a:rPr>
              <a:t>衆）</a:t>
            </a:r>
            <a:r>
              <a:rPr lang="en-US" altLang="ja-JP" sz="4400">
                <a:solidFill>
                  <a:prstClr val="white"/>
                </a:solidFill>
                <a:effectLst>
                  <a:outerShdw blurRad="38100" dist="38100" dir="2700000" algn="tl">
                    <a:srgbClr val="000000">
                      <a:alpha val="43137"/>
                    </a:srgbClr>
                  </a:outerShdw>
                </a:effectLst>
              </a:rPr>
              <a:t>	</a:t>
            </a:r>
            <a:r>
              <a:rPr lang="ja-JP" altLang="en-US" sz="4400">
                <a:solidFill>
                  <a:prstClr val="white"/>
                </a:solidFill>
              </a:rPr>
              <a:t>アーメン。</a:t>
            </a:r>
            <a:endParaRPr lang="en-US" altLang="ja-JP" sz="4400">
              <a:solidFill>
                <a:prstClr val="white"/>
              </a:solidFill>
            </a:endParaRPr>
          </a:p>
          <a:p>
            <a:pPr marL="0" lvl="0" indent="0">
              <a:lnSpc>
                <a:spcPct val="120000"/>
              </a:lnSpc>
              <a:buNone/>
              <a:defRPr/>
            </a:pPr>
            <a:r>
              <a:rPr lang="en-US" altLang="ja-JP" sz="4400">
                <a:solidFill>
                  <a:prstClr val="white"/>
                </a:solidFill>
              </a:rPr>
              <a:t>	</a:t>
            </a:r>
            <a:r>
              <a:rPr lang="ja-JP" altLang="en-US" sz="4400">
                <a:solidFill>
                  <a:prstClr val="white"/>
                </a:solidFill>
              </a:rPr>
              <a:t>私たちは行きます。</a:t>
            </a:r>
            <a:endParaRPr lang="en-US" altLang="ja-JP" sz="4400">
              <a:solidFill>
                <a:prstClr val="white"/>
              </a:solidFill>
            </a:endParaRPr>
          </a:p>
          <a:p>
            <a:pPr marL="0" lvl="0" indent="0">
              <a:lnSpc>
                <a:spcPct val="120000"/>
              </a:lnSpc>
              <a:buNone/>
              <a:defRPr/>
            </a:pPr>
            <a:r>
              <a:rPr lang="en-US" altLang="ja-JP" sz="4400">
                <a:solidFill>
                  <a:prstClr val="white"/>
                </a:solidFill>
              </a:rPr>
              <a:t>	</a:t>
            </a:r>
            <a:r>
              <a:rPr lang="ja-JP" altLang="en-US" sz="4400">
                <a:solidFill>
                  <a:prstClr val="white"/>
                </a:solidFill>
              </a:rPr>
              <a:t>神の助けによって。</a:t>
            </a: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p:txBody>
      </p:sp>
      <p:sp>
        <p:nvSpPr>
          <p:cNvPr id="6" name="テキスト ボックス 5"/>
          <p:cNvSpPr txBox="1"/>
          <p:nvPr/>
        </p:nvSpPr>
        <p:spPr>
          <a:xfrm>
            <a:off x="3203848" y="181249"/>
            <a:ext cx="2736304" cy="461665"/>
          </a:xfrm>
          <a:prstGeom prst="rect">
            <a:avLst/>
          </a:prstGeom>
          <a:noFill/>
        </p:spPr>
        <p:txBody>
          <a:bodyPr wrap="square">
            <a:spAutoFit/>
          </a:bodyPr>
          <a:lstStyle/>
          <a:p>
            <a:r>
              <a:rPr lang="ja-JP" altLang="en-US" sz="2400">
                <a:solidFill>
                  <a:schemeClr val="bg1"/>
                </a:solidFill>
              </a:rPr>
              <a:t>はけん　　　　ことば</a:t>
            </a:r>
          </a:p>
        </p:txBody>
      </p:sp>
      <p:sp>
        <p:nvSpPr>
          <p:cNvPr id="8" name="テキスト ボックス 7"/>
          <p:cNvSpPr txBox="1"/>
          <p:nvPr/>
        </p:nvSpPr>
        <p:spPr>
          <a:xfrm>
            <a:off x="827584" y="4725144"/>
            <a:ext cx="3240360" cy="461665"/>
          </a:xfrm>
          <a:prstGeom prst="rect">
            <a:avLst/>
          </a:prstGeom>
          <a:noFill/>
        </p:spPr>
        <p:txBody>
          <a:bodyPr wrap="square">
            <a:spAutoFit/>
          </a:bodyPr>
          <a:lstStyle/>
          <a:p>
            <a:r>
              <a:rPr lang="ja-JP" altLang="en-US" sz="2400">
                <a:solidFill>
                  <a:schemeClr val="bg1"/>
                </a:solidFill>
              </a:rPr>
              <a:t>わたし                  い</a:t>
            </a:r>
          </a:p>
        </p:txBody>
      </p:sp>
      <p:sp>
        <p:nvSpPr>
          <p:cNvPr id="10" name="テキスト ボックス 9"/>
          <p:cNvSpPr txBox="1"/>
          <p:nvPr/>
        </p:nvSpPr>
        <p:spPr>
          <a:xfrm>
            <a:off x="862484" y="5661248"/>
            <a:ext cx="2526097" cy="461665"/>
          </a:xfrm>
          <a:prstGeom prst="rect">
            <a:avLst/>
          </a:prstGeom>
          <a:noFill/>
        </p:spPr>
        <p:txBody>
          <a:bodyPr wrap="square">
            <a:spAutoFit/>
          </a:bodyPr>
          <a:lstStyle/>
          <a:p>
            <a:r>
              <a:rPr lang="ja-JP" altLang="en-US" sz="2400">
                <a:solidFill>
                  <a:schemeClr val="bg1"/>
                </a:solidFill>
              </a:rPr>
              <a:t>かみ       たす</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088" y="2430463"/>
            <a:ext cx="8229600" cy="1143000"/>
          </a:xfrm>
        </p:spPr>
        <p:txBody>
          <a:bodyPr rtlCol="0">
            <a:normAutofit/>
          </a:bodyPr>
          <a:lstStyle/>
          <a:p>
            <a:pPr eaLnBrk="1" fontAlgn="auto" hangingPunct="1">
              <a:spcAft>
                <a:spcPts val="0"/>
              </a:spcAft>
              <a:defRPr/>
            </a:pPr>
            <a:r>
              <a:rPr lang="ja-JP" altLang="en-US" sz="6600">
                <a:solidFill>
                  <a:schemeClr val="bg1"/>
                </a:solidFill>
              </a:rPr>
              <a:t>後  </a:t>
            </a:r>
            <a:r>
              <a:rPr lang="ja-JP" altLang="ja-JP" sz="6600">
                <a:solidFill>
                  <a:schemeClr val="bg1"/>
                </a:solidFill>
              </a:rPr>
              <a:t>奏</a:t>
            </a:r>
            <a:endParaRPr lang="ja-JP" altLang="en-US" sz="2800">
              <a:solidFill>
                <a:schemeClr val="bg1"/>
              </a:solidFill>
            </a:endParaRPr>
          </a:p>
        </p:txBody>
      </p:sp>
      <p:sp>
        <p:nvSpPr>
          <p:cNvPr id="76803" name="テキスト ボックス 4"/>
          <p:cNvSpPr txBox="1">
            <a:spLocks noChangeArrowheads="1"/>
          </p:cNvSpPr>
          <p:nvPr/>
        </p:nvSpPr>
        <p:spPr bwMode="auto">
          <a:xfrm>
            <a:off x="0" y="2103239"/>
            <a:ext cx="9144000" cy="461665"/>
          </a:xfrm>
          <a:prstGeom prst="rect">
            <a:avLst/>
          </a:prstGeom>
          <a:noFill/>
          <a:ln w="9525">
            <a:noFill/>
            <a:miter lim="800000"/>
          </a:ln>
        </p:spPr>
        <p:txBody>
          <a:bodyPr wrap="square">
            <a:spAutoFit/>
          </a:bodyPr>
          <a:lstStyle/>
          <a:p>
            <a:pPr algn="ctr" eaLnBrk="1" hangingPunct="1"/>
            <a:r>
              <a:rPr lang="ja-JP" altLang="en-US" sz="2400" b="1">
                <a:solidFill>
                  <a:schemeClr val="bg1"/>
                </a:solidFill>
                <a:latin typeface="Calibri" panose="020F0502020204030204" pitchFamily="34" charset="0"/>
              </a:rPr>
              <a:t>こ　う　  　そ　う</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サブタイトル 2"/>
          <p:cNvSpPr>
            <a:spLocks noGrp="1"/>
          </p:cNvSpPr>
          <p:nvPr>
            <p:ph type="subTitle" idx="1"/>
          </p:nvPr>
        </p:nvSpPr>
        <p:spPr>
          <a:xfrm>
            <a:off x="1331913" y="6116638"/>
            <a:ext cx="6400800" cy="625475"/>
          </a:xfrm>
        </p:spPr>
        <p:txBody>
          <a:bodyPr/>
          <a:lstStyle/>
          <a:p>
            <a:r>
              <a:rPr lang="en-US" altLang="ja-JP" dirty="0">
                <a:solidFill>
                  <a:schemeClr val="bg1"/>
                </a:solidFill>
                <a:ea typeface="ＭＳ Ｐゴシック" panose="020B0600070205080204" charset="-128"/>
              </a:rPr>
              <a:t>2023</a:t>
            </a:r>
            <a:r>
              <a:rPr lang="ja-JP" altLang="en-US" dirty="0">
                <a:solidFill>
                  <a:schemeClr val="bg1"/>
                </a:solidFill>
                <a:ea typeface="ＭＳ Ｐゴシック" panose="020B0600070205080204" charset="-128"/>
              </a:rPr>
              <a:t>年</a:t>
            </a:r>
            <a:r>
              <a:rPr lang="en-US" altLang="ja-JP" dirty="0">
                <a:solidFill>
                  <a:schemeClr val="bg1"/>
                </a:solidFill>
                <a:ea typeface="ＭＳ Ｐゴシック" panose="020B0600070205080204" charset="-128"/>
              </a:rPr>
              <a:t>6</a:t>
            </a:r>
            <a:r>
              <a:rPr lang="ja-JP" altLang="en-US" dirty="0">
                <a:solidFill>
                  <a:schemeClr val="bg1"/>
                </a:solidFill>
                <a:ea typeface="ＭＳ Ｐゴシック" panose="020B0600070205080204" charset="-128"/>
              </a:rPr>
              <a:t>月</a:t>
            </a:r>
            <a:r>
              <a:rPr lang="en-US" altLang="ja-JP" dirty="0">
                <a:solidFill>
                  <a:schemeClr val="bg1"/>
                </a:solidFill>
                <a:ea typeface="ＭＳ Ｐゴシック" panose="020B0600070205080204" charset="-128"/>
              </a:rPr>
              <a:t>4</a:t>
            </a:r>
            <a:r>
              <a:rPr lang="ja-JP" altLang="en-US" dirty="0">
                <a:solidFill>
                  <a:schemeClr val="bg1"/>
                </a:solidFill>
                <a:ea typeface="ＭＳ Ｐゴシック" panose="020B0600070205080204" charset="-128"/>
              </a:rPr>
              <a:t>日</a:t>
            </a:r>
          </a:p>
        </p:txBody>
      </p:sp>
      <p:sp>
        <p:nvSpPr>
          <p:cNvPr id="3075" name="タイトル 3"/>
          <p:cNvSpPr>
            <a:spLocks noGrp="1"/>
          </p:cNvSpPr>
          <p:nvPr>
            <p:ph type="ctrTitle"/>
          </p:nvPr>
        </p:nvSpPr>
        <p:spPr>
          <a:xfrm>
            <a:off x="687388" y="44624"/>
            <a:ext cx="7772400" cy="1470025"/>
          </a:xfrm>
        </p:spPr>
        <p:txBody>
          <a:bodyPr/>
          <a:lstStyle/>
          <a:p>
            <a:r>
              <a:rPr lang="ja-JP" altLang="en-US" sz="4800" dirty="0">
                <a:solidFill>
                  <a:schemeClr val="bg1"/>
                </a:solidFill>
                <a:ea typeface="ＭＳ Ｐゴシック" panose="020B0600070205080204" charset="-128"/>
              </a:rPr>
              <a:t>三位一体主日</a:t>
            </a:r>
          </a:p>
        </p:txBody>
      </p:sp>
      <p:sp>
        <p:nvSpPr>
          <p:cNvPr id="7" name="テキスト ボックス 6"/>
          <p:cNvSpPr txBox="1"/>
          <p:nvPr/>
        </p:nvSpPr>
        <p:spPr>
          <a:xfrm>
            <a:off x="1552258" y="44624"/>
            <a:ext cx="596011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さんみいったいしゅじつ</a:t>
            </a:r>
          </a:p>
        </p:txBody>
      </p:sp>
      <p:pic>
        <p:nvPicPr>
          <p:cNvPr id="2" name="図 1">
            <a:extLst>
              <a:ext uri="{FF2B5EF4-FFF2-40B4-BE49-F238E27FC236}">
                <a16:creationId xmlns:a16="http://schemas.microsoft.com/office/drawing/2014/main" id="{3ED7658A-50B0-40BE-508E-6D457149D644}"/>
              </a:ext>
            </a:extLst>
          </p:cNvPr>
          <p:cNvPicPr>
            <a:picLocks noChangeAspect="1"/>
          </p:cNvPicPr>
          <p:nvPr/>
        </p:nvPicPr>
        <p:blipFill>
          <a:blip r:embed="rId3"/>
          <a:stretch>
            <a:fillRect/>
          </a:stretch>
        </p:blipFill>
        <p:spPr>
          <a:xfrm>
            <a:off x="613424" y="1263444"/>
            <a:ext cx="7917152" cy="4847878"/>
          </a:xfrm>
          <a:prstGeom prst="rect">
            <a:avLst/>
          </a:prstGeom>
          <a:effectLst>
            <a:softEdge rad="139700"/>
          </a:effectLst>
        </p:spPr>
      </p:pic>
    </p:spTree>
    <p:extLst>
      <p:ext uri="{BB962C8B-B14F-4D97-AF65-F5344CB8AC3E}">
        <p14:creationId xmlns:p14="http://schemas.microsoft.com/office/powerpoint/2010/main" val="21769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131</a:t>
            </a:r>
            <a:r>
              <a:rPr lang="ja-JP" altLang="en-US" u="sng" dirty="0">
                <a:solidFill>
                  <a:schemeClr val="bg1"/>
                </a:solidFill>
              </a:rPr>
              <a:t>番</a:t>
            </a:r>
          </a:p>
        </p:txBody>
      </p:sp>
      <p:sp>
        <p:nvSpPr>
          <p:cNvPr id="5123" name="コンテンツ プレースホルダー 2"/>
          <p:cNvSpPr>
            <a:spLocks noGrp="1"/>
          </p:cNvSpPr>
          <p:nvPr>
            <p:ph idx="1"/>
          </p:nvPr>
        </p:nvSpPr>
        <p:spPr>
          <a:xfrm>
            <a:off x="0" y="1600200"/>
            <a:ext cx="9144000" cy="5257800"/>
          </a:xfrm>
        </p:spPr>
        <p:txBody>
          <a:bodyPr/>
          <a:lstStyle/>
          <a:p>
            <a:pPr marL="0" indent="0">
              <a:lnSpc>
                <a:spcPct val="120000"/>
              </a:lnSpc>
              <a:buNone/>
            </a:pPr>
            <a:r>
              <a:rPr lang="ja-JP" altLang="en-US" sz="4400" dirty="0">
                <a:solidFill>
                  <a:schemeClr val="bg1"/>
                </a:solidFill>
              </a:rPr>
              <a:t>２． </a:t>
            </a:r>
            <a:r>
              <a:rPr lang="en-US" altLang="ja-JP" sz="4400" dirty="0">
                <a:solidFill>
                  <a:schemeClr val="bg1"/>
                </a:solidFill>
              </a:rPr>
              <a:t>	</a:t>
            </a:r>
            <a:r>
              <a:rPr lang="ja-JP" altLang="en-US" sz="4400" dirty="0">
                <a:solidFill>
                  <a:schemeClr val="bg1"/>
                </a:solidFill>
              </a:rPr>
              <a:t>聖なる　聖なる　聖なる主よ、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聖徒も　天使も　</a:t>
            </a:r>
            <a:r>
              <a:rPr lang="ja-JP" altLang="en-US" sz="4400" dirty="0" err="1">
                <a:solidFill>
                  <a:schemeClr val="bg1"/>
                </a:solidFill>
              </a:rPr>
              <a:t>み</a:t>
            </a:r>
            <a:r>
              <a:rPr lang="ja-JP" altLang="en-US" sz="4400" dirty="0">
                <a:solidFill>
                  <a:schemeClr val="bg1"/>
                </a:solidFill>
              </a:rPr>
              <a:t>名をほめ、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昔も　今も　とこしえに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変わらぬ神を　伏し拝む。　</a:t>
            </a:r>
            <a:endParaRPr lang="en-US" altLang="ja-JP" sz="4400" dirty="0">
              <a:solidFill>
                <a:schemeClr val="bg1"/>
              </a:solidFill>
            </a:endParaRPr>
          </a:p>
        </p:txBody>
      </p:sp>
      <p:sp>
        <p:nvSpPr>
          <p:cNvPr id="4" name="テキスト ボックス 4">
            <a:extLst>
              <a:ext uri="{FF2B5EF4-FFF2-40B4-BE49-F238E27FC236}">
                <a16:creationId xmlns:a16="http://schemas.microsoft.com/office/drawing/2014/main" id="{F4126612-528A-BF49-8A3E-6A864BC0EA56}"/>
              </a:ext>
            </a:extLst>
          </p:cNvPr>
          <p:cNvSpPr txBox="1">
            <a:spLocks noChangeArrowheads="1"/>
          </p:cNvSpPr>
          <p:nvPr/>
        </p:nvSpPr>
        <p:spPr bwMode="auto">
          <a:xfrm>
            <a:off x="17756" y="143774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せい                         せい                         せい                   しゅ</a:t>
            </a:r>
          </a:p>
        </p:txBody>
      </p:sp>
      <p:sp>
        <p:nvSpPr>
          <p:cNvPr id="5" name="テキスト ボックス 4">
            <a:extLst>
              <a:ext uri="{FF2B5EF4-FFF2-40B4-BE49-F238E27FC236}">
                <a16:creationId xmlns:a16="http://schemas.microsoft.com/office/drawing/2014/main" id="{66988FFE-B600-8375-13C0-939DF83A5CE6}"/>
              </a:ext>
            </a:extLst>
          </p:cNvPr>
          <p:cNvSpPr txBox="1">
            <a:spLocks noChangeArrowheads="1"/>
          </p:cNvSpPr>
          <p:nvPr/>
        </p:nvSpPr>
        <p:spPr bwMode="auto">
          <a:xfrm>
            <a:off x="8878" y="2380687"/>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せいと                      てんし                               な</a:t>
            </a:r>
            <a:endParaRPr lang="en-US" altLang="ja-JP" sz="2000" b="1" dirty="0">
              <a:solidFill>
                <a:schemeClr val="bg1"/>
              </a:solidFill>
            </a:endParaRPr>
          </a:p>
        </p:txBody>
      </p:sp>
      <p:sp>
        <p:nvSpPr>
          <p:cNvPr id="6" name="テキスト ボックス 4">
            <a:extLst>
              <a:ext uri="{FF2B5EF4-FFF2-40B4-BE49-F238E27FC236}">
                <a16:creationId xmlns:a16="http://schemas.microsoft.com/office/drawing/2014/main" id="{6A48DB24-41D9-9DD4-CDB4-1B8A16496111}"/>
              </a:ext>
            </a:extLst>
          </p:cNvPr>
          <p:cNvSpPr txBox="1">
            <a:spLocks noChangeArrowheads="1"/>
          </p:cNvSpPr>
          <p:nvPr/>
        </p:nvSpPr>
        <p:spPr bwMode="auto">
          <a:xfrm>
            <a:off x="26634" y="332363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むかし              いま</a:t>
            </a:r>
          </a:p>
        </p:txBody>
      </p:sp>
      <p:sp>
        <p:nvSpPr>
          <p:cNvPr id="7" name="テキスト ボックス 4">
            <a:extLst>
              <a:ext uri="{FF2B5EF4-FFF2-40B4-BE49-F238E27FC236}">
                <a16:creationId xmlns:a16="http://schemas.microsoft.com/office/drawing/2014/main" id="{E6E767D2-70A6-87C7-E54C-6537BA06B0DE}"/>
              </a:ext>
            </a:extLst>
          </p:cNvPr>
          <p:cNvSpPr txBox="1">
            <a:spLocks noChangeArrowheads="1"/>
          </p:cNvSpPr>
          <p:nvPr/>
        </p:nvSpPr>
        <p:spPr bwMode="auto">
          <a:xfrm>
            <a:off x="17756" y="4257699"/>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か                               かみ                  ふ           おが</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131</a:t>
            </a:r>
            <a:r>
              <a:rPr lang="ja-JP" altLang="en-US" u="sng" dirty="0">
                <a:solidFill>
                  <a:schemeClr val="bg1"/>
                </a:solidFill>
              </a:rPr>
              <a:t>番</a:t>
            </a:r>
          </a:p>
        </p:txBody>
      </p:sp>
      <p:sp>
        <p:nvSpPr>
          <p:cNvPr id="5123" name="コンテンツ プレースホルダー 2"/>
          <p:cNvSpPr>
            <a:spLocks noGrp="1"/>
          </p:cNvSpPr>
          <p:nvPr>
            <p:ph idx="1"/>
          </p:nvPr>
        </p:nvSpPr>
        <p:spPr>
          <a:xfrm>
            <a:off x="0" y="1600200"/>
            <a:ext cx="9144000" cy="5257800"/>
          </a:xfrm>
        </p:spPr>
        <p:txBody>
          <a:bodyPr/>
          <a:lstStyle/>
          <a:p>
            <a:pPr marL="0" indent="0">
              <a:lnSpc>
                <a:spcPct val="120000"/>
              </a:lnSpc>
              <a:buNone/>
            </a:pPr>
            <a:r>
              <a:rPr lang="ja-JP" altLang="en-US" sz="4400" dirty="0">
                <a:solidFill>
                  <a:schemeClr val="bg1"/>
                </a:solidFill>
              </a:rPr>
              <a:t>３．</a:t>
            </a:r>
            <a:r>
              <a:rPr lang="en-US" altLang="ja-JP" sz="4400" dirty="0">
                <a:solidFill>
                  <a:schemeClr val="bg1"/>
                </a:solidFill>
              </a:rPr>
              <a:t>	</a:t>
            </a:r>
            <a:r>
              <a:rPr lang="ja-JP" altLang="en-US" sz="4400" dirty="0">
                <a:solidFill>
                  <a:schemeClr val="bg1"/>
                </a:solidFill>
              </a:rPr>
              <a:t>聖なる　聖なる　聖なる主よ、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暗黒は　この世をおおうとも、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ただ神のみは　聖なるかた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愛とさかえに　満ちあふる。　</a:t>
            </a:r>
            <a:endParaRPr lang="en-US" altLang="ja-JP" sz="4400" dirty="0">
              <a:solidFill>
                <a:schemeClr val="bg1"/>
              </a:solidFill>
            </a:endParaRPr>
          </a:p>
        </p:txBody>
      </p:sp>
      <p:sp>
        <p:nvSpPr>
          <p:cNvPr id="4" name="テキスト ボックス 4">
            <a:extLst>
              <a:ext uri="{FF2B5EF4-FFF2-40B4-BE49-F238E27FC236}">
                <a16:creationId xmlns:a16="http://schemas.microsoft.com/office/drawing/2014/main" id="{F8278BE9-DDC8-4271-75B1-E6AC24688847}"/>
              </a:ext>
            </a:extLst>
          </p:cNvPr>
          <p:cNvSpPr txBox="1">
            <a:spLocks noChangeArrowheads="1"/>
          </p:cNvSpPr>
          <p:nvPr/>
        </p:nvSpPr>
        <p:spPr bwMode="auto">
          <a:xfrm>
            <a:off x="17756" y="143774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せい                         せい                         せい                   しゅ</a:t>
            </a:r>
          </a:p>
        </p:txBody>
      </p:sp>
      <p:sp>
        <p:nvSpPr>
          <p:cNvPr id="5" name="テキスト ボックス 4">
            <a:extLst>
              <a:ext uri="{FF2B5EF4-FFF2-40B4-BE49-F238E27FC236}">
                <a16:creationId xmlns:a16="http://schemas.microsoft.com/office/drawing/2014/main" id="{0888E009-02EC-68BD-88BB-A25650D843ED}"/>
              </a:ext>
            </a:extLst>
          </p:cNvPr>
          <p:cNvSpPr txBox="1">
            <a:spLocks noChangeArrowheads="1"/>
          </p:cNvSpPr>
          <p:nvPr/>
        </p:nvSpPr>
        <p:spPr bwMode="auto">
          <a:xfrm>
            <a:off x="8878" y="2380687"/>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く ら き                                         よ</a:t>
            </a:r>
            <a:endParaRPr lang="en-US" altLang="ja-JP" sz="2000" b="1" dirty="0">
              <a:solidFill>
                <a:schemeClr val="bg1"/>
              </a:solidFill>
            </a:endParaRPr>
          </a:p>
        </p:txBody>
      </p:sp>
      <p:sp>
        <p:nvSpPr>
          <p:cNvPr id="6" name="テキスト ボックス 4">
            <a:extLst>
              <a:ext uri="{FF2B5EF4-FFF2-40B4-BE49-F238E27FC236}">
                <a16:creationId xmlns:a16="http://schemas.microsoft.com/office/drawing/2014/main" id="{E71A88B7-9219-20D5-8F88-83042D623D10}"/>
              </a:ext>
            </a:extLst>
          </p:cNvPr>
          <p:cNvSpPr txBox="1">
            <a:spLocks noChangeArrowheads="1"/>
          </p:cNvSpPr>
          <p:nvPr/>
        </p:nvSpPr>
        <p:spPr bwMode="auto">
          <a:xfrm>
            <a:off x="26634" y="3323632"/>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かみ                                     せい</a:t>
            </a:r>
          </a:p>
        </p:txBody>
      </p:sp>
      <p:sp>
        <p:nvSpPr>
          <p:cNvPr id="7" name="テキスト ボックス 4">
            <a:extLst>
              <a:ext uri="{FF2B5EF4-FFF2-40B4-BE49-F238E27FC236}">
                <a16:creationId xmlns:a16="http://schemas.microsoft.com/office/drawing/2014/main" id="{480662DC-CBAA-234A-9CD7-16ECF4F92BFB}"/>
              </a:ext>
            </a:extLst>
          </p:cNvPr>
          <p:cNvSpPr txBox="1">
            <a:spLocks noChangeArrowheads="1"/>
          </p:cNvSpPr>
          <p:nvPr/>
        </p:nvSpPr>
        <p:spPr bwMode="auto">
          <a:xfrm>
            <a:off x="17756" y="4257699"/>
            <a:ext cx="9037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dirty="0">
                <a:solidFill>
                  <a:schemeClr val="bg1"/>
                </a:solidFill>
              </a:rPr>
              <a:t>                あい                                                     み</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255</TotalTime>
  <Words>4467</Words>
  <Application>Microsoft Office PowerPoint</Application>
  <PresentationFormat>画面に合わせる (4:3)</PresentationFormat>
  <Paragraphs>616</Paragraphs>
  <Slides>76</Slides>
  <Notes>21</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76</vt:i4>
      </vt:variant>
    </vt:vector>
  </HeadingPairs>
  <TitlesOfParts>
    <vt:vector size="82" baseType="lpstr">
      <vt:lpstr>ＭＳ Ｐゴシック</vt:lpstr>
      <vt:lpstr>Arial</vt:lpstr>
      <vt:lpstr>Calibri</vt:lpstr>
      <vt:lpstr>Office ​​テーマ</vt:lpstr>
      <vt:lpstr>Office ​​テーマ</vt:lpstr>
      <vt:lpstr>Office ​​テーマ</vt:lpstr>
      <vt:lpstr>三位一体主日</vt:lpstr>
      <vt:lpstr>PowerPoint プレゼンテーション</vt:lpstr>
      <vt:lpstr>招　き</vt:lpstr>
      <vt:lpstr>告　白</vt:lpstr>
      <vt:lpstr>赦　し</vt:lpstr>
      <vt:lpstr>赦　し</vt:lpstr>
      <vt:lpstr>教会讃美歌 131番</vt:lpstr>
      <vt:lpstr>教会讃美歌 131番</vt:lpstr>
      <vt:lpstr>教会讃美歌 131番</vt:lpstr>
      <vt:lpstr>教会讃美歌 131番</vt:lpstr>
      <vt:lpstr>キリエ</vt:lpstr>
      <vt:lpstr>グロリア（栄光）</vt:lpstr>
      <vt:lpstr>グロリア（栄光）</vt:lpstr>
      <vt:lpstr>グロリア（栄光）</vt:lpstr>
      <vt:lpstr>グロリア（栄光）</vt:lpstr>
      <vt:lpstr>PowerPoint プレゼンテーション</vt:lpstr>
      <vt:lpstr>PowerPoint プレゼンテーション</vt:lpstr>
      <vt:lpstr> 聖　書　 </vt:lpstr>
      <vt:lpstr>第一の朗読</vt:lpstr>
      <vt:lpstr>第１朗読創世記 1: 1～2:4 (旧1)</vt:lpstr>
      <vt:lpstr>第１朗読創世記 1: 1～2:4 (旧1)</vt:lpstr>
      <vt:lpstr>第１朗読創世記 1: 1～2:4 (旧1)</vt:lpstr>
      <vt:lpstr>第１朗読創世記 1: 1～2:4 (旧1)</vt:lpstr>
      <vt:lpstr>第１朗読創世記 1: 1～2:4 (旧1)</vt:lpstr>
      <vt:lpstr>第１朗読創世記 1: 1～2:4 (旧1)</vt:lpstr>
      <vt:lpstr>第１朗読創世記 1: 1～2:4 (旧1)</vt:lpstr>
      <vt:lpstr>第１朗読創世記 1: 1～2:4 (旧1)</vt:lpstr>
      <vt:lpstr>第１朗読創世記 1: 1～2:4 (旧1)</vt:lpstr>
      <vt:lpstr>第１朗読創世記 1: 1～2:4 (旧1)</vt:lpstr>
      <vt:lpstr>第１朗読創世記 1: 1～2:4 (旧1)</vt:lpstr>
      <vt:lpstr>第二の朗読</vt:lpstr>
      <vt:lpstr>第2朗読 2コリント 13:11～13 (新341)</vt:lpstr>
      <vt:lpstr>第2朗読 2コリント 13:11～13 (新341)</vt:lpstr>
      <vt:lpstr>福音書の朗読</vt:lpstr>
      <vt:lpstr>福音書朗読マタイ 28:16～20 (新60)</vt:lpstr>
      <vt:lpstr>福音書朗読マタイ 28:16～20 (新60)</vt:lpstr>
      <vt:lpstr>教会讃美歌 116番</vt:lpstr>
      <vt:lpstr>教会讃美歌 116番</vt:lpstr>
      <vt:lpstr>教会讃美歌 116番</vt:lpstr>
      <vt:lpstr>教会讃美歌 116番</vt:lpstr>
      <vt:lpstr>説 教</vt:lpstr>
      <vt:lpstr>信仰の告白 （使徒信条）</vt:lpstr>
      <vt:lpstr>使徒信条</vt:lpstr>
      <vt:lpstr>使徒信条</vt:lpstr>
      <vt:lpstr>使徒信条</vt:lpstr>
      <vt:lpstr>教会の祈り</vt:lpstr>
      <vt:lpstr>教会の祈り</vt:lpstr>
      <vt:lpstr>教会の祈り</vt:lpstr>
      <vt:lpstr>平和の挨拶</vt:lpstr>
      <vt:lpstr>教会讃美歌 259番</vt:lpstr>
      <vt:lpstr>序詞</vt:lpstr>
      <vt:lpstr>その日の序詞</vt:lpstr>
      <vt:lpstr>サンクツウス（聖なる）</vt:lpstr>
      <vt:lpstr>設定</vt:lpstr>
      <vt:lpstr>設定</vt:lpstr>
      <vt:lpstr>PowerPoint プレゼンテーション</vt:lpstr>
      <vt:lpstr>PowerPoint プレゼンテーション</vt:lpstr>
      <vt:lpstr>PowerPoint プレゼンテーション</vt:lpstr>
      <vt:lpstr>アグヌス　デイ（神の小羊） </vt:lpstr>
      <vt:lpstr>聖餐への招きと配餐</vt:lpstr>
      <vt:lpstr>配餐後の祝福</vt:lpstr>
      <vt:lpstr>聖餐の感謝</vt:lpstr>
      <vt:lpstr>聖餐の感謝</vt:lpstr>
      <vt:lpstr>ヌンク・ディミティス（今こそ去ります）</vt:lpstr>
      <vt:lpstr>感謝のささげもの</vt:lpstr>
      <vt:lpstr>派遣の祈り</vt:lpstr>
      <vt:lpstr>派遣の祈り</vt:lpstr>
      <vt:lpstr>教会讃美歌 132番</vt:lpstr>
      <vt:lpstr>教会讃美歌 132番</vt:lpstr>
      <vt:lpstr>教会讃美歌 132番</vt:lpstr>
      <vt:lpstr>教会讃美歌 132番</vt:lpstr>
      <vt:lpstr>祝福</vt:lpstr>
      <vt:lpstr>祝福</vt:lpstr>
      <vt:lpstr>派遣の言葉</vt:lpstr>
      <vt:lpstr>後  奏</vt:lpstr>
      <vt:lpstr>三位一体主日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聖霊降臨後第10主日</dc:title>
  <dc:creator>novu</dc:creator>
  <cp:lastModifiedBy>日本福音ルーテル 蒲田教会</cp:lastModifiedBy>
  <cp:revision>566</cp:revision>
  <dcterms:created xsi:type="dcterms:W3CDTF">2012-07-29T06:36:00Z</dcterms:created>
  <dcterms:modified xsi:type="dcterms:W3CDTF">2023-06-03T13:35:11Z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