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402" r:id="rId2"/>
    <p:sldId id="257" r:id="rId3"/>
    <p:sldId id="761" r:id="rId4"/>
    <p:sldId id="6393" r:id="rId5"/>
    <p:sldId id="6397" r:id="rId6"/>
    <p:sldId id="6398" r:id="rId7"/>
    <p:sldId id="2448" r:id="rId8"/>
    <p:sldId id="367" r:id="rId9"/>
    <p:sldId id="5646" r:id="rId10"/>
    <p:sldId id="6410" r:id="rId11"/>
    <p:sldId id="6414" r:id="rId12"/>
    <p:sldId id="6411" r:id="rId13"/>
    <p:sldId id="6412" r:id="rId14"/>
    <p:sldId id="615" r:id="rId15"/>
    <p:sldId id="342" r:id="rId16"/>
    <p:sldId id="319" r:id="rId17"/>
    <p:sldId id="320" r:id="rId18"/>
    <p:sldId id="332" r:id="rId19"/>
    <p:sldId id="691" r:id="rId20"/>
    <p:sldId id="4424" r:id="rId21"/>
    <p:sldId id="4585" r:id="rId22"/>
    <p:sldId id="4586" r:id="rId23"/>
    <p:sldId id="648" r:id="rId24"/>
    <p:sldId id="6314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4" autoAdjust="0"/>
    <p:restoredTop sz="94659" autoAdjust="0"/>
  </p:normalViewPr>
  <p:slideViewPr>
    <p:cSldViewPr>
      <p:cViewPr varScale="1">
        <p:scale>
          <a:sx n="78" d="100"/>
          <a:sy n="78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73E7-A3FC-4625-B0A5-44D867B07B58}" type="datetimeFigureOut">
              <a:rPr kumimoji="1" lang="ja-JP" altLang="en-US" smtClean="0"/>
              <a:pPr/>
              <a:t>2023/6/3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E17B-4E60-4C44-B51E-A826DF1946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0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13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1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4399-1550-4B78-8597-6CF02D5A1F0C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40A2-CAB8-4CA0-A8BA-DDC50667EA9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CACD-37B1-4396-9E54-65542A1B2874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B2C7-307C-4F1E-B7FE-98A88A1EF3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57A6-A957-46D1-B174-EF2F7A152F4B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A7ED-BCE4-4A12-9CBC-1550BF33683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923B-E0AC-4D25-8ECF-6DCD4AF38DEC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FE9-7F19-48AA-894E-81EE859BBB1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D24B-05C2-46FD-B040-F3420A2CBBB5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0BAF-7D75-470F-BA30-A695D019E2D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1DF-99F8-472C-8BD6-E3565F84C47E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1E02-D3F6-439A-8909-12F73387F46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48B0-FC89-484A-9CC9-E64FCA9FB0D8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93B1-2AC3-4DC9-90C4-85BBE1D1CF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5729-6154-4EC0-9956-74AAC87DCDC9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A43F-D328-4739-9A83-4F402EB2469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12F-724B-4A4C-B312-104066850BB3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B167-B601-405B-A47D-58F79D83EAA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5676-E125-4C1E-8C3E-8B3A72A8D57D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9A3D-8539-41D5-BAC2-879B867375B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7837-433C-48C7-A731-BDA1835E2E28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5DE8-D0B1-4826-A41F-1460B84E01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490249-A700-4D09-9C3E-2ACF65CA2932}" type="datetimeFigureOut">
              <a:rPr lang="ja-JP" altLang="en-US"/>
              <a:pPr>
                <a:defRPr/>
              </a:pPr>
              <a:t>2023/6/3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498C35-020D-47B2-984C-D779FDCBD60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31913" y="6116638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2023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6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日</a:t>
            </a:r>
          </a:p>
        </p:txBody>
      </p:sp>
      <p:sp>
        <p:nvSpPr>
          <p:cNvPr id="3075" name="タイトル 3"/>
          <p:cNvSpPr>
            <a:spLocks noGrp="1"/>
          </p:cNvSpPr>
          <p:nvPr>
            <p:ph type="ctrTitle"/>
          </p:nvPr>
        </p:nvSpPr>
        <p:spPr>
          <a:xfrm>
            <a:off x="687388" y="44624"/>
            <a:ext cx="7772400" cy="1470025"/>
          </a:xfrm>
        </p:spPr>
        <p:txBody>
          <a:bodyPr/>
          <a:lstStyle/>
          <a:p>
            <a:r>
              <a:rPr lang="ja-JP" altLang="en-US" sz="4800" dirty="0">
                <a:solidFill>
                  <a:schemeClr val="bg1"/>
                </a:solidFill>
                <a:ea typeface="ＭＳ Ｐゴシック" panose="020B0600070205080204" charset="-128"/>
              </a:rPr>
              <a:t>三位一体主日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2258" y="44624"/>
            <a:ext cx="5960110" cy="460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　　　　　　　さんみいったいしゅじつ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D7658A-50B0-40BE-508E-6D457149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24" y="1263444"/>
            <a:ext cx="7917152" cy="484787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28257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92696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創世記 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1: 26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～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31 (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旧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2)</a:t>
            </a:r>
            <a:endParaRPr u="sng" dirty="0">
              <a:solidFill>
                <a:schemeClr val="bg1"/>
              </a:solidFill>
              <a:ea typeface="ＭＳ Ｐゴシック" panose="020B060007020508020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2604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26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神は言われた。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「我々にかたどり、我々に似せて、人を造ろう。そして海の魚、空の鳥、家畜、地の獣、地を這うものすべてを支配させよう。」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27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神は御自分にかたどって人を創造された。神にかたどって創造された。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男と女に創造された。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4710C2-BAA9-4AF6-AB02-AAB42B764FCC}"/>
              </a:ext>
            </a:extLst>
          </p:cNvPr>
          <p:cNvSpPr txBox="1"/>
          <p:nvPr/>
        </p:nvSpPr>
        <p:spPr>
          <a:xfrm>
            <a:off x="0" y="548680"/>
            <a:ext cx="8755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かみ          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2F1F3C-776E-E7F6-D0F9-38A6D8A91D74}"/>
              </a:ext>
            </a:extLst>
          </p:cNvPr>
          <p:cNvSpPr txBox="1"/>
          <p:nvPr/>
        </p:nvSpPr>
        <p:spPr>
          <a:xfrm>
            <a:off x="0" y="144471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われわれ                                        われわれ         に                      ひと        つく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5BF113-ACEA-14C3-9382-2AB544BABA93}"/>
              </a:ext>
            </a:extLst>
          </p:cNvPr>
          <p:cNvSpPr txBox="1"/>
          <p:nvPr/>
        </p:nvSpPr>
        <p:spPr>
          <a:xfrm>
            <a:off x="0" y="328498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けもの    ち          は                                                 しはい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42CDE9-AF7F-8BAF-F5C6-44F41DB85D2B}"/>
              </a:ext>
            </a:extLst>
          </p:cNvPr>
          <p:cNvSpPr txBox="1"/>
          <p:nvPr/>
        </p:nvSpPr>
        <p:spPr>
          <a:xfrm>
            <a:off x="0" y="418101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かみ           ご じぶん                                              ひと        そうぞう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51ADB0-8791-7F24-056C-DF176B41BA9D}"/>
              </a:ext>
            </a:extLst>
          </p:cNvPr>
          <p:cNvSpPr txBox="1"/>
          <p:nvPr/>
        </p:nvSpPr>
        <p:spPr>
          <a:xfrm>
            <a:off x="0" y="508518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かみ                                        そうぞう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1160A1-DE6B-BCCD-BA91-3AE6F424E06F}"/>
              </a:ext>
            </a:extLst>
          </p:cNvPr>
          <p:cNvSpPr txBox="1"/>
          <p:nvPr/>
        </p:nvSpPr>
        <p:spPr>
          <a:xfrm>
            <a:off x="0" y="5981218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おとこ   おんな      そうぞう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637503-03A4-F0B7-F81E-D7ED167270BB}"/>
              </a:ext>
            </a:extLst>
          </p:cNvPr>
          <p:cNvSpPr txBox="1"/>
          <p:nvPr/>
        </p:nvSpPr>
        <p:spPr>
          <a:xfrm>
            <a:off x="0" y="2348880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               うみ         うお       そら         とり         かちく           ち　</a:t>
            </a:r>
          </a:p>
        </p:txBody>
      </p:sp>
    </p:spTree>
    <p:extLst>
      <p:ext uri="{BB962C8B-B14F-4D97-AF65-F5344CB8AC3E}">
        <p14:creationId xmlns:p14="http://schemas.microsoft.com/office/powerpoint/2010/main" val="231267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92696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創世記 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1: 26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～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31 (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旧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2)</a:t>
            </a:r>
            <a:endParaRPr u="sng" dirty="0">
              <a:solidFill>
                <a:schemeClr val="bg1"/>
              </a:solidFill>
              <a:ea typeface="ＭＳ Ｐゴシック" panose="020B060007020508020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85751"/>
            <a:ext cx="9144000" cy="62604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28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神は彼らを祝福して言われた。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「産めよ、増えよ、地に満ちて地を従わせよ。海の魚、空の鳥、地の上を這う生き物をすべて支配せよ。」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4710C2-BAA9-4AF6-AB02-AAB42B764FCC}"/>
              </a:ext>
            </a:extLst>
          </p:cNvPr>
          <p:cNvSpPr txBox="1"/>
          <p:nvPr/>
        </p:nvSpPr>
        <p:spPr>
          <a:xfrm>
            <a:off x="0" y="565262"/>
            <a:ext cx="8755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かみ        かれ            しゅくふく              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2F1F3C-776E-E7F6-D0F9-38A6D8A91D74}"/>
              </a:ext>
            </a:extLst>
          </p:cNvPr>
          <p:cNvSpPr txBox="1"/>
          <p:nvPr/>
        </p:nvSpPr>
        <p:spPr>
          <a:xfrm>
            <a:off x="0" y="1476652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う                        ふ                      ち            み                 ち         した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5BF113-ACEA-14C3-9382-2AB544BABA93}"/>
              </a:ext>
            </a:extLst>
          </p:cNvPr>
          <p:cNvSpPr txBox="1"/>
          <p:nvPr/>
        </p:nvSpPr>
        <p:spPr>
          <a:xfrm>
            <a:off x="0" y="331692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       しはい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42CDE9-AF7F-8BAF-F5C6-44F41DB85D2B}"/>
              </a:ext>
            </a:extLst>
          </p:cNvPr>
          <p:cNvSpPr txBox="1"/>
          <p:nvPr/>
        </p:nvSpPr>
        <p:spPr>
          <a:xfrm>
            <a:off x="0" y="418101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51ADB0-8791-7F24-056C-DF176B41BA9D}"/>
              </a:ext>
            </a:extLst>
          </p:cNvPr>
          <p:cNvSpPr txBox="1"/>
          <p:nvPr/>
        </p:nvSpPr>
        <p:spPr>
          <a:xfrm>
            <a:off x="0" y="508518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                                      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1160A1-DE6B-BCCD-BA91-3AE6F424E06F}"/>
              </a:ext>
            </a:extLst>
          </p:cNvPr>
          <p:cNvSpPr txBox="1"/>
          <p:nvPr/>
        </p:nvSpPr>
        <p:spPr>
          <a:xfrm>
            <a:off x="0" y="5981218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 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637503-03A4-F0B7-F81E-D7ED167270BB}"/>
              </a:ext>
            </a:extLst>
          </p:cNvPr>
          <p:cNvSpPr txBox="1"/>
          <p:nvPr/>
        </p:nvSpPr>
        <p:spPr>
          <a:xfrm>
            <a:off x="0" y="238081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うみ         うお      そら         とり        ち          うえ         は          い        もの　</a:t>
            </a:r>
          </a:p>
        </p:txBody>
      </p:sp>
    </p:spTree>
    <p:extLst>
      <p:ext uri="{BB962C8B-B14F-4D97-AF65-F5344CB8AC3E}">
        <p14:creationId xmlns:p14="http://schemas.microsoft.com/office/powerpoint/2010/main" val="12757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6835" y="600205"/>
            <a:ext cx="9144000" cy="62604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29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神は言われた。 「見よ、全地に生える、種を持つ草と種を持つ実をつける木を、すべてあなたたちに与えよう。それがあなたたちの食べ物となる。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30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地の獣、空の鳥、地を這うものなど、すべて命あるものにはあらゆる青草を食べさせよう。」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そのようになった。 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31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神はお造りになったすべてのものを御覧になった。見よ、それは極めて良かった。夕べがあり、朝があった。第六の日である。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 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CF900EE-D083-53FD-7D1E-98C8C6BD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92696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創世記 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1: 26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～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31 (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旧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2)</a:t>
            </a:r>
            <a:endParaRPr u="sng" dirty="0">
              <a:solidFill>
                <a:schemeClr val="bg1"/>
              </a:solidFill>
              <a:ea typeface="ＭＳ Ｐゴシック" panose="020B060007020508020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E92376-D1AA-38B6-A0D4-EE6219B3D10B}"/>
              </a:ext>
            </a:extLst>
          </p:cNvPr>
          <p:cNvSpPr txBox="1"/>
          <p:nvPr/>
        </p:nvSpPr>
        <p:spPr>
          <a:xfrm>
            <a:off x="0" y="560135"/>
            <a:ext cx="8755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かみ         い                                      み               ぜんち           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A34362-C6C7-052B-C9B8-2FC3D4EF0206}"/>
              </a:ext>
            </a:extLst>
          </p:cNvPr>
          <p:cNvSpPr txBox="1"/>
          <p:nvPr/>
        </p:nvSpPr>
        <p:spPr>
          <a:xfrm>
            <a:off x="0" y="1483882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たね        も           くさ       たね        も            み                              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D83C70-F590-5008-01BA-8730317CECA4}"/>
              </a:ext>
            </a:extLst>
          </p:cNvPr>
          <p:cNvSpPr txBox="1"/>
          <p:nvPr/>
        </p:nvSpPr>
        <p:spPr>
          <a:xfrm>
            <a:off x="0" y="329943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た         もの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256516-1B31-72E4-591C-FC30C763C687}"/>
              </a:ext>
            </a:extLst>
          </p:cNvPr>
          <p:cNvSpPr txBox="1"/>
          <p:nvPr/>
        </p:nvSpPr>
        <p:spPr>
          <a:xfrm>
            <a:off x="0" y="422018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ち       けもの     そら         とり         ち          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C95E85-71D7-E155-D5E0-9E9BC2587C09}"/>
              </a:ext>
            </a:extLst>
          </p:cNvPr>
          <p:cNvSpPr txBox="1"/>
          <p:nvPr/>
        </p:nvSpPr>
        <p:spPr>
          <a:xfrm>
            <a:off x="0" y="512435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いのち                                                                      あおくさ           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5DEB06-6F7C-A8C6-6989-B3D9746D05BB}"/>
              </a:ext>
            </a:extLst>
          </p:cNvPr>
          <p:cNvSpPr txBox="1"/>
          <p:nvPr/>
        </p:nvSpPr>
        <p:spPr>
          <a:xfrm>
            <a:off x="0" y="6020386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A5EE4E-AF9A-64A0-9D84-2070FFBCDD0B}"/>
              </a:ext>
            </a:extLst>
          </p:cNvPr>
          <p:cNvSpPr txBox="1"/>
          <p:nvPr/>
        </p:nvSpPr>
        <p:spPr>
          <a:xfrm>
            <a:off x="0" y="2388048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                                 あた　</a:t>
            </a:r>
          </a:p>
        </p:txBody>
      </p:sp>
    </p:spTree>
    <p:extLst>
      <p:ext uri="{BB962C8B-B14F-4D97-AF65-F5344CB8AC3E}">
        <p14:creationId xmlns:p14="http://schemas.microsoft.com/office/powerpoint/2010/main" val="194225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77625"/>
            <a:ext cx="9144000" cy="62604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そのようになった。 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</a:rPr>
              <a:t>31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</a:rPr>
              <a:t>神はお造りになったすべてのものを御覧になった。見よ、それは極めて良かった。夕べがあり、朝があった。第六の日である。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ja-JP" altLang="en-US" sz="4000" dirty="0">
              <a:solidFill>
                <a:schemeClr val="bg1"/>
              </a:solidFill>
              <a:ea typeface="ＭＳ Ｐゴシック" panose="020B060007020508020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211DFF-566A-542E-9F8F-F39F44BF1AC0}"/>
              </a:ext>
            </a:extLst>
          </p:cNvPr>
          <p:cNvSpPr txBox="1"/>
          <p:nvPr/>
        </p:nvSpPr>
        <p:spPr>
          <a:xfrm>
            <a:off x="0" y="545681"/>
            <a:ext cx="8755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                                              かみ                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79E524-83A9-1911-DB5F-5BCCBF897B18}"/>
              </a:ext>
            </a:extLst>
          </p:cNvPr>
          <p:cNvSpPr txBox="1"/>
          <p:nvPr/>
        </p:nvSpPr>
        <p:spPr>
          <a:xfrm>
            <a:off x="0" y="1469428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                                     ごらん                                    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6A8F80-6277-0AF9-F6F4-B0BC12EE0E6B}"/>
              </a:ext>
            </a:extLst>
          </p:cNvPr>
          <p:cNvSpPr txBox="1"/>
          <p:nvPr/>
        </p:nvSpPr>
        <p:spPr>
          <a:xfrm>
            <a:off x="0" y="330969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だいろく          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7AC155-C76F-5E81-A7E0-F79D3291E088}"/>
              </a:ext>
            </a:extLst>
          </p:cNvPr>
          <p:cNvSpPr txBox="1"/>
          <p:nvPr/>
        </p:nvSpPr>
        <p:spPr>
          <a:xfrm>
            <a:off x="0" y="420573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     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E179FB-7901-5F29-B176-A8B38BDAC4F7}"/>
              </a:ext>
            </a:extLst>
          </p:cNvPr>
          <p:cNvSpPr txBox="1"/>
          <p:nvPr/>
        </p:nvSpPr>
        <p:spPr>
          <a:xfrm>
            <a:off x="0" y="503789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 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120848-A249-0E95-35AF-674C05BF4047}"/>
              </a:ext>
            </a:extLst>
          </p:cNvPr>
          <p:cNvSpPr txBox="1"/>
          <p:nvPr/>
        </p:nvSpPr>
        <p:spPr>
          <a:xfrm>
            <a:off x="0" y="6005932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F13C4C-33BE-5A9D-84F2-4CFFF3FA18E5}"/>
              </a:ext>
            </a:extLst>
          </p:cNvPr>
          <p:cNvSpPr txBox="1"/>
          <p:nvPr/>
        </p:nvSpPr>
        <p:spPr>
          <a:xfrm>
            <a:off x="0" y="2373594"/>
            <a:ext cx="889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   きわ                よ                            ゆう                                 あさ　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789E4EA-6B69-4A6A-4088-2D4EA6C6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92696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創世記 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1: 26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～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31 (</a:t>
            </a:r>
            <a:r>
              <a:rPr lang="ja-JP" altLang="en-US" u="sng" dirty="0">
                <a:solidFill>
                  <a:schemeClr val="bg1"/>
                </a:solidFill>
                <a:ea typeface="ＭＳ Ｐゴシック" panose="020B0600070205080204" charset="-128"/>
              </a:rPr>
              <a:t>旧</a:t>
            </a:r>
            <a:r>
              <a:rPr lang="en-US" altLang="ja-JP" u="sng" dirty="0">
                <a:solidFill>
                  <a:schemeClr val="bg1"/>
                </a:solidFill>
                <a:ea typeface="ＭＳ Ｐゴシック" panose="020B0600070205080204" charset="-128"/>
              </a:rPr>
              <a:t>2)</a:t>
            </a:r>
            <a:endParaRPr u="sng" dirty="0">
              <a:solidFill>
                <a:schemeClr val="bg1"/>
              </a:solidFill>
              <a:ea typeface="ＭＳ Ｐゴシック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93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en-US" sz="5400" dirty="0">
                <a:solidFill>
                  <a:schemeClr val="bg1"/>
                </a:solidFill>
              </a:rPr>
              <a:t>お話し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563938" y="2565400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はな</a:t>
            </a:r>
          </a:p>
        </p:txBody>
      </p:sp>
    </p:spTree>
    <p:extLst>
      <p:ext uri="{BB962C8B-B14F-4D97-AF65-F5344CB8AC3E}">
        <p14:creationId xmlns:p14="http://schemas.microsoft.com/office/powerpoint/2010/main" val="150671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6000">
                <a:solidFill>
                  <a:schemeClr val="bg1"/>
                </a:solidFill>
              </a:rPr>
              <a:t>献金</a:t>
            </a:r>
          </a:p>
        </p:txBody>
      </p:sp>
      <p:sp>
        <p:nvSpPr>
          <p:cNvPr id="23554" name="テキスト ボックス 2"/>
          <p:cNvSpPr txBox="1">
            <a:spLocks noChangeArrowheads="1"/>
          </p:cNvSpPr>
          <p:nvPr/>
        </p:nvSpPr>
        <p:spPr bwMode="auto">
          <a:xfrm>
            <a:off x="3779838" y="1989138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  <a:latin typeface="Calibri" pitchFamily="34" charset="0"/>
              </a:rPr>
              <a:t>け　ん　き　ん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主の祈り</a:t>
            </a:r>
            <a:r>
              <a:rPr lang="ja-JP" altLang="en-US" dirty="0">
                <a:solidFill>
                  <a:schemeClr val="bg1"/>
                </a:solidFill>
              </a:rPr>
              <a:t>（起立）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天の父よ。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み名があがめられますように。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み国がきますように。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み心が天で行われるように、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地上でも行われますように。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私たちに今日もこの日の糧をお与えください。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4579" name="テキスト ボックス 3"/>
          <p:cNvSpPr txBox="1">
            <a:spLocks noChangeArrowheads="1"/>
          </p:cNvSpPr>
          <p:nvPr/>
        </p:nvSpPr>
        <p:spPr bwMode="auto">
          <a:xfrm>
            <a:off x="2700338" y="2603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しゅ</a:t>
            </a:r>
          </a:p>
        </p:txBody>
      </p:sp>
      <p:sp>
        <p:nvSpPr>
          <p:cNvPr id="24580" name="テキスト ボックス 4"/>
          <p:cNvSpPr txBox="1">
            <a:spLocks noChangeArrowheads="1"/>
          </p:cNvSpPr>
          <p:nvPr/>
        </p:nvSpPr>
        <p:spPr bwMode="auto">
          <a:xfrm>
            <a:off x="3779838" y="25558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  <p:sp>
        <p:nvSpPr>
          <p:cNvPr id="24581" name="テキスト ボックス 5"/>
          <p:cNvSpPr txBox="1">
            <a:spLocks noChangeArrowheads="1"/>
          </p:cNvSpPr>
          <p:nvPr/>
        </p:nvSpPr>
        <p:spPr bwMode="auto">
          <a:xfrm>
            <a:off x="34925" y="1228750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てん</a:t>
            </a:r>
          </a:p>
        </p:txBody>
      </p:sp>
      <p:sp>
        <p:nvSpPr>
          <p:cNvPr id="24582" name="テキスト ボックス 7"/>
          <p:cNvSpPr txBox="1">
            <a:spLocks noChangeArrowheads="1"/>
          </p:cNvSpPr>
          <p:nvPr/>
        </p:nvSpPr>
        <p:spPr bwMode="auto">
          <a:xfrm>
            <a:off x="957263" y="12287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ちち</a:t>
            </a:r>
          </a:p>
        </p:txBody>
      </p:sp>
      <p:sp>
        <p:nvSpPr>
          <p:cNvPr id="24583" name="テキスト ボックス 8"/>
          <p:cNvSpPr txBox="1">
            <a:spLocks noChangeArrowheads="1"/>
          </p:cNvSpPr>
          <p:nvPr/>
        </p:nvSpPr>
        <p:spPr bwMode="auto">
          <a:xfrm>
            <a:off x="611188" y="2092846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な</a:t>
            </a:r>
          </a:p>
        </p:txBody>
      </p:sp>
      <p:sp>
        <p:nvSpPr>
          <p:cNvPr id="24584" name="テキスト ボックス 9"/>
          <p:cNvSpPr txBox="1">
            <a:spLocks noChangeArrowheads="1"/>
          </p:cNvSpPr>
          <p:nvPr/>
        </p:nvSpPr>
        <p:spPr bwMode="auto">
          <a:xfrm>
            <a:off x="479425" y="2956942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くに</a:t>
            </a:r>
          </a:p>
        </p:txBody>
      </p:sp>
      <p:sp>
        <p:nvSpPr>
          <p:cNvPr id="24585" name="テキスト ボックス 10"/>
          <p:cNvSpPr txBox="1">
            <a:spLocks noChangeArrowheads="1"/>
          </p:cNvSpPr>
          <p:nvPr/>
        </p:nvSpPr>
        <p:spPr bwMode="auto">
          <a:xfrm>
            <a:off x="396007" y="386104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こころ</a:t>
            </a:r>
          </a:p>
        </p:txBody>
      </p:sp>
      <p:sp>
        <p:nvSpPr>
          <p:cNvPr id="24586" name="テキスト ボックス 11"/>
          <p:cNvSpPr txBox="1">
            <a:spLocks noChangeArrowheads="1"/>
          </p:cNvSpPr>
          <p:nvPr/>
        </p:nvSpPr>
        <p:spPr bwMode="auto">
          <a:xfrm>
            <a:off x="1404070" y="386104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てん</a:t>
            </a:r>
          </a:p>
        </p:txBody>
      </p:sp>
      <p:sp>
        <p:nvSpPr>
          <p:cNvPr id="24587" name="テキスト ボックス 12"/>
          <p:cNvSpPr txBox="1">
            <a:spLocks noChangeArrowheads="1"/>
          </p:cNvSpPr>
          <p:nvPr/>
        </p:nvSpPr>
        <p:spPr bwMode="auto">
          <a:xfrm>
            <a:off x="2268687" y="3861048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おこ</a:t>
            </a:r>
          </a:p>
        </p:txBody>
      </p:sp>
      <p:sp>
        <p:nvSpPr>
          <p:cNvPr id="24588" name="テキスト ボックス 13"/>
          <p:cNvSpPr txBox="1">
            <a:spLocks noChangeArrowheads="1"/>
          </p:cNvSpPr>
          <p:nvPr/>
        </p:nvSpPr>
        <p:spPr bwMode="auto">
          <a:xfrm>
            <a:off x="971600" y="4725144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ちじょう</a:t>
            </a:r>
          </a:p>
        </p:txBody>
      </p:sp>
      <p:sp>
        <p:nvSpPr>
          <p:cNvPr id="24589" name="テキスト ボックス 14"/>
          <p:cNvSpPr txBox="1">
            <a:spLocks noChangeArrowheads="1"/>
          </p:cNvSpPr>
          <p:nvPr/>
        </p:nvSpPr>
        <p:spPr bwMode="auto">
          <a:xfrm>
            <a:off x="-39688" y="5589240"/>
            <a:ext cx="9969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4590" name="テキスト ボックス 15"/>
          <p:cNvSpPr txBox="1">
            <a:spLocks noChangeArrowheads="1"/>
          </p:cNvSpPr>
          <p:nvPr/>
        </p:nvSpPr>
        <p:spPr bwMode="auto">
          <a:xfrm>
            <a:off x="2614662" y="4725144"/>
            <a:ext cx="7207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おこ</a:t>
            </a:r>
          </a:p>
        </p:txBody>
      </p:sp>
      <p:sp>
        <p:nvSpPr>
          <p:cNvPr id="24591" name="テキスト ボックス 16"/>
          <p:cNvSpPr txBox="1">
            <a:spLocks noChangeArrowheads="1"/>
          </p:cNvSpPr>
          <p:nvPr/>
        </p:nvSpPr>
        <p:spPr bwMode="auto">
          <a:xfrm>
            <a:off x="1908175" y="558924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きょう</a:t>
            </a:r>
          </a:p>
        </p:txBody>
      </p:sp>
      <p:sp>
        <p:nvSpPr>
          <p:cNvPr id="24592" name="テキスト ボックス 17"/>
          <p:cNvSpPr txBox="1">
            <a:spLocks noChangeArrowheads="1"/>
          </p:cNvSpPr>
          <p:nvPr/>
        </p:nvSpPr>
        <p:spPr bwMode="auto">
          <a:xfrm>
            <a:off x="3923928" y="5589240"/>
            <a:ext cx="57663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ひ</a:t>
            </a:r>
          </a:p>
        </p:txBody>
      </p:sp>
      <p:sp>
        <p:nvSpPr>
          <p:cNvPr id="24593" name="テキスト ボックス 18"/>
          <p:cNvSpPr txBox="1">
            <a:spLocks noChangeArrowheads="1"/>
          </p:cNvSpPr>
          <p:nvPr/>
        </p:nvSpPr>
        <p:spPr bwMode="auto">
          <a:xfrm>
            <a:off x="4716016" y="5589240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かて</a:t>
            </a:r>
          </a:p>
        </p:txBody>
      </p:sp>
      <p:sp>
        <p:nvSpPr>
          <p:cNvPr id="24594" name="テキスト ボックス 19"/>
          <p:cNvSpPr txBox="1">
            <a:spLocks noChangeArrowheads="1"/>
          </p:cNvSpPr>
          <p:nvPr/>
        </p:nvSpPr>
        <p:spPr bwMode="auto">
          <a:xfrm>
            <a:off x="6012160" y="558924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あた</a:t>
            </a:r>
          </a:p>
        </p:txBody>
      </p:sp>
      <p:sp>
        <p:nvSpPr>
          <p:cNvPr id="24595" name="テキスト ボックス 20"/>
          <p:cNvSpPr txBox="1">
            <a:spLocks noChangeArrowheads="1"/>
          </p:cNvSpPr>
          <p:nvPr/>
        </p:nvSpPr>
        <p:spPr bwMode="auto">
          <a:xfrm>
            <a:off x="5156200" y="255588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主の祈り</a:t>
            </a:r>
            <a:r>
              <a:rPr lang="ja-JP" altLang="en-US" dirty="0">
                <a:solidFill>
                  <a:schemeClr val="bg1"/>
                </a:solidFill>
              </a:rPr>
              <a:t>（起立）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0465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私たちに罪を犯した者を赦しましたから、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私たちの犯した罪をお赦しください。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8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私たちを誘惑から導き出して、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悪からお救いください。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8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み国も力も栄光もとこしえに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あなたのものだからです。　アーメン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ts val="54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5603" name="テキスト ボックス 3"/>
          <p:cNvSpPr txBox="1">
            <a:spLocks noChangeArrowheads="1"/>
          </p:cNvSpPr>
          <p:nvPr/>
        </p:nvSpPr>
        <p:spPr bwMode="auto">
          <a:xfrm>
            <a:off x="2700338" y="2603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しゅ</a:t>
            </a:r>
          </a:p>
        </p:txBody>
      </p:sp>
      <p:sp>
        <p:nvSpPr>
          <p:cNvPr id="25604" name="テキスト ボックス 4"/>
          <p:cNvSpPr txBox="1">
            <a:spLocks noChangeArrowheads="1"/>
          </p:cNvSpPr>
          <p:nvPr/>
        </p:nvSpPr>
        <p:spPr bwMode="auto">
          <a:xfrm>
            <a:off x="3779838" y="25558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  <p:sp>
        <p:nvSpPr>
          <p:cNvPr id="25605" name="テキスト ボックス 5"/>
          <p:cNvSpPr txBox="1">
            <a:spLocks noChangeArrowheads="1"/>
          </p:cNvSpPr>
          <p:nvPr/>
        </p:nvSpPr>
        <p:spPr bwMode="auto">
          <a:xfrm>
            <a:off x="5156200" y="255588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  <p:sp>
        <p:nvSpPr>
          <p:cNvPr id="25606" name="テキスト ボックス 6"/>
          <p:cNvSpPr txBox="1">
            <a:spLocks noChangeArrowheads="1"/>
          </p:cNvSpPr>
          <p:nvPr/>
        </p:nvSpPr>
        <p:spPr bwMode="auto">
          <a:xfrm>
            <a:off x="-107950" y="1222400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5607" name="テキスト ボックス 7"/>
          <p:cNvSpPr txBox="1">
            <a:spLocks noChangeArrowheads="1"/>
          </p:cNvSpPr>
          <p:nvPr/>
        </p:nvSpPr>
        <p:spPr bwMode="auto">
          <a:xfrm>
            <a:off x="1703388" y="122240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つみ</a:t>
            </a:r>
          </a:p>
        </p:txBody>
      </p:sp>
      <p:sp>
        <p:nvSpPr>
          <p:cNvPr id="25608" name="テキスト ボックス 8"/>
          <p:cNvSpPr txBox="1">
            <a:spLocks noChangeArrowheads="1"/>
          </p:cNvSpPr>
          <p:nvPr/>
        </p:nvSpPr>
        <p:spPr bwMode="auto">
          <a:xfrm>
            <a:off x="2555776" y="1228750"/>
            <a:ext cx="77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おか</a:t>
            </a:r>
          </a:p>
        </p:txBody>
      </p:sp>
      <p:sp>
        <p:nvSpPr>
          <p:cNvPr id="25609" name="テキスト ボックス 9"/>
          <p:cNvSpPr txBox="1">
            <a:spLocks noChangeArrowheads="1"/>
          </p:cNvSpPr>
          <p:nvPr/>
        </p:nvSpPr>
        <p:spPr bwMode="auto">
          <a:xfrm>
            <a:off x="3791074" y="122875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もの</a:t>
            </a:r>
          </a:p>
        </p:txBody>
      </p:sp>
      <p:sp>
        <p:nvSpPr>
          <p:cNvPr id="25610" name="テキスト ボックス 10"/>
          <p:cNvSpPr txBox="1">
            <a:spLocks noChangeArrowheads="1"/>
          </p:cNvSpPr>
          <p:nvPr/>
        </p:nvSpPr>
        <p:spPr bwMode="auto">
          <a:xfrm>
            <a:off x="4644008" y="122875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ゆる</a:t>
            </a:r>
          </a:p>
        </p:txBody>
      </p:sp>
      <p:sp>
        <p:nvSpPr>
          <p:cNvPr id="25611" name="テキスト ボックス 11"/>
          <p:cNvSpPr txBox="1">
            <a:spLocks noChangeArrowheads="1"/>
          </p:cNvSpPr>
          <p:nvPr/>
        </p:nvSpPr>
        <p:spPr bwMode="auto">
          <a:xfrm>
            <a:off x="749818" y="2092846"/>
            <a:ext cx="99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5612" name="テキスト ボックス 12"/>
          <p:cNvSpPr txBox="1">
            <a:spLocks noChangeArrowheads="1"/>
          </p:cNvSpPr>
          <p:nvPr/>
        </p:nvSpPr>
        <p:spPr bwMode="auto">
          <a:xfrm>
            <a:off x="2650976" y="2092846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おか</a:t>
            </a:r>
          </a:p>
        </p:txBody>
      </p:sp>
      <p:sp>
        <p:nvSpPr>
          <p:cNvPr id="25613" name="テキスト ボックス 13"/>
          <p:cNvSpPr txBox="1">
            <a:spLocks noChangeArrowheads="1"/>
          </p:cNvSpPr>
          <p:nvPr/>
        </p:nvSpPr>
        <p:spPr bwMode="auto">
          <a:xfrm>
            <a:off x="3874939" y="2092846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つみ</a:t>
            </a:r>
          </a:p>
        </p:txBody>
      </p:sp>
      <p:sp>
        <p:nvSpPr>
          <p:cNvPr id="25614" name="テキスト ボックス 14"/>
          <p:cNvSpPr txBox="1">
            <a:spLocks noChangeArrowheads="1"/>
          </p:cNvSpPr>
          <p:nvPr/>
        </p:nvSpPr>
        <p:spPr bwMode="auto">
          <a:xfrm>
            <a:off x="5159226" y="2092846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ゆる</a:t>
            </a:r>
          </a:p>
        </p:txBody>
      </p:sp>
      <p:sp>
        <p:nvSpPr>
          <p:cNvPr id="25615" name="テキスト ボックス 15"/>
          <p:cNvSpPr txBox="1">
            <a:spLocks noChangeArrowheads="1"/>
          </p:cNvSpPr>
          <p:nvPr/>
        </p:nvSpPr>
        <p:spPr bwMode="auto">
          <a:xfrm>
            <a:off x="1698056" y="3139628"/>
            <a:ext cx="12779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ゆうわく</a:t>
            </a:r>
          </a:p>
        </p:txBody>
      </p:sp>
      <p:sp>
        <p:nvSpPr>
          <p:cNvPr id="25616" name="テキスト ボックス 16"/>
          <p:cNvSpPr txBox="1">
            <a:spLocks noChangeArrowheads="1"/>
          </p:cNvSpPr>
          <p:nvPr/>
        </p:nvSpPr>
        <p:spPr bwMode="auto">
          <a:xfrm>
            <a:off x="-108520" y="3140968"/>
            <a:ext cx="9969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5617" name="テキスト ボックス 17"/>
          <p:cNvSpPr txBox="1">
            <a:spLocks noChangeArrowheads="1"/>
          </p:cNvSpPr>
          <p:nvPr/>
        </p:nvSpPr>
        <p:spPr bwMode="auto">
          <a:xfrm>
            <a:off x="3275856" y="3140968"/>
            <a:ext cx="127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みちび</a:t>
            </a:r>
          </a:p>
        </p:txBody>
      </p:sp>
      <p:sp>
        <p:nvSpPr>
          <p:cNvPr id="25618" name="テキスト ボックス 18"/>
          <p:cNvSpPr txBox="1">
            <a:spLocks noChangeArrowheads="1"/>
          </p:cNvSpPr>
          <p:nvPr/>
        </p:nvSpPr>
        <p:spPr bwMode="auto">
          <a:xfrm>
            <a:off x="4355976" y="3140968"/>
            <a:ext cx="84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だ</a:t>
            </a:r>
          </a:p>
        </p:txBody>
      </p:sp>
      <p:sp>
        <p:nvSpPr>
          <p:cNvPr id="25619" name="テキスト ボックス 19"/>
          <p:cNvSpPr txBox="1">
            <a:spLocks noChangeArrowheads="1"/>
          </p:cNvSpPr>
          <p:nvPr/>
        </p:nvSpPr>
        <p:spPr bwMode="auto">
          <a:xfrm>
            <a:off x="899592" y="4037062"/>
            <a:ext cx="84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あく</a:t>
            </a:r>
          </a:p>
        </p:txBody>
      </p:sp>
      <p:sp>
        <p:nvSpPr>
          <p:cNvPr id="25620" name="テキスト ボックス 20"/>
          <p:cNvSpPr txBox="1">
            <a:spLocks noChangeArrowheads="1"/>
          </p:cNvSpPr>
          <p:nvPr/>
        </p:nvSpPr>
        <p:spPr bwMode="auto">
          <a:xfrm>
            <a:off x="2647430" y="4037062"/>
            <a:ext cx="84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すく</a:t>
            </a:r>
          </a:p>
        </p:txBody>
      </p:sp>
      <p:sp>
        <p:nvSpPr>
          <p:cNvPr id="25621" name="テキスト ボックス 21"/>
          <p:cNvSpPr txBox="1">
            <a:spLocks noChangeArrowheads="1"/>
          </p:cNvSpPr>
          <p:nvPr/>
        </p:nvSpPr>
        <p:spPr bwMode="auto">
          <a:xfrm>
            <a:off x="515938" y="5085184"/>
            <a:ext cx="84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くに</a:t>
            </a:r>
          </a:p>
        </p:txBody>
      </p:sp>
      <p:sp>
        <p:nvSpPr>
          <p:cNvPr id="25622" name="テキスト ボックス 22"/>
          <p:cNvSpPr txBox="1">
            <a:spLocks noChangeArrowheads="1"/>
          </p:cNvSpPr>
          <p:nvPr/>
        </p:nvSpPr>
        <p:spPr bwMode="auto">
          <a:xfrm>
            <a:off x="1203325" y="5085184"/>
            <a:ext cx="9207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ちから</a:t>
            </a:r>
          </a:p>
        </p:txBody>
      </p:sp>
      <p:sp>
        <p:nvSpPr>
          <p:cNvPr id="25623" name="テキスト ボックス 23"/>
          <p:cNvSpPr txBox="1">
            <a:spLocks noChangeArrowheads="1"/>
          </p:cNvSpPr>
          <p:nvPr/>
        </p:nvSpPr>
        <p:spPr bwMode="auto">
          <a:xfrm>
            <a:off x="2123728" y="5085184"/>
            <a:ext cx="1066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えいこう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dirty="0">
                <a:solidFill>
                  <a:schemeClr val="bg1"/>
                </a:solidFill>
              </a:rPr>
              <a:t>祝福 </a:t>
            </a:r>
            <a:r>
              <a:rPr lang="ja-JP" altLang="en-US" sz="4000" dirty="0">
                <a:solidFill>
                  <a:schemeClr val="bg1"/>
                </a:solidFill>
              </a:rPr>
              <a:t>（起立）</a:t>
            </a:r>
          </a:p>
        </p:txBody>
      </p:sp>
      <p:sp>
        <p:nvSpPr>
          <p:cNvPr id="26626" name="テキスト ボックス 4"/>
          <p:cNvSpPr txBox="1">
            <a:spLocks noChangeArrowheads="1"/>
          </p:cNvSpPr>
          <p:nvPr/>
        </p:nvSpPr>
        <p:spPr bwMode="auto">
          <a:xfrm>
            <a:off x="2843213" y="1557338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　ゅ　く　ふ　く</a:t>
            </a: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4876800" y="1804988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</a:rPr>
              <a:t>祝福</a:t>
            </a:r>
            <a:r>
              <a:rPr lang="ja-JP" altLang="en-US" dirty="0">
                <a:solidFill>
                  <a:schemeClr val="bg1"/>
                </a:solidFill>
              </a:rPr>
              <a:t>（起立）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衆） </a:t>
            </a:r>
            <a:r>
              <a:rPr lang="ja-JP" altLang="en-US" sz="4400" dirty="0">
                <a:solidFill>
                  <a:schemeClr val="bg1"/>
                </a:solidFill>
              </a:rPr>
              <a:t>アーメン、アーメン、アーメン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3153377" y="260648"/>
            <a:ext cx="1145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Calibri" pitchFamily="34" charset="0"/>
              </a:rPr>
              <a:t>しゅくふく</a:t>
            </a: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4687562" y="260648"/>
            <a:ext cx="938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</p:spTree>
    <p:extLst>
      <p:ext uri="{BB962C8B-B14F-4D97-AF65-F5344CB8AC3E}">
        <p14:creationId xmlns:p14="http://schemas.microsoft.com/office/powerpoint/2010/main" val="11351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ja-JP" sz="6600" dirty="0">
                <a:solidFill>
                  <a:schemeClr val="bg1"/>
                </a:solidFill>
              </a:rPr>
              <a:t>前　奏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347914" y="2492896"/>
            <a:ext cx="2736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Calibri" pitchFamily="34" charset="0"/>
              </a:rPr>
              <a:t>ぜ　　ん　　そ　　う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さんびか「さあ、手を組んで」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73175"/>
            <a:ext cx="9143999" cy="5684217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１．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さあ、手を組んで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ありがと、神さま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大事な　今日の日は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命を　受けた日よ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空にも野原にも　光るよ　風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うれしい　朝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5004049" y="115887"/>
            <a:ext cx="187220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               く</a:t>
            </a: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971600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て               く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B7000DD4-0244-E816-11C4-0B334C9C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996952"/>
            <a:ext cx="778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だ い じ                      き ょ う                 ひ</a:t>
            </a: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5ABABD23-ACE7-1DF8-4205-FEAB53A3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933056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いのち                 う                        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F7AE4-6B15-E504-9495-FDB5C509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901098"/>
            <a:ext cx="8119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そら                      のはら                           ひか                         かぜ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5BD979-6F70-FC3C-FED4-45BBAB5E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83720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あさ</a:t>
            </a: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3837CF83-81A0-46C2-DE1F-40BFB55A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75" y="2076817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かみ</a:t>
            </a:r>
          </a:p>
        </p:txBody>
      </p:sp>
    </p:spTree>
    <p:extLst>
      <p:ext uri="{BB962C8B-B14F-4D97-AF65-F5344CB8AC3E}">
        <p14:creationId xmlns:p14="http://schemas.microsoft.com/office/powerpoint/2010/main" val="172336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さんびか「さあ、手を組んで」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73175"/>
            <a:ext cx="9143999" cy="5684217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２．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さあ、目を閉じ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祈ろう　みんなで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大事な　友達が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命を　受けた日よ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見まもりあるように　お願いします。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うれしい　朝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5004049" y="115887"/>
            <a:ext cx="187220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               く</a:t>
            </a: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971600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め              と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B7000DD4-0244-E816-11C4-0B334C9C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996952"/>
            <a:ext cx="778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だ い じ                     ともだち</a:t>
            </a: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5ABABD23-ACE7-1DF8-4205-FEAB53A3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964994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いのち                 う                        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F7AE4-6B15-E504-9495-FDB5C509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901098"/>
            <a:ext cx="8119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み                                                                                    ねが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5BD979-6F70-FC3C-FED4-45BBAB5E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83720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あさ</a:t>
            </a:r>
          </a:p>
        </p:txBody>
      </p:sp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E09997F9-72A7-1E80-890F-0EC7B09B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092786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</p:spTree>
    <p:extLst>
      <p:ext uri="{BB962C8B-B14F-4D97-AF65-F5344CB8AC3E}">
        <p14:creationId xmlns:p14="http://schemas.microsoft.com/office/powerpoint/2010/main" val="121808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さんびか「さあ、手を組んで」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276090"/>
            <a:ext cx="9143999" cy="4681302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空にも野原にも　光るよ　風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うれしい　朝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5004049" y="115887"/>
            <a:ext cx="187220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               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F7AE4-6B15-E504-9495-FDB5C509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132856"/>
            <a:ext cx="8119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そら                      のはら                           ひか                         かぜ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15AC0C-E352-3978-41A0-2D99C2956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085278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あさ</a:t>
            </a:r>
          </a:p>
        </p:txBody>
      </p:sp>
    </p:spTree>
    <p:extLst>
      <p:ext uri="{BB962C8B-B14F-4D97-AF65-F5344CB8AC3E}">
        <p14:creationId xmlns:p14="http://schemas.microsoft.com/office/powerpoint/2010/main" val="1403589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en-US" sz="6600" dirty="0">
                <a:solidFill>
                  <a:schemeClr val="bg1"/>
                </a:solidFill>
              </a:rPr>
              <a:t>後</a:t>
            </a:r>
            <a:r>
              <a:rPr lang="ja-JP" altLang="ja-JP" sz="6600" dirty="0">
                <a:solidFill>
                  <a:schemeClr val="bg1"/>
                </a:solidFill>
              </a:rPr>
              <a:t>　奏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419922" y="2492896"/>
            <a:ext cx="2736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Calibri" pitchFamily="34" charset="0"/>
              </a:rPr>
              <a:t>こ　　う　　そ　　う</a:t>
            </a:r>
          </a:p>
        </p:txBody>
      </p:sp>
    </p:spTree>
    <p:extLst>
      <p:ext uri="{BB962C8B-B14F-4D97-AF65-F5344CB8AC3E}">
        <p14:creationId xmlns:p14="http://schemas.microsoft.com/office/powerpoint/2010/main" val="3781704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31913" y="6116638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2023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6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日</a:t>
            </a:r>
          </a:p>
        </p:txBody>
      </p:sp>
      <p:sp>
        <p:nvSpPr>
          <p:cNvPr id="3075" name="タイトル 3"/>
          <p:cNvSpPr>
            <a:spLocks noGrp="1"/>
          </p:cNvSpPr>
          <p:nvPr>
            <p:ph type="ctrTitle"/>
          </p:nvPr>
        </p:nvSpPr>
        <p:spPr>
          <a:xfrm>
            <a:off x="687388" y="44624"/>
            <a:ext cx="7772400" cy="1470025"/>
          </a:xfrm>
        </p:spPr>
        <p:txBody>
          <a:bodyPr/>
          <a:lstStyle/>
          <a:p>
            <a:r>
              <a:rPr lang="ja-JP" altLang="en-US" sz="4800" dirty="0">
                <a:solidFill>
                  <a:schemeClr val="bg1"/>
                </a:solidFill>
                <a:ea typeface="ＭＳ Ｐゴシック" panose="020B0600070205080204" charset="-128"/>
              </a:rPr>
              <a:t>三位一体主日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2258" y="44624"/>
            <a:ext cx="5960110" cy="460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　　　　　　　さんみいったいしゅじつ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D7658A-50B0-40BE-508E-6D457149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24" y="1263444"/>
            <a:ext cx="7917152" cy="484787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86242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ja-JP" u="sng" dirty="0">
                <a:solidFill>
                  <a:schemeClr val="bg1"/>
                </a:solidFill>
              </a:rPr>
              <a:t>み名による祝福</a:t>
            </a:r>
            <a:endParaRPr lang="ja-JP" altLang="ja-JP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FFFF"/>
                </a:solidFill>
              </a:rPr>
              <a:t>司）　父と子と聖霊のみ名によって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　アーメン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91584" y="247948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しゅくふく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347368" y="289545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な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246675" y="1588730"/>
            <a:ext cx="68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ちち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375756" y="1588730"/>
            <a:ext cx="68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こ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590335" y="1588730"/>
            <a:ext cx="68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な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239852" y="1588730"/>
            <a:ext cx="1476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せいれい</a:t>
            </a:r>
          </a:p>
        </p:txBody>
      </p:sp>
    </p:spTree>
    <p:extLst>
      <p:ext uri="{BB962C8B-B14F-4D97-AF65-F5344CB8AC3E}">
        <p14:creationId xmlns:p14="http://schemas.microsoft.com/office/powerpoint/2010/main" val="120879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さんびか「こどもをまねく」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55837"/>
            <a:ext cx="9144000" cy="4653483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１、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こどもをまねく　友はどなた。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子どもの好きな　イェス様よ。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（くりかえし）</a:t>
            </a:r>
            <a:endParaRPr lang="en-US" altLang="ja-JP" sz="2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ホサナと歌え。ホサナと歌え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子どもの好きな　イェス様を。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12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1" y="1516722"/>
            <a:ext cx="91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とも</a:t>
            </a:r>
          </a:p>
        </p:txBody>
      </p:sp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0" y="2452886"/>
            <a:ext cx="914399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Calibri" pitchFamily="34" charset="0"/>
              </a:rPr>
              <a:t>                   </a:t>
            </a:r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こ                                す                                                    さま</a:t>
            </a: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0" y="4149080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うた                                                      うた</a:t>
            </a:r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0" y="5117182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こ                                す                                                    さま</a:t>
            </a:r>
          </a:p>
        </p:txBody>
      </p:sp>
    </p:spTree>
    <p:extLst>
      <p:ext uri="{BB962C8B-B14F-4D97-AF65-F5344CB8AC3E}">
        <p14:creationId xmlns:p14="http://schemas.microsoft.com/office/powerpoint/2010/main" val="340896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さんびか「こどもをまねく」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55837"/>
            <a:ext cx="9144000" cy="4653483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２、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こどもをまねく　王はどなた。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子どもを好きな　イェス様よ。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（くりかえし）</a:t>
            </a:r>
            <a:endParaRPr lang="en-US" altLang="ja-JP" sz="2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ホサナと歌え。ホサナと歌え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子どもの好きな　イェス様を。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12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1" y="1516722"/>
            <a:ext cx="91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おう</a:t>
            </a:r>
          </a:p>
        </p:txBody>
      </p:sp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0" y="2452886"/>
            <a:ext cx="914399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Calibri" pitchFamily="34" charset="0"/>
              </a:rPr>
              <a:t>                   </a:t>
            </a:r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こ                               す                                                    さま</a:t>
            </a: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0" y="4149080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うた                                                      うた</a:t>
            </a:r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0" y="5117182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こ                                す                                                    さま</a:t>
            </a:r>
          </a:p>
        </p:txBody>
      </p:sp>
    </p:spTree>
    <p:extLst>
      <p:ext uri="{BB962C8B-B14F-4D97-AF65-F5344CB8AC3E}">
        <p14:creationId xmlns:p14="http://schemas.microsoft.com/office/powerpoint/2010/main" val="14420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さんびか「こどもをまねく」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55837"/>
            <a:ext cx="9144000" cy="4653483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３、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こどもをまねく　神はどなた。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子どもを救う　イェス様よ。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（くりかえし）</a:t>
            </a:r>
            <a:endParaRPr lang="en-US" altLang="ja-JP" sz="2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ホサナと歌え。ホサナと歌え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子どもの好きな　イェス様を。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12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1" y="1516722"/>
            <a:ext cx="91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かみ</a:t>
            </a:r>
          </a:p>
        </p:txBody>
      </p:sp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0" y="2452886"/>
            <a:ext cx="914399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Calibri" pitchFamily="34" charset="0"/>
              </a:rPr>
              <a:t>                   </a:t>
            </a:r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こ                             すく                                        さま</a:t>
            </a: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0" y="4149080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うた                                                      うた</a:t>
            </a:r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0" y="5117182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こ                                す                                                    さま</a:t>
            </a:r>
          </a:p>
        </p:txBody>
      </p:sp>
    </p:spTree>
    <p:extLst>
      <p:ext uri="{BB962C8B-B14F-4D97-AF65-F5344CB8AC3E}">
        <p14:creationId xmlns:p14="http://schemas.microsoft.com/office/powerpoint/2010/main" val="142664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ja-JP" sz="4800" u="sng">
                <a:solidFill>
                  <a:schemeClr val="bg1"/>
                </a:solidFill>
              </a:rPr>
              <a:t>キリエ</a:t>
            </a:r>
            <a:endParaRPr lang="ja-JP" altLang="en-US" sz="480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ja-JP" sz="4400" dirty="0">
                <a:solidFill>
                  <a:srgbClr val="00FFFF"/>
                </a:solidFill>
              </a:rPr>
              <a:t>司）</a:t>
            </a:r>
            <a:r>
              <a:rPr lang="en-US" altLang="ja-JP" sz="4400" dirty="0">
                <a:solidFill>
                  <a:srgbClr val="00FFFF"/>
                </a:solidFill>
              </a:rPr>
              <a:t>	</a:t>
            </a:r>
            <a:r>
              <a:rPr lang="ja-JP" altLang="en-US" sz="4400" dirty="0">
                <a:solidFill>
                  <a:srgbClr val="00FFFF"/>
                </a:solidFill>
              </a:rPr>
              <a:t>主よ、あわれんでください。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</a:t>
            </a:r>
            <a:r>
              <a:rPr lang="en-US" altLang="ja-JP" sz="4400" dirty="0">
                <a:solidFill>
                  <a:schemeClr val="bg1"/>
                </a:solidFill>
              </a:rPr>
              <a:t>	</a:t>
            </a:r>
            <a:r>
              <a:rPr lang="ja-JP" altLang="en-US" sz="4400" dirty="0">
                <a:solidFill>
                  <a:schemeClr val="bg1"/>
                </a:solidFill>
              </a:rPr>
              <a:t>主よ、あわれんでください。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en-US" sz="4400" dirty="0">
                <a:solidFill>
                  <a:srgbClr val="00FFFF"/>
                </a:solidFill>
              </a:rPr>
              <a:t>司）</a:t>
            </a:r>
            <a:r>
              <a:rPr lang="en-US" altLang="ja-JP" sz="4400" dirty="0">
                <a:solidFill>
                  <a:srgbClr val="00FFFF"/>
                </a:solidFill>
              </a:rPr>
              <a:t>	</a:t>
            </a:r>
            <a:r>
              <a:rPr lang="ja-JP" altLang="en-US" sz="4400" dirty="0">
                <a:solidFill>
                  <a:srgbClr val="00FFFF"/>
                </a:solidFill>
              </a:rPr>
              <a:t>キリストよ、あわれんでください。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 キリストよ、あわれんでください。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ja-JP" sz="4400" dirty="0">
                <a:solidFill>
                  <a:srgbClr val="00FFFF"/>
                </a:solidFill>
              </a:rPr>
              <a:t>司）</a:t>
            </a:r>
            <a:r>
              <a:rPr lang="en-US" altLang="ja-JP" sz="4400" dirty="0">
                <a:solidFill>
                  <a:srgbClr val="00FFFF"/>
                </a:solidFill>
              </a:rPr>
              <a:t>	</a:t>
            </a:r>
            <a:r>
              <a:rPr lang="ja-JP" altLang="en-US" sz="4400" dirty="0">
                <a:solidFill>
                  <a:srgbClr val="00FFFF"/>
                </a:solidFill>
              </a:rPr>
              <a:t>主よ、あわれんでください。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</a:t>
            </a:r>
            <a:r>
              <a:rPr lang="en-US" altLang="ja-JP" sz="4400" dirty="0">
                <a:solidFill>
                  <a:schemeClr val="bg1"/>
                </a:solidFill>
              </a:rPr>
              <a:t>	</a:t>
            </a:r>
            <a:r>
              <a:rPr lang="ja-JP" altLang="en-US" sz="4400" dirty="0">
                <a:solidFill>
                  <a:schemeClr val="bg1"/>
                </a:solidFill>
              </a:rPr>
              <a:t>主よ、あわれんでください。</a:t>
            </a:r>
            <a:endParaRPr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58052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</a:rPr>
              <a:t>しゅ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0608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</a:rPr>
              <a:t>しゅ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en-US" sz="5400" dirty="0">
                <a:solidFill>
                  <a:schemeClr val="bg1"/>
                </a:solidFill>
              </a:rPr>
              <a:t>お 祈 り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563938" y="2565400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</p:spTree>
    <p:extLst>
      <p:ext uri="{BB962C8B-B14F-4D97-AF65-F5344CB8AC3E}">
        <p14:creationId xmlns:p14="http://schemas.microsoft.com/office/powerpoint/2010/main" val="71540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7200" u="sng" dirty="0">
                <a:solidFill>
                  <a:schemeClr val="bg1"/>
                </a:solidFill>
              </a:rPr>
              <a:t>聖　書</a:t>
            </a:r>
            <a:endParaRPr lang="ja-JP" altLang="en-US" sz="3200" u="sng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249237"/>
            <a:ext cx="46805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            せ い          し ょ</a:t>
            </a:r>
          </a:p>
        </p:txBody>
      </p:sp>
      <p:sp>
        <p:nvSpPr>
          <p:cNvPr id="2" name="コンテンツ プレースホルダ 5">
            <a:extLst>
              <a:ext uri="{FF2B5EF4-FFF2-40B4-BE49-F238E27FC236}">
                <a16:creationId xmlns:a16="http://schemas.microsoft.com/office/drawing/2014/main" id="{D9EDD1B1-DB56-E730-E543-F1F297CCDA05}"/>
              </a:ext>
            </a:extLst>
          </p:cNvPr>
          <p:cNvSpPr txBox="1"/>
          <p:nvPr/>
        </p:nvSpPr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ja-JP" sz="4000">
                <a:solidFill>
                  <a:schemeClr val="bg1"/>
                </a:solidFill>
                <a:latin typeface="+mn-lt"/>
                <a:ea typeface="+mn-ea"/>
              </a:rPr>
              <a:t>※</a:t>
            </a:r>
            <a:r>
              <a:rPr lang="ja-JP" altLang="en-US" sz="4000">
                <a:solidFill>
                  <a:schemeClr val="bg1"/>
                </a:solidFill>
                <a:latin typeface="+mn-lt"/>
                <a:ea typeface="+mn-ea"/>
              </a:rPr>
              <a:t> お手元の聖書をお開きください。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73310E-248B-FA18-6EF9-9EC3DE169884}"/>
              </a:ext>
            </a:extLst>
          </p:cNvPr>
          <p:cNvSpPr>
            <a:spLocks noGrp="1"/>
          </p:cNvSpPr>
          <p:nvPr/>
        </p:nvSpPr>
        <p:spPr bwMode="auto">
          <a:xfrm>
            <a:off x="0" y="2636838"/>
            <a:ext cx="9144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9pPr>
          </a:lstStyle>
          <a:p>
            <a:pPr algn="ctr">
              <a:buNone/>
            </a:pPr>
            <a:r>
              <a:rPr lang="ja-JP" altLang="en-US" sz="5400" u="sng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創世記</a:t>
            </a:r>
            <a:endParaRPr lang="en-US" altLang="ja-JP" sz="5400" u="sng" dirty="0">
              <a:solidFill>
                <a:schemeClr val="bg1"/>
              </a:solidFill>
              <a:latin typeface="Calibri" panose="020F0502020204030204"/>
              <a:ea typeface="ＭＳ Ｐゴシック" panose="020B0600070205080204" charset="-128"/>
              <a:cs typeface="Calibri" panose="020F0502020204030204"/>
            </a:endParaRPr>
          </a:p>
          <a:p>
            <a:pPr algn="ctr">
              <a:buNone/>
            </a:pPr>
            <a:r>
              <a:rPr lang="en-US" altLang="ja-JP" sz="5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1</a:t>
            </a:r>
            <a:r>
              <a:rPr lang="ja-JP" altLang="en-US" sz="5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章</a:t>
            </a:r>
            <a:r>
              <a:rPr lang="en-US" altLang="ja-JP" sz="5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26</a:t>
            </a:r>
            <a:r>
              <a:rPr lang="ja-JP" altLang="en-US" sz="5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31</a:t>
            </a:r>
            <a:r>
              <a:rPr lang="ja-JP" altLang="en-US" sz="5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節</a:t>
            </a:r>
            <a:endParaRPr lang="en-US" altLang="ja-JP" sz="5400" dirty="0">
              <a:solidFill>
                <a:schemeClr val="bg1"/>
              </a:solidFill>
              <a:latin typeface="Calibri" panose="020F0502020204030204"/>
              <a:ea typeface="ＭＳ Ｐゴシック" panose="020B0600070205080204" charset="-128"/>
              <a:cs typeface="Calibri" panose="020F0502020204030204"/>
            </a:endParaRPr>
          </a:p>
          <a:p>
            <a:pPr algn="ctr">
              <a:buNone/>
            </a:pP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（</a:t>
            </a:r>
            <a:r>
              <a:rPr lang="ja-JP" altLang="en-US" sz="40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旧</a:t>
            </a:r>
            <a:r>
              <a:rPr lang="ja-JP" altLang="en-US" sz="40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約聖書　</a:t>
            </a:r>
            <a:r>
              <a:rPr lang="en-US" altLang="ja-JP" sz="40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2</a:t>
            </a:r>
            <a:r>
              <a:rPr lang="ja-JP" altLang="en-US" sz="40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ページ）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ACDD79-1DA4-FADA-3521-4E6CB9CE717F}"/>
              </a:ext>
            </a:extLst>
          </p:cNvPr>
          <p:cNvSpPr txBox="1"/>
          <p:nvPr/>
        </p:nvSpPr>
        <p:spPr>
          <a:xfrm>
            <a:off x="2038024" y="4652538"/>
            <a:ext cx="295232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   きゅうやくせいしょ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D2F0FB-A442-911A-2CC7-F7B8CD3968E6}"/>
              </a:ext>
            </a:extLst>
          </p:cNvPr>
          <p:cNvSpPr txBox="1"/>
          <p:nvPr/>
        </p:nvSpPr>
        <p:spPr>
          <a:xfrm>
            <a:off x="2038024" y="5672955"/>
            <a:ext cx="426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</a:rPr>
              <a:t>てもと　　　せいしょ　　　　ひら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EF970F-F60A-0B98-2348-18B457EC41C6}"/>
              </a:ext>
            </a:extLst>
          </p:cNvPr>
          <p:cNvSpPr txBox="1"/>
          <p:nvPr/>
        </p:nvSpPr>
        <p:spPr>
          <a:xfrm>
            <a:off x="2251075" y="2347595"/>
            <a:ext cx="5235575" cy="460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cs typeface="Arial" panose="020B0604020202020204"/>
              </a:rPr>
              <a:t>　　　　　　　 そうせいき</a:t>
            </a:r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5430B19F-BE3D-286C-5175-741AD806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99" y="3445298"/>
            <a:ext cx="8633261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　　　　　　  　　　　　　     　</a:t>
            </a:r>
            <a:r>
              <a:rPr lang="ja-JP" altLang="en-US" sz="2000" b="1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ja-JP" altLang="en-US" sz="2000" b="1" dirty="0">
                <a:solidFill>
                  <a:schemeClr val="bg1"/>
                </a:solidFill>
                <a:latin typeface="Calibri" panose="020F0502020204030204"/>
                <a:ea typeface="ＭＳ Ｐゴシック" panose="020B0600070205080204" charset="-128"/>
                <a:cs typeface="Calibri" panose="020F0502020204030204"/>
              </a:rPr>
              <a:t> しょう　　　　　　　　       　     せつ　　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92500" lnSpcReduction="20000"/>
      </a:bodyPr>
      <a:lstStyle>
        <a:defPPr marL="0" indent="0" eaLnBrk="1" fontAlgn="t" hangingPunct="1">
          <a:lnSpc>
            <a:spcPct val="120000"/>
          </a:lnSpc>
          <a:spcAft>
            <a:spcPts val="0"/>
          </a:spcAft>
          <a:buFont typeface="Arial" pitchFamily="34" charset="0"/>
          <a:buNone/>
          <a:defRPr sz="4000" dirty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1135</Words>
  <Application>Microsoft Office PowerPoint</Application>
  <PresentationFormat>画面に合わせる (4:3)</PresentationFormat>
  <Paragraphs>219</Paragraphs>
  <Slides>24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Office ​​テーマ</vt:lpstr>
      <vt:lpstr>三位一体主日</vt:lpstr>
      <vt:lpstr> 前　奏 </vt:lpstr>
      <vt:lpstr>み名による祝福</vt:lpstr>
      <vt:lpstr>さんびか「こどもをまねく」</vt:lpstr>
      <vt:lpstr>さんびか「こどもをまねく」</vt:lpstr>
      <vt:lpstr>さんびか「こどもをまねく」</vt:lpstr>
      <vt:lpstr>キリエ</vt:lpstr>
      <vt:lpstr> お 祈 り </vt:lpstr>
      <vt:lpstr>聖　書</vt:lpstr>
      <vt:lpstr>創世記 1: 26～31 (旧2)</vt:lpstr>
      <vt:lpstr>創世記 1: 26～31 (旧2)</vt:lpstr>
      <vt:lpstr>創世記 1: 26～31 (旧2)</vt:lpstr>
      <vt:lpstr>創世記 1: 26～31 (旧2)</vt:lpstr>
      <vt:lpstr> お話し </vt:lpstr>
      <vt:lpstr>献金</vt:lpstr>
      <vt:lpstr>主の祈り（起立）</vt:lpstr>
      <vt:lpstr>主の祈り（起立）</vt:lpstr>
      <vt:lpstr>祝福 （起立）</vt:lpstr>
      <vt:lpstr>祝福（起立）</vt:lpstr>
      <vt:lpstr>さんびか「さあ、手を組んで」</vt:lpstr>
      <vt:lpstr>さんびか「さあ、手を組んで」</vt:lpstr>
      <vt:lpstr>さんびか「さあ、手を組んで」</vt:lpstr>
      <vt:lpstr> 後　奏 </vt:lpstr>
      <vt:lpstr>三位一体主日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聖霊降臨後第10主日</dc:title>
  <dc:creator>novu</dc:creator>
  <cp:lastModifiedBy>日本福音ルーテル 蒲田教会</cp:lastModifiedBy>
  <cp:revision>391</cp:revision>
  <dcterms:created xsi:type="dcterms:W3CDTF">2012-07-29T06:36:05Z</dcterms:created>
  <dcterms:modified xsi:type="dcterms:W3CDTF">2023-06-03T14:12:29Z</dcterms:modified>
</cp:coreProperties>
</file>