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64"/>
  </p:notesMasterIdLst>
  <p:handoutMasterIdLst>
    <p:handoutMasterId r:id="rId65"/>
  </p:handoutMasterIdLst>
  <p:sldIdLst>
    <p:sldId id="6314" r:id="rId4"/>
    <p:sldId id="2441" r:id="rId5"/>
    <p:sldId id="2442" r:id="rId6"/>
    <p:sldId id="2443" r:id="rId7"/>
    <p:sldId id="3176" r:id="rId8"/>
    <p:sldId id="2445" r:id="rId9"/>
    <p:sldId id="6843" r:id="rId10"/>
    <p:sldId id="6844" r:id="rId11"/>
    <p:sldId id="6845" r:id="rId12"/>
    <p:sldId id="6846" r:id="rId13"/>
    <p:sldId id="6331" r:id="rId14"/>
    <p:sldId id="6332" r:id="rId15"/>
    <p:sldId id="6333" r:id="rId16"/>
    <p:sldId id="6334" r:id="rId17"/>
    <p:sldId id="6335" r:id="rId18"/>
    <p:sldId id="3711" r:id="rId19"/>
    <p:sldId id="3712" r:id="rId20"/>
    <p:sldId id="2454" r:id="rId21"/>
    <p:sldId id="6847" r:id="rId22"/>
    <p:sldId id="6848" r:id="rId23"/>
    <p:sldId id="6851" r:id="rId24"/>
    <p:sldId id="6852" r:id="rId25"/>
    <p:sldId id="6853" r:id="rId26"/>
    <p:sldId id="6854" r:id="rId27"/>
    <p:sldId id="6849" r:id="rId28"/>
    <p:sldId id="6850" r:id="rId29"/>
    <p:sldId id="6855" r:id="rId30"/>
    <p:sldId id="6856" r:id="rId31"/>
    <p:sldId id="6550" r:id="rId32"/>
    <p:sldId id="6551" r:id="rId33"/>
    <p:sldId id="6857" r:id="rId34"/>
    <p:sldId id="6858" r:id="rId35"/>
    <p:sldId id="6859" r:id="rId36"/>
    <p:sldId id="6860" r:id="rId37"/>
    <p:sldId id="6839" r:id="rId38"/>
    <p:sldId id="6840" r:id="rId39"/>
    <p:sldId id="6841" r:id="rId40"/>
    <p:sldId id="6842" r:id="rId41"/>
    <p:sldId id="4170" r:id="rId42"/>
    <p:sldId id="2459" r:id="rId43"/>
    <p:sldId id="2460" r:id="rId44"/>
    <p:sldId id="2461" r:id="rId45"/>
    <p:sldId id="2462" r:id="rId46"/>
    <p:sldId id="2463" r:id="rId47"/>
    <p:sldId id="2496" r:id="rId48"/>
    <p:sldId id="2464" r:id="rId49"/>
    <p:sldId id="6014" r:id="rId50"/>
    <p:sldId id="6015" r:id="rId51"/>
    <p:sldId id="6016" r:id="rId52"/>
    <p:sldId id="6017" r:id="rId53"/>
    <p:sldId id="2466" r:id="rId54"/>
    <p:sldId id="2482" r:id="rId55"/>
    <p:sldId id="2483" r:id="rId56"/>
    <p:sldId id="6837" r:id="rId57"/>
    <p:sldId id="6838" r:id="rId58"/>
    <p:sldId id="2471" r:id="rId59"/>
    <p:sldId id="2472" r:id="rId60"/>
    <p:sldId id="2473" r:id="rId61"/>
    <p:sldId id="2474" r:id="rId62"/>
    <p:sldId id="6861" r:id="rId63"/>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9pPr>
  </p:defaultTextStyle>
  <p:extLst>
    <p:ext uri="{EFAFB233-063F-42B5-8137-9DF3F51BA10A}">
      <p15:sldGuideLst xmlns:p15="http://schemas.microsoft.com/office/powerpoint/2012/main">
        <p15:guide id="1" orient="horz" pos="2015">
          <p15:clr>
            <a:srgbClr val="A4A3A4"/>
          </p15:clr>
        </p15:guide>
        <p15:guide id="2" pos="277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潤 三嶌" initials="潤"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00"/>
    <a:srgbClr val="FFFF66"/>
    <a:srgbClr val="66FFCC"/>
    <a:srgbClr val="FF66FF"/>
    <a:srgbClr val="00FF00"/>
    <a:srgbClr val="8EB4E3"/>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94" autoAdjust="0"/>
    <p:restoredTop sz="94660"/>
  </p:normalViewPr>
  <p:slideViewPr>
    <p:cSldViewPr snapToGrid="0">
      <p:cViewPr varScale="1">
        <p:scale>
          <a:sx n="76" d="100"/>
          <a:sy n="76" d="100"/>
        </p:scale>
        <p:origin x="156" y="90"/>
      </p:cViewPr>
      <p:guideLst>
        <p:guide orient="horz" pos="2015"/>
        <p:guide pos="277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commentAuthors" Target="commentAuthor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F1FFE2-7EEC-412C-802C-6711DEB0A98D}" type="datetimeFigureOut">
              <a:rPr kumimoji="1" lang="ja-JP" altLang="en-US" smtClean="0"/>
              <a:t>2023/11/25</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00E365-854E-4DD7-A3B8-9E56379337CA}"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4F641A7-595B-4868-93C3-6FF93E04CBEF}" type="datetimeFigureOut">
              <a:rPr lang="ja-JP" altLang="en-US"/>
              <a:t>2023/11/25</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241F6C14-324B-453F-8029-E5FC24809FBB}" type="slidenum">
              <a:rPr lang="ja-JP" altLang="en-US"/>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29</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39</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47</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48</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51</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56</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58</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60</a:t>
            </a:fld>
            <a:endParaRPr lang="ja-JP" altLang="en-US"/>
          </a:p>
        </p:txBody>
      </p:sp>
    </p:spTree>
    <p:extLst>
      <p:ext uri="{BB962C8B-B14F-4D97-AF65-F5344CB8AC3E}">
        <p14:creationId xmlns:p14="http://schemas.microsoft.com/office/powerpoint/2010/main" val="2954231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3</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19</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25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29945EA-0F6C-47E4-9596-7630A9F43AAA}" type="datetimeFigureOut">
              <a:rPr lang="ja-JP" altLang="en-US"/>
              <a:t>2023/11/25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57142C0-086B-4788-B7AF-D77579C8157C}" type="slidenum">
              <a:rPr lang="ja-JP" altLang="en-US"/>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1A89783-BA42-4488-86C5-01200B573698}" type="datetimeFigureOut">
              <a:rPr lang="ja-JP" altLang="en-US"/>
              <a:t>2023/11/25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D1CE745-4108-4041-8311-23FC3742A709}" type="slidenum">
              <a:rPr lang="ja-JP" altLang="en-US"/>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A4B1098-F3D4-4A5A-9FC0-B0FD145604B7}" type="datetimeFigureOut">
              <a:rPr lang="ja-JP" altLang="en-US"/>
              <a:t>2023/11/25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3A6B96-D7F7-4507-8002-1ED87EB90B48}" type="slidenum">
              <a:rPr lang="ja-JP" altLang="en-US"/>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650C113-6754-4EB6-BBF5-8B9EE3C6C0D2}" type="datetimeFigureOut">
              <a:rPr lang="ja-JP" altLang="en-US"/>
              <a:t>2023/11/25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D74CAEF-63DE-4F94-AB86-56BDE7F04817}" type="slidenum">
              <a:rPr lang="ja-JP" altLang="en-US"/>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7509B2AD-E53B-4D17-8333-DF41C875F5EC}" type="datetimeFigureOut">
              <a:rPr lang="ja-JP" altLang="en-US"/>
              <a:t>2023/11/25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CE77B9D-E528-433B-AED5-1BABAA46AE76}" type="slidenum">
              <a:rPr lang="ja-JP" altLang="en-US"/>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6E0E33F-D7AF-4017-B4CA-008C730F0BDB}" type="datetimeFigureOut">
              <a:rPr lang="ja-JP" altLang="en-US"/>
              <a:t>2023/11/25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F6096F5-B762-4509-97DA-34E371D5E6DB}" type="slidenum">
              <a:rPr lang="ja-JP" altLang="en-US"/>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D0A5201-32A2-4E80-81F4-621CD6C1B925}" type="datetimeFigureOut">
              <a:rPr lang="ja-JP" altLang="en-US"/>
              <a:t>2023/11/25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4431957-0391-4D01-93CB-BB9148614CA1}" type="slidenum">
              <a:rPr lang="ja-JP" altLang="en-US"/>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547092B-311A-48EE-93E1-AD69D9DC553D}" type="datetimeFigureOut">
              <a:rPr lang="ja-JP" altLang="en-US"/>
              <a:t>2023/11/25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F9030167-6BCE-436D-B5D3-090C683B6B33}" type="slidenum">
              <a:rPr lang="ja-JP" altLang="en-US"/>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A4EDE3DB-9C44-4F42-ACD5-BB860882C30D}" type="datetimeFigureOut">
              <a:rPr lang="ja-JP" altLang="en-US"/>
              <a:t>2023/11/25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A7F3EAE3-689D-47D1-BE5D-C87A849ED117}" type="slidenum">
              <a:rPr lang="ja-JP" altLang="en-US"/>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A2BD95C-A342-424C-8159-8C4466250312}" type="datetimeFigureOut">
              <a:rPr lang="ja-JP" altLang="en-US"/>
              <a:t>2023/11/25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0C71671-43BB-44DE-95FE-907BB23E7D9D}" type="slidenum">
              <a:rPr lang="ja-JP" altLang="en-US"/>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124644F-024C-4659-A9FD-E714F020A6B4}" type="datetimeFigureOut">
              <a:rPr lang="ja-JP" altLang="en-US"/>
              <a:t>2023/11/25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6394102-5EF5-4981-8F67-DD54780D5AC5}" type="slidenum">
              <a:rPr lang="ja-JP" altLang="en-US"/>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3B2360E-2FB1-4CA9-B763-0E7B2AE755FC}" type="datetimeFigureOut">
              <a:rPr lang="ja-JP" altLang="en-US"/>
              <a:t>2023/11/25</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4DA7AEEB-9991-4394-AAF2-A8E9C502CDF9}" type="slidenum">
              <a:rPr lang="ja-JP" altLang="en-US"/>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p:titleStyle>
    <p:body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5ECE2-4284-4245-A3AC-EEEBD30166E2}" type="datetimeFigureOut">
              <a:rPr kumimoji="1" lang="ja-JP" altLang="en-US" smtClean="0"/>
              <a:t>2023/11/25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F3E16-A678-4572-BF2D-374DB0E20AF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518A2-F797-46C1-850D-080BC5D6B14E}" type="datetimeFigureOut">
              <a:rPr kumimoji="1" lang="ja-JP" altLang="en-US" smtClean="0"/>
              <a:t>2023/11/25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B3504-90D8-45B6-8BE1-735E13B0E5A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サブタイトル 2"/>
          <p:cNvSpPr>
            <a:spLocks noGrp="1"/>
          </p:cNvSpPr>
          <p:nvPr>
            <p:ph type="subTitle" idx="1"/>
          </p:nvPr>
        </p:nvSpPr>
        <p:spPr>
          <a:xfrm>
            <a:off x="1331913" y="6116638"/>
            <a:ext cx="6400800" cy="625475"/>
          </a:xfrm>
        </p:spPr>
        <p:txBody>
          <a:bodyPr/>
          <a:lstStyle/>
          <a:p>
            <a:r>
              <a:rPr lang="en-US" altLang="ja-JP" dirty="0">
                <a:solidFill>
                  <a:schemeClr val="bg1"/>
                </a:solidFill>
                <a:ea typeface="ＭＳ Ｐゴシック" panose="020B0600070205080204" charset="-128"/>
              </a:rPr>
              <a:t>2023</a:t>
            </a:r>
            <a:r>
              <a:rPr lang="ja-JP" altLang="en-US" dirty="0">
                <a:solidFill>
                  <a:schemeClr val="bg1"/>
                </a:solidFill>
                <a:ea typeface="ＭＳ Ｐゴシック" panose="020B0600070205080204" charset="-128"/>
              </a:rPr>
              <a:t>年</a:t>
            </a:r>
            <a:r>
              <a:rPr lang="en-US" altLang="ja-JP" dirty="0">
                <a:solidFill>
                  <a:schemeClr val="bg1"/>
                </a:solidFill>
                <a:ea typeface="ＭＳ Ｐゴシック" panose="020B0600070205080204" charset="-128"/>
              </a:rPr>
              <a:t>11</a:t>
            </a:r>
            <a:r>
              <a:rPr lang="ja-JP" altLang="en-US" dirty="0">
                <a:solidFill>
                  <a:schemeClr val="bg1"/>
                </a:solidFill>
                <a:ea typeface="ＭＳ Ｐゴシック" panose="020B0600070205080204" charset="-128"/>
              </a:rPr>
              <a:t>月</a:t>
            </a:r>
            <a:r>
              <a:rPr lang="en-US" altLang="ja-JP" dirty="0">
                <a:solidFill>
                  <a:schemeClr val="bg1"/>
                </a:solidFill>
                <a:ea typeface="ＭＳ Ｐゴシック" panose="020B0600070205080204" charset="-128"/>
              </a:rPr>
              <a:t>26</a:t>
            </a:r>
            <a:r>
              <a:rPr lang="ja-JP" altLang="en-US" dirty="0">
                <a:solidFill>
                  <a:schemeClr val="bg1"/>
                </a:solidFill>
                <a:ea typeface="ＭＳ Ｐゴシック" panose="020B0600070205080204" charset="-128"/>
              </a:rPr>
              <a:t>日</a:t>
            </a:r>
          </a:p>
        </p:txBody>
      </p:sp>
      <p:sp>
        <p:nvSpPr>
          <p:cNvPr id="3075" name="タイトル 3"/>
          <p:cNvSpPr>
            <a:spLocks noGrp="1"/>
          </p:cNvSpPr>
          <p:nvPr>
            <p:ph type="ctrTitle"/>
          </p:nvPr>
        </p:nvSpPr>
        <p:spPr>
          <a:xfrm>
            <a:off x="687705" y="44450"/>
            <a:ext cx="8083550" cy="1470025"/>
          </a:xfrm>
        </p:spPr>
        <p:txBody>
          <a:bodyPr/>
          <a:lstStyle/>
          <a:p>
            <a:r>
              <a:rPr lang="ja-JP" altLang="en-US" sz="4800" dirty="0">
                <a:solidFill>
                  <a:schemeClr val="bg1"/>
                </a:solidFill>
                <a:ea typeface="ＭＳ Ｐゴシック" panose="020B0600070205080204" charset="-128"/>
              </a:rPr>
              <a:t>聖霊降臨後最終主日</a:t>
            </a:r>
          </a:p>
        </p:txBody>
      </p:sp>
      <p:sp>
        <p:nvSpPr>
          <p:cNvPr id="7" name="テキスト ボックス 6"/>
          <p:cNvSpPr txBox="1"/>
          <p:nvPr/>
        </p:nvSpPr>
        <p:spPr>
          <a:xfrm>
            <a:off x="984885" y="44450"/>
            <a:ext cx="7667625" cy="460375"/>
          </a:xfrm>
          <a:prstGeom prst="rect">
            <a:avLst/>
          </a:prstGeom>
          <a:noFill/>
        </p:spPr>
        <p:txBody>
          <a:bodyPr wrap="square" lIns="91440" tIns="45720" rIns="91440" bIns="45720" anchor="t">
            <a:spAutoFit/>
          </a:bodyPr>
          <a:lstStyle/>
          <a:p>
            <a:pPr algn="l"/>
            <a:r>
              <a:rPr lang="ja-JP" altLang="en-US" sz="2400" dirty="0">
                <a:solidFill>
                  <a:schemeClr val="bg1"/>
                </a:solidFill>
                <a:latin typeface="Arial" panose="020B0604020202020204"/>
                <a:ea typeface="ＭＳ Ｐゴシック" panose="020B0600070205080204" charset="-128"/>
                <a:cs typeface="Arial" panose="020B0604020202020204"/>
              </a:rPr>
              <a:t>　　　　　　せいれいこうりんご　　さいしゅうしゅじつ</a:t>
            </a:r>
          </a:p>
        </p:txBody>
      </p:sp>
      <p:pic>
        <p:nvPicPr>
          <p:cNvPr id="3" name="図 2">
            <a:extLst>
              <a:ext uri="{FF2B5EF4-FFF2-40B4-BE49-F238E27FC236}">
                <a16:creationId xmlns:a16="http://schemas.microsoft.com/office/drawing/2014/main" id="{BE678FA7-1B92-EDEB-8B81-C677CDB40277}"/>
              </a:ext>
            </a:extLst>
          </p:cNvPr>
          <p:cNvPicPr>
            <a:picLocks noChangeAspect="1"/>
          </p:cNvPicPr>
          <p:nvPr/>
        </p:nvPicPr>
        <p:blipFill>
          <a:blip r:embed="rId3">
            <a:extLst>
              <a:ext uri="{28A0092B-C50C-407E-A947-70E740481C1C}">
                <a14:useLocalDpi xmlns:a14="http://schemas.microsoft.com/office/drawing/2010/main" val="0"/>
              </a:ext>
            </a:extLst>
          </a:blip>
          <a:srcRect l="9671" t="30088" r="5431" b="8217"/>
          <a:stretch>
            <a:fillRect/>
          </a:stretch>
        </p:blipFill>
        <p:spPr>
          <a:xfrm>
            <a:off x="268213" y="1388413"/>
            <a:ext cx="8607574" cy="4691154"/>
          </a:xfrm>
          <a:prstGeom prst="rect">
            <a:avLst/>
          </a:prstGeom>
          <a:ln>
            <a:noFill/>
          </a:ln>
          <a:effectLst>
            <a:softEdge rad="1270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a:xfrm>
            <a:off x="457200" y="198438"/>
            <a:ext cx="8229600" cy="1143000"/>
          </a:xfrm>
        </p:spPr>
        <p:txBody>
          <a:bodyPr/>
          <a:lstStyle/>
          <a:p>
            <a:r>
              <a:rPr lang="ja-JP" altLang="en-US" u="sng" dirty="0">
                <a:solidFill>
                  <a:schemeClr val="bg1"/>
                </a:solidFill>
              </a:rPr>
              <a:t>教会讃美歌 </a:t>
            </a:r>
            <a:r>
              <a:rPr lang="en-US" altLang="ja-JP" u="sng" dirty="0">
                <a:solidFill>
                  <a:schemeClr val="bg1"/>
                </a:solidFill>
              </a:rPr>
              <a:t>139</a:t>
            </a:r>
            <a:r>
              <a:rPr lang="ja-JP" altLang="en-US" u="sng" dirty="0">
                <a:solidFill>
                  <a:schemeClr val="bg1"/>
                </a:solidFill>
              </a:rPr>
              <a:t>番</a:t>
            </a:r>
          </a:p>
        </p:txBody>
      </p:sp>
      <p:sp>
        <p:nvSpPr>
          <p:cNvPr id="35843" name="コンテンツ プレースホルダー 2"/>
          <p:cNvSpPr>
            <a:spLocks noGrp="1"/>
          </p:cNvSpPr>
          <p:nvPr>
            <p:ph idx="1"/>
          </p:nvPr>
        </p:nvSpPr>
        <p:spPr>
          <a:xfrm>
            <a:off x="0" y="1341438"/>
            <a:ext cx="9144000" cy="5516562"/>
          </a:xfrm>
        </p:spPr>
        <p:txBody>
          <a:bodyPr/>
          <a:lstStyle/>
          <a:p>
            <a:pPr marL="0" indent="0">
              <a:lnSpc>
                <a:spcPct val="150000"/>
              </a:lnSpc>
              <a:buNone/>
            </a:pPr>
            <a:r>
              <a:rPr lang="ja-JP" altLang="en-US" sz="4400" dirty="0">
                <a:solidFill>
                  <a:schemeClr val="bg1"/>
                </a:solidFill>
              </a:rPr>
              <a:t>４．よろこび迎えよ　主はいと近し、　</a:t>
            </a:r>
            <a:endParaRPr lang="en-US" altLang="ja-JP" sz="4400" dirty="0">
              <a:solidFill>
                <a:schemeClr val="bg1"/>
              </a:solidFill>
            </a:endParaRPr>
          </a:p>
          <a:p>
            <a:pPr marL="0" indent="0">
              <a:lnSpc>
                <a:spcPct val="150000"/>
              </a:lnSpc>
              <a:buNone/>
            </a:pPr>
            <a:r>
              <a:rPr lang="ja-JP" altLang="en-US" sz="4400" dirty="0">
                <a:solidFill>
                  <a:schemeClr val="bg1"/>
                </a:solidFill>
              </a:rPr>
              <a:t>　　そのとき来たら</a:t>
            </a:r>
            <a:r>
              <a:rPr lang="ja-JP" altLang="en-US" sz="4400" dirty="0" err="1">
                <a:solidFill>
                  <a:schemeClr val="bg1"/>
                </a:solidFill>
              </a:rPr>
              <a:t>ば</a:t>
            </a:r>
            <a:r>
              <a:rPr lang="ja-JP" altLang="en-US" sz="4400" dirty="0">
                <a:solidFill>
                  <a:schemeClr val="bg1"/>
                </a:solidFill>
              </a:rPr>
              <a:t>  悩み消え失せん</a:t>
            </a:r>
            <a:endParaRPr lang="en-US" altLang="ja-JP" sz="4400" dirty="0">
              <a:solidFill>
                <a:schemeClr val="bg1"/>
              </a:solidFill>
            </a:endParaRPr>
          </a:p>
          <a:p>
            <a:pPr marL="0" indent="0">
              <a:lnSpc>
                <a:spcPct val="150000"/>
              </a:lnSpc>
              <a:buNone/>
            </a:pPr>
            <a:r>
              <a:rPr lang="ja-JP" altLang="en-US" sz="4400" dirty="0">
                <a:solidFill>
                  <a:schemeClr val="bg1"/>
                </a:solidFill>
              </a:rPr>
              <a:t>　　もろ声あわせて　よろこびうたえ、　</a:t>
            </a:r>
            <a:endParaRPr lang="en-US" altLang="ja-JP" sz="4400" dirty="0">
              <a:solidFill>
                <a:schemeClr val="bg1"/>
              </a:solidFill>
            </a:endParaRPr>
          </a:p>
          <a:p>
            <a:pPr marL="0" indent="0">
              <a:lnSpc>
                <a:spcPct val="150000"/>
              </a:lnSpc>
              <a:buNone/>
            </a:pPr>
            <a:r>
              <a:rPr lang="ja-JP" altLang="en-US" sz="4400" dirty="0">
                <a:solidFill>
                  <a:schemeClr val="bg1"/>
                </a:solidFill>
              </a:rPr>
              <a:t>　　感謝のうたを。</a:t>
            </a:r>
            <a:endParaRPr lang="en-US" altLang="ja-JP" sz="4400" dirty="0">
              <a:solidFill>
                <a:schemeClr val="bg1"/>
              </a:solidFill>
            </a:endParaRPr>
          </a:p>
          <a:p>
            <a:pPr marL="0" indent="0" algn="r">
              <a:lnSpc>
                <a:spcPct val="150000"/>
              </a:lnSpc>
              <a:buNone/>
            </a:pPr>
            <a:r>
              <a:rPr lang="ja-JP" altLang="en-US" dirty="0">
                <a:solidFill>
                  <a:schemeClr val="bg1"/>
                </a:solidFill>
              </a:rPr>
              <a:t>（</a:t>
            </a:r>
            <a:r>
              <a:rPr lang="en-US" altLang="ja-JP" dirty="0">
                <a:solidFill>
                  <a:schemeClr val="bg1"/>
                </a:solidFill>
              </a:rPr>
              <a:t>II</a:t>
            </a:r>
            <a:r>
              <a:rPr lang="ja-JP" altLang="en-US" dirty="0">
                <a:solidFill>
                  <a:schemeClr val="bg1"/>
                </a:solidFill>
              </a:rPr>
              <a:t>ペトロ</a:t>
            </a:r>
            <a:r>
              <a:rPr lang="en-US" altLang="ja-JP" dirty="0">
                <a:solidFill>
                  <a:schemeClr val="bg1"/>
                </a:solidFill>
              </a:rPr>
              <a:t>3</a:t>
            </a:r>
            <a:r>
              <a:rPr lang="ja-JP" altLang="en-US" dirty="0">
                <a:solidFill>
                  <a:schemeClr val="bg1"/>
                </a:solidFill>
              </a:rPr>
              <a:t>･</a:t>
            </a:r>
            <a:r>
              <a:rPr lang="en-US" altLang="ja-JP" dirty="0">
                <a:solidFill>
                  <a:schemeClr val="bg1"/>
                </a:solidFill>
              </a:rPr>
              <a:t>13</a:t>
            </a:r>
            <a:r>
              <a:rPr lang="ja-JP" altLang="en-US" dirty="0">
                <a:solidFill>
                  <a:schemeClr val="bg1"/>
                </a:solidFill>
              </a:rPr>
              <a:t>）　</a:t>
            </a:r>
            <a:endParaRPr lang="en-US" altLang="ja-JP"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116632"/>
            <a:ext cx="8229600" cy="1143000"/>
          </a:xfrm>
        </p:spPr>
        <p:txBody>
          <a:bodyPr/>
          <a:lstStyle/>
          <a:p>
            <a:pPr eaLnBrk="1" hangingPunct="1"/>
            <a:r>
              <a:rPr lang="ja-JP" altLang="ja-JP" sz="4800" u="sng">
                <a:solidFill>
                  <a:schemeClr val="bg1"/>
                </a:solidFill>
              </a:rPr>
              <a:t>キリエ</a:t>
            </a:r>
            <a:endParaRPr lang="ja-JP" altLang="en-US" sz="4800">
              <a:solidFill>
                <a:schemeClr val="bg1"/>
              </a:solidFill>
            </a:endParaRPr>
          </a:p>
        </p:txBody>
      </p:sp>
      <p:sp>
        <p:nvSpPr>
          <p:cNvPr id="3" name="コンテンツ プレースホルダー 2"/>
          <p:cNvSpPr>
            <a:spLocks noGrp="1"/>
          </p:cNvSpPr>
          <p:nvPr>
            <p:ph idx="1"/>
          </p:nvPr>
        </p:nvSpPr>
        <p:spPr>
          <a:xfrm>
            <a:off x="0" y="1268760"/>
            <a:ext cx="9144000" cy="5589240"/>
          </a:xfrm>
        </p:spPr>
        <p:txBody>
          <a:bodyPr>
            <a:noAutofit/>
          </a:bodyPr>
          <a:lstStyle/>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主よ、あわれんでください。</a:t>
            </a:r>
            <a:endParaRPr lang="en-US" altLang="ja-JP" sz="4400">
              <a:solidFill>
                <a:srgbClr val="00FFFF"/>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主よ、あわれんでください。</a:t>
            </a:r>
            <a:endParaRPr lang="en-US" altLang="ja-JP" sz="4400">
              <a:solidFill>
                <a:schemeClr val="bg1"/>
              </a:solidFill>
            </a:endParaRPr>
          </a:p>
          <a:p>
            <a:pPr marL="0" indent="0" eaLnBrk="1" hangingPunct="1">
              <a:lnSpc>
                <a:spcPct val="120000"/>
              </a:lnSpc>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キリストよ、あわれんでください。</a:t>
            </a:r>
            <a:endParaRPr lang="en-US" altLang="ja-JP" sz="4400">
              <a:solidFill>
                <a:srgbClr val="00FFFF"/>
              </a:solidFill>
            </a:endParaRPr>
          </a:p>
          <a:p>
            <a:pPr marL="0" indent="0" eaLnBrk="1" hangingPunct="1">
              <a:lnSpc>
                <a:spcPct val="120000"/>
              </a:lnSpc>
              <a:buNone/>
              <a:defRPr/>
            </a:pPr>
            <a:r>
              <a:rPr lang="ja-JP" altLang="en-US" sz="4400">
                <a:solidFill>
                  <a:schemeClr val="bg1"/>
                </a:solidFill>
              </a:rPr>
              <a:t>衆） キリストよ、あわれんでください。</a:t>
            </a:r>
            <a:endParaRPr lang="en-US" altLang="ja-JP" sz="4400">
              <a:solidFill>
                <a:schemeClr val="bg1"/>
              </a:solidFill>
            </a:endParaRPr>
          </a:p>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主よ、あわれんでください。</a:t>
            </a:r>
            <a:endParaRPr lang="en-US" altLang="ja-JP" sz="4400">
              <a:solidFill>
                <a:srgbClr val="00FFFF"/>
              </a:solidFill>
            </a:endParaRPr>
          </a:p>
          <a:p>
            <a:pPr marL="0" indent="0" eaLnBrk="1" hangingPunct="1">
              <a:lnSpc>
                <a:spcPct val="120000"/>
              </a:lnSpc>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主よ、あわれんでください。</a:t>
            </a:r>
            <a:endParaRPr lang="en-US" altLang="ja-JP" sz="4400">
              <a:solidFill>
                <a:schemeClr val="bg1"/>
              </a:solidFill>
            </a:endParaRPr>
          </a:p>
        </p:txBody>
      </p:sp>
      <p:sp>
        <p:nvSpPr>
          <p:cNvPr id="6" name="テキスト ボックス 5"/>
          <p:cNvSpPr txBox="1"/>
          <p:nvPr/>
        </p:nvSpPr>
        <p:spPr>
          <a:xfrm>
            <a:off x="971600" y="5805264"/>
            <a:ext cx="720080" cy="400110"/>
          </a:xfrm>
          <a:prstGeom prst="rect">
            <a:avLst/>
          </a:prstGeom>
          <a:noFill/>
        </p:spPr>
        <p:txBody>
          <a:bodyPr wrap="square" rtlCol="0">
            <a:spAutoFit/>
          </a:bodyPr>
          <a:lstStyle/>
          <a:p>
            <a:r>
              <a:rPr lang="ja-JP" altLang="en-US" sz="2000" b="1">
                <a:solidFill>
                  <a:schemeClr val="bg1"/>
                </a:solidFill>
              </a:rPr>
              <a:t>しゅ</a:t>
            </a:r>
            <a:endParaRPr kumimoji="1" lang="ja-JP" altLang="en-US" sz="2000" b="1">
              <a:solidFill>
                <a:schemeClr val="bg1"/>
              </a:solidFill>
            </a:endParaRPr>
          </a:p>
        </p:txBody>
      </p:sp>
      <p:sp>
        <p:nvSpPr>
          <p:cNvPr id="7" name="テキスト ボックス 6"/>
          <p:cNvSpPr txBox="1"/>
          <p:nvPr/>
        </p:nvSpPr>
        <p:spPr>
          <a:xfrm>
            <a:off x="971600" y="2060848"/>
            <a:ext cx="720080" cy="400110"/>
          </a:xfrm>
          <a:prstGeom prst="rect">
            <a:avLst/>
          </a:prstGeom>
          <a:noFill/>
        </p:spPr>
        <p:txBody>
          <a:bodyPr wrap="square" rtlCol="0">
            <a:spAutoFit/>
          </a:bodyPr>
          <a:lstStyle/>
          <a:p>
            <a:r>
              <a:rPr lang="ja-JP" altLang="en-US" sz="2000" b="1">
                <a:solidFill>
                  <a:schemeClr val="bg1"/>
                </a:solidFill>
              </a:rPr>
              <a:t>しゅ</a:t>
            </a:r>
            <a:endParaRPr kumimoji="1" lang="ja-JP" altLang="en-US" sz="2000" b="1">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ja-JP" u="sng" dirty="0">
                <a:solidFill>
                  <a:schemeClr val="bg1"/>
                </a:solidFill>
              </a:rPr>
              <a:t>グロリア（栄光）</a:t>
            </a:r>
            <a:endParaRPr lang="ja-JP" altLang="en-US" dirty="0">
              <a:solidFill>
                <a:schemeClr val="bg1"/>
              </a:solidFill>
            </a:endParaRPr>
          </a:p>
        </p:txBody>
      </p:sp>
      <p:sp>
        <p:nvSpPr>
          <p:cNvPr id="3" name="コンテンツ プレースホルダー 2"/>
          <p:cNvSpPr>
            <a:spLocks noGrp="1"/>
          </p:cNvSpPr>
          <p:nvPr>
            <p:ph idx="1"/>
          </p:nvPr>
        </p:nvSpPr>
        <p:spPr>
          <a:xfrm>
            <a:off x="0" y="1600200"/>
            <a:ext cx="9144000" cy="4525963"/>
          </a:xfrm>
        </p:spPr>
        <p:txBody>
          <a:bodyPr>
            <a:noAutofit/>
          </a:bodyPr>
          <a:lstStyle/>
          <a:p>
            <a:pPr marL="0" indent="0" eaLnBrk="1" hangingPunct="1">
              <a:lnSpc>
                <a:spcPct val="120000"/>
              </a:lnSpc>
              <a:buFont typeface="Arial" panose="020B0604020202020204" pitchFamily="34" charset="0"/>
              <a:buNone/>
              <a:defRPr/>
            </a:pPr>
            <a:r>
              <a:rPr lang="ja-JP" altLang="en-US" sz="4400" dirty="0">
                <a:solidFill>
                  <a:srgbClr val="00FFFF"/>
                </a:solidFill>
              </a:rPr>
              <a:t>司） いと高きところには栄光、神に。</a:t>
            </a:r>
            <a:endParaRPr lang="en-US" altLang="ja-JP" sz="4400" dirty="0">
              <a:solidFill>
                <a:srgbClr val="00FFFF"/>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衆） 地には平和、</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en-US" altLang="ja-JP" sz="4400" dirty="0">
                <a:solidFill>
                  <a:schemeClr val="bg1"/>
                </a:solidFill>
              </a:rPr>
              <a:t>	</a:t>
            </a:r>
            <a:r>
              <a:rPr lang="ja-JP" altLang="en-US" sz="4400" dirty="0">
                <a:solidFill>
                  <a:schemeClr val="bg1"/>
                </a:solidFill>
              </a:rPr>
              <a:t>み心にかなう　ひとびとに。</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　　</a:t>
            </a:r>
            <a:r>
              <a:rPr lang="en-US" altLang="ja-JP" sz="4400" dirty="0">
                <a:solidFill>
                  <a:schemeClr val="bg1"/>
                </a:solidFill>
              </a:rPr>
              <a:t>	</a:t>
            </a:r>
            <a:r>
              <a:rPr lang="ja-JP" altLang="en-US" sz="4400" dirty="0">
                <a:solidFill>
                  <a:schemeClr val="bg1"/>
                </a:solidFill>
              </a:rPr>
              <a:t>主をあがめ、主をあおぎ</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　　</a:t>
            </a:r>
            <a:r>
              <a:rPr lang="en-US" altLang="ja-JP" sz="4400" dirty="0">
                <a:solidFill>
                  <a:schemeClr val="bg1"/>
                </a:solidFill>
              </a:rPr>
              <a:t>	</a:t>
            </a:r>
            <a:r>
              <a:rPr lang="ja-JP" altLang="en-US" sz="4400" dirty="0">
                <a:solidFill>
                  <a:schemeClr val="bg1"/>
                </a:solidFill>
              </a:rPr>
              <a:t>主をおがみ、主をたたえます。</a:t>
            </a:r>
            <a:endParaRPr lang="en-US" altLang="ja-JP" sz="4400" dirty="0">
              <a:solidFill>
                <a:schemeClr val="bg1"/>
              </a:solidFill>
            </a:endParaRPr>
          </a:p>
        </p:txBody>
      </p:sp>
      <p:sp>
        <p:nvSpPr>
          <p:cNvPr id="2" name="テキスト ボックス 1"/>
          <p:cNvSpPr txBox="1"/>
          <p:nvPr/>
        </p:nvSpPr>
        <p:spPr>
          <a:xfrm>
            <a:off x="35496" y="2343107"/>
            <a:ext cx="9057034" cy="461665"/>
          </a:xfrm>
          <a:prstGeom prst="rect">
            <a:avLst/>
          </a:prstGeom>
          <a:noFill/>
        </p:spPr>
        <p:txBody>
          <a:bodyPr wrap="square">
            <a:spAutoFit/>
          </a:bodyPr>
          <a:lstStyle/>
          <a:p>
            <a:r>
              <a:rPr lang="ja-JP" altLang="en-US" sz="2400" dirty="0">
                <a:solidFill>
                  <a:schemeClr val="bg1"/>
                </a:solidFill>
              </a:rPr>
              <a:t>             ち                へいわ</a:t>
            </a:r>
          </a:p>
        </p:txBody>
      </p:sp>
      <p:sp>
        <p:nvSpPr>
          <p:cNvPr id="4" name="テキスト ボックス 3"/>
          <p:cNvSpPr txBox="1"/>
          <p:nvPr/>
        </p:nvSpPr>
        <p:spPr>
          <a:xfrm>
            <a:off x="8603" y="3302328"/>
            <a:ext cx="9057034" cy="461665"/>
          </a:xfrm>
          <a:prstGeom prst="rect">
            <a:avLst/>
          </a:prstGeom>
          <a:noFill/>
        </p:spPr>
        <p:txBody>
          <a:bodyPr wrap="square">
            <a:spAutoFit/>
          </a:bodyPr>
          <a:lstStyle/>
          <a:p>
            <a:r>
              <a:rPr lang="ja-JP" altLang="en-US" sz="2400" dirty="0">
                <a:solidFill>
                  <a:schemeClr val="bg1"/>
                </a:solidFill>
              </a:rPr>
              <a:t>                こころ</a:t>
            </a:r>
          </a:p>
        </p:txBody>
      </p:sp>
      <p:sp>
        <p:nvSpPr>
          <p:cNvPr id="5" name="テキスト ボックス 4"/>
          <p:cNvSpPr txBox="1"/>
          <p:nvPr/>
        </p:nvSpPr>
        <p:spPr>
          <a:xfrm>
            <a:off x="17566" y="4225694"/>
            <a:ext cx="9057034" cy="461665"/>
          </a:xfrm>
          <a:prstGeom prst="rect">
            <a:avLst/>
          </a:prstGeom>
          <a:noFill/>
        </p:spPr>
        <p:txBody>
          <a:bodyPr wrap="square">
            <a:spAutoFit/>
          </a:bodyPr>
          <a:lstStyle/>
          <a:p>
            <a:r>
              <a:rPr lang="ja-JP" altLang="en-US" sz="2400" dirty="0">
                <a:solidFill>
                  <a:schemeClr val="bg1"/>
                </a:solidFill>
              </a:rPr>
              <a:t>           しゅ                               しゅ</a:t>
            </a:r>
          </a:p>
        </p:txBody>
      </p:sp>
      <p:sp>
        <p:nvSpPr>
          <p:cNvPr id="6" name="テキスト ボックス 5"/>
          <p:cNvSpPr txBox="1"/>
          <p:nvPr/>
        </p:nvSpPr>
        <p:spPr>
          <a:xfrm>
            <a:off x="26528" y="5166997"/>
            <a:ext cx="9057034" cy="461665"/>
          </a:xfrm>
          <a:prstGeom prst="rect">
            <a:avLst/>
          </a:prstGeom>
          <a:noFill/>
        </p:spPr>
        <p:txBody>
          <a:bodyPr wrap="square">
            <a:spAutoFit/>
          </a:bodyPr>
          <a:lstStyle/>
          <a:p>
            <a:r>
              <a:rPr lang="ja-JP" altLang="en-US" sz="2400" dirty="0">
                <a:solidFill>
                  <a:schemeClr val="bg1"/>
                </a:solidFill>
              </a:rPr>
              <a:t>           しゅ                               しゅ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7411" name="コンテンツ プレースホルダー 2"/>
          <p:cNvSpPr>
            <a:spLocks noGrp="1"/>
          </p:cNvSpPr>
          <p:nvPr>
            <p:ph idx="1"/>
          </p:nvPr>
        </p:nvSpPr>
        <p:spPr>
          <a:xfrm>
            <a:off x="395288" y="1600200"/>
            <a:ext cx="8748712" cy="5141913"/>
          </a:xfrm>
        </p:spPr>
        <p:txBody>
          <a:bodyPr/>
          <a:lstStyle/>
          <a:p>
            <a:pPr marL="0" indent="0" eaLnBrk="1" hangingPunct="1">
              <a:lnSpc>
                <a:spcPct val="120000"/>
              </a:lnSpc>
              <a:buFont typeface="Arial" panose="020B0604020202020204" pitchFamily="34" charset="0"/>
              <a:buNone/>
            </a:pPr>
            <a:r>
              <a:rPr lang="ja-JP" altLang="en-US" sz="4400" dirty="0">
                <a:solidFill>
                  <a:schemeClr val="bg1"/>
                </a:solidFill>
              </a:rPr>
              <a:t>主なる神、天の王、全能の父。</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あなたの栄光に感謝します。</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主なる神、神の小羊、父のひとり子</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主イエス・キリスト。</a:t>
            </a:r>
            <a:endParaRPr lang="en-US" altLang="ja-JP" sz="4400" dirty="0">
              <a:solidFill>
                <a:schemeClr val="bg1"/>
              </a:solidFill>
            </a:endParaRPr>
          </a:p>
        </p:txBody>
      </p:sp>
      <p:sp>
        <p:nvSpPr>
          <p:cNvPr id="17412" name="正方形/長方形 3"/>
          <p:cNvSpPr>
            <a:spLocks noChangeArrowheads="1"/>
          </p:cNvSpPr>
          <p:nvPr/>
        </p:nvSpPr>
        <p:spPr bwMode="auto">
          <a:xfrm>
            <a:off x="6875463" y="549275"/>
            <a:ext cx="15700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FontTx/>
              <a:buNone/>
            </a:pPr>
            <a:r>
              <a:rPr lang="ja-JP" altLang="en-US" sz="3600">
                <a:solidFill>
                  <a:schemeClr val="bg1"/>
                </a:solidFill>
                <a:latin typeface="Arial" panose="020B0604020202020204" pitchFamily="34" charset="0"/>
              </a:rPr>
              <a:t>（起立）</a:t>
            </a:r>
            <a:endParaRPr lang="ja-JP" altLang="en-US" sz="3600">
              <a:latin typeface="Arial" panose="020B0604020202020204" pitchFamily="34" charset="0"/>
            </a:endParaRPr>
          </a:p>
        </p:txBody>
      </p:sp>
      <p:sp>
        <p:nvSpPr>
          <p:cNvPr id="6" name="テキスト ボックス 5"/>
          <p:cNvSpPr txBox="1"/>
          <p:nvPr/>
        </p:nvSpPr>
        <p:spPr>
          <a:xfrm>
            <a:off x="35496" y="2334142"/>
            <a:ext cx="9057034" cy="461665"/>
          </a:xfrm>
          <a:prstGeom prst="rect">
            <a:avLst/>
          </a:prstGeom>
          <a:noFill/>
        </p:spPr>
        <p:txBody>
          <a:bodyPr wrap="square">
            <a:spAutoFit/>
          </a:bodyPr>
          <a:lstStyle/>
          <a:p>
            <a:r>
              <a:rPr lang="ja-JP" altLang="en-US" sz="2400" dirty="0">
                <a:solidFill>
                  <a:schemeClr val="bg1"/>
                </a:solidFill>
              </a:rPr>
              <a:t>                              えいこう       かんしゃ</a:t>
            </a:r>
          </a:p>
        </p:txBody>
      </p:sp>
      <p:sp>
        <p:nvSpPr>
          <p:cNvPr id="7" name="テキスト ボックス 6"/>
          <p:cNvSpPr txBox="1"/>
          <p:nvPr/>
        </p:nvSpPr>
        <p:spPr>
          <a:xfrm>
            <a:off x="8603" y="3293363"/>
            <a:ext cx="9057034" cy="461665"/>
          </a:xfrm>
          <a:prstGeom prst="rect">
            <a:avLst/>
          </a:prstGeom>
          <a:noFill/>
        </p:spPr>
        <p:txBody>
          <a:bodyPr wrap="square">
            <a:spAutoFit/>
          </a:bodyPr>
          <a:lstStyle/>
          <a:p>
            <a:r>
              <a:rPr lang="ja-JP" altLang="en-US" sz="2400" dirty="0">
                <a:solidFill>
                  <a:schemeClr val="bg1"/>
                </a:solidFill>
              </a:rPr>
              <a:t>     しゅ            かみ    かみ      こひつじ     ちち                         ご</a:t>
            </a:r>
          </a:p>
        </p:txBody>
      </p:sp>
      <p:sp>
        <p:nvSpPr>
          <p:cNvPr id="8" name="テキスト ボックス 7"/>
          <p:cNvSpPr txBox="1"/>
          <p:nvPr/>
        </p:nvSpPr>
        <p:spPr>
          <a:xfrm>
            <a:off x="17566" y="4216729"/>
            <a:ext cx="9057034" cy="461665"/>
          </a:xfrm>
          <a:prstGeom prst="rect">
            <a:avLst/>
          </a:prstGeom>
          <a:noFill/>
        </p:spPr>
        <p:txBody>
          <a:bodyPr wrap="square">
            <a:spAutoFit/>
          </a:bodyPr>
          <a:lstStyle/>
          <a:p>
            <a:r>
              <a:rPr lang="ja-JP" altLang="en-US" sz="2400" dirty="0">
                <a:solidFill>
                  <a:schemeClr val="bg1"/>
                </a:solidFill>
              </a:rPr>
              <a:t>     しゅ</a:t>
            </a:r>
          </a:p>
        </p:txBody>
      </p:sp>
      <p:sp>
        <p:nvSpPr>
          <p:cNvPr id="10" name="テキスト ボックス 9"/>
          <p:cNvSpPr txBox="1"/>
          <p:nvPr/>
        </p:nvSpPr>
        <p:spPr>
          <a:xfrm>
            <a:off x="8597" y="1383880"/>
            <a:ext cx="9057034" cy="461665"/>
          </a:xfrm>
          <a:prstGeom prst="rect">
            <a:avLst/>
          </a:prstGeom>
          <a:noFill/>
        </p:spPr>
        <p:txBody>
          <a:bodyPr wrap="square">
            <a:spAutoFit/>
          </a:bodyPr>
          <a:lstStyle/>
          <a:p>
            <a:r>
              <a:rPr lang="ja-JP" altLang="en-US" sz="2400" dirty="0">
                <a:solidFill>
                  <a:schemeClr val="bg1"/>
                </a:solidFill>
              </a:rPr>
              <a:t>     しゅ            かみ    てん       おう     ぜんのう      ちち</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8435" name="コンテンツ プレースホルダー 2"/>
          <p:cNvSpPr>
            <a:spLocks noGrp="1"/>
          </p:cNvSpPr>
          <p:nvPr>
            <p:ph idx="1"/>
          </p:nvPr>
        </p:nvSpPr>
        <p:spPr>
          <a:xfrm>
            <a:off x="395288" y="1600200"/>
            <a:ext cx="8748712" cy="5257800"/>
          </a:xfrm>
        </p:spPr>
        <p:txBody>
          <a:bodyPr/>
          <a:lstStyle/>
          <a:p>
            <a:pPr marL="0" indent="0">
              <a:lnSpc>
                <a:spcPct val="120000"/>
              </a:lnSpc>
              <a:buNone/>
            </a:pPr>
            <a:r>
              <a:rPr lang="ja-JP" altLang="en-US" sz="4400" dirty="0">
                <a:solidFill>
                  <a:schemeClr val="bg1"/>
                </a:solidFill>
              </a:rPr>
              <a:t>世の罪を取り除く主よ。</a:t>
            </a:r>
          </a:p>
          <a:p>
            <a:pPr marL="0" indent="0" eaLnBrk="1" hangingPunct="1">
              <a:lnSpc>
                <a:spcPct val="120000"/>
              </a:lnSpc>
              <a:buFont typeface="Arial" panose="020B0604020202020204" pitchFamily="34" charset="0"/>
              <a:buNone/>
            </a:pPr>
            <a:r>
              <a:rPr lang="ja-JP" altLang="en-US" sz="4400" dirty="0">
                <a:solidFill>
                  <a:schemeClr val="bg1"/>
                </a:solidFill>
              </a:rPr>
              <a:t>私たちをあわれみ、</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en-US" altLang="ja-JP" sz="4400" dirty="0">
                <a:solidFill>
                  <a:schemeClr val="bg1"/>
                </a:solidFill>
              </a:rPr>
              <a:t>	</a:t>
            </a:r>
            <a:r>
              <a:rPr lang="ja-JP" altLang="en-US" sz="4400" dirty="0">
                <a:solidFill>
                  <a:schemeClr val="bg1"/>
                </a:solidFill>
              </a:rPr>
              <a:t>祈りを聞いてください。</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父の右におられる主。</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en-US" altLang="ja-JP" sz="4400" dirty="0">
                <a:solidFill>
                  <a:schemeClr val="bg1"/>
                </a:solidFill>
              </a:rPr>
              <a:t>	</a:t>
            </a:r>
            <a:r>
              <a:rPr lang="ja-JP" altLang="en-US" sz="4400" dirty="0">
                <a:solidFill>
                  <a:schemeClr val="bg1"/>
                </a:solidFill>
              </a:rPr>
              <a:t>私たちをあわれんでください。</a:t>
            </a:r>
          </a:p>
        </p:txBody>
      </p:sp>
      <p:sp>
        <p:nvSpPr>
          <p:cNvPr id="18436" name="正方形/長方形 3"/>
          <p:cNvSpPr>
            <a:spLocks noChangeArrowheads="1"/>
          </p:cNvSpPr>
          <p:nvPr/>
        </p:nvSpPr>
        <p:spPr bwMode="auto">
          <a:xfrm>
            <a:off x="6875463" y="549275"/>
            <a:ext cx="15700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FontTx/>
              <a:buNone/>
            </a:pPr>
            <a:r>
              <a:rPr lang="ja-JP" altLang="en-US" sz="3600">
                <a:solidFill>
                  <a:schemeClr val="bg1"/>
                </a:solidFill>
                <a:latin typeface="Arial" panose="020B0604020202020204" pitchFamily="34" charset="0"/>
              </a:rPr>
              <a:t>（起立）</a:t>
            </a:r>
            <a:endParaRPr lang="ja-JP" altLang="en-US" sz="3600">
              <a:latin typeface="Arial" panose="020B0604020202020204" pitchFamily="34" charset="0"/>
            </a:endParaRPr>
          </a:p>
        </p:txBody>
      </p:sp>
      <p:sp>
        <p:nvSpPr>
          <p:cNvPr id="2" name="テキスト ボックス 1"/>
          <p:cNvSpPr txBox="1"/>
          <p:nvPr/>
        </p:nvSpPr>
        <p:spPr>
          <a:xfrm>
            <a:off x="35496" y="3293367"/>
            <a:ext cx="9057034" cy="461665"/>
          </a:xfrm>
          <a:prstGeom prst="rect">
            <a:avLst/>
          </a:prstGeom>
          <a:noFill/>
        </p:spPr>
        <p:txBody>
          <a:bodyPr wrap="square">
            <a:spAutoFit/>
          </a:bodyPr>
          <a:lstStyle/>
          <a:p>
            <a:r>
              <a:rPr lang="ja-JP" altLang="en-US" sz="2400" dirty="0">
                <a:solidFill>
                  <a:schemeClr val="bg1"/>
                </a:solidFill>
              </a:rPr>
              <a:t>               いの            き</a:t>
            </a:r>
          </a:p>
        </p:txBody>
      </p:sp>
      <p:sp>
        <p:nvSpPr>
          <p:cNvPr id="3" name="テキスト ボックス 2"/>
          <p:cNvSpPr txBox="1"/>
          <p:nvPr/>
        </p:nvSpPr>
        <p:spPr>
          <a:xfrm>
            <a:off x="8603" y="4252588"/>
            <a:ext cx="9057034" cy="461665"/>
          </a:xfrm>
          <a:prstGeom prst="rect">
            <a:avLst/>
          </a:prstGeom>
          <a:noFill/>
        </p:spPr>
        <p:txBody>
          <a:bodyPr wrap="square">
            <a:spAutoFit/>
          </a:bodyPr>
          <a:lstStyle/>
          <a:p>
            <a:r>
              <a:rPr lang="ja-JP" altLang="en-US" sz="2400" dirty="0">
                <a:solidFill>
                  <a:schemeClr val="bg1"/>
                </a:solidFill>
              </a:rPr>
              <a:t>     ちち       みぎ                              しゅ</a:t>
            </a:r>
          </a:p>
        </p:txBody>
      </p:sp>
      <p:sp>
        <p:nvSpPr>
          <p:cNvPr id="4" name="テキスト ボックス 3"/>
          <p:cNvSpPr txBox="1"/>
          <p:nvPr/>
        </p:nvSpPr>
        <p:spPr>
          <a:xfrm>
            <a:off x="17566" y="5175954"/>
            <a:ext cx="9057034" cy="461665"/>
          </a:xfrm>
          <a:prstGeom prst="rect">
            <a:avLst/>
          </a:prstGeom>
          <a:noFill/>
        </p:spPr>
        <p:txBody>
          <a:bodyPr wrap="square">
            <a:spAutoFit/>
          </a:bodyPr>
          <a:lstStyle/>
          <a:p>
            <a:r>
              <a:rPr lang="ja-JP" altLang="en-US" sz="2400" dirty="0">
                <a:solidFill>
                  <a:schemeClr val="bg1"/>
                </a:solidFill>
              </a:rPr>
              <a:t>             わたし</a:t>
            </a:r>
          </a:p>
        </p:txBody>
      </p:sp>
      <p:sp>
        <p:nvSpPr>
          <p:cNvPr id="6" name="テキスト ボックス 5"/>
          <p:cNvSpPr txBox="1"/>
          <p:nvPr/>
        </p:nvSpPr>
        <p:spPr>
          <a:xfrm>
            <a:off x="8597" y="2343105"/>
            <a:ext cx="9057034" cy="461665"/>
          </a:xfrm>
          <a:prstGeom prst="rect">
            <a:avLst/>
          </a:prstGeom>
          <a:noFill/>
        </p:spPr>
        <p:txBody>
          <a:bodyPr wrap="square">
            <a:spAutoFit/>
          </a:bodyPr>
          <a:lstStyle/>
          <a:p>
            <a:r>
              <a:rPr lang="ja-JP" altLang="en-US" sz="2400" dirty="0">
                <a:solidFill>
                  <a:schemeClr val="bg1"/>
                </a:solidFill>
              </a:rPr>
              <a:t>   わたし</a:t>
            </a:r>
          </a:p>
        </p:txBody>
      </p:sp>
      <p:sp>
        <p:nvSpPr>
          <p:cNvPr id="7" name="テキスト ボックス 6"/>
          <p:cNvSpPr txBox="1"/>
          <p:nvPr/>
        </p:nvSpPr>
        <p:spPr>
          <a:xfrm>
            <a:off x="8598" y="1392852"/>
            <a:ext cx="9057034" cy="461665"/>
          </a:xfrm>
          <a:prstGeom prst="rect">
            <a:avLst/>
          </a:prstGeom>
          <a:noFill/>
        </p:spPr>
        <p:txBody>
          <a:bodyPr wrap="square">
            <a:spAutoFit/>
          </a:bodyPr>
          <a:lstStyle/>
          <a:p>
            <a:r>
              <a:rPr lang="ja-JP" altLang="en-US" sz="2400" dirty="0">
                <a:solidFill>
                  <a:schemeClr val="bg1"/>
                </a:solidFill>
              </a:rPr>
              <a:t>      よ         つみ       と       のぞ    しゅ</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9459" name="コンテンツ プレースホルダー 2"/>
          <p:cNvSpPr>
            <a:spLocks noGrp="1"/>
          </p:cNvSpPr>
          <p:nvPr>
            <p:ph idx="1"/>
          </p:nvPr>
        </p:nvSpPr>
        <p:spPr>
          <a:xfrm>
            <a:off x="395288" y="1600200"/>
            <a:ext cx="8291512" cy="4525963"/>
          </a:xfrm>
        </p:spPr>
        <p:txBody>
          <a:bodyPr/>
          <a:lstStyle/>
          <a:p>
            <a:pPr marL="0" indent="0" eaLnBrk="1" hangingPunct="1">
              <a:lnSpc>
                <a:spcPct val="120000"/>
              </a:lnSpc>
              <a:buFont typeface="Arial" panose="020B0604020202020204" pitchFamily="34" charset="0"/>
              <a:buNone/>
            </a:pPr>
            <a:r>
              <a:rPr lang="ja-JP" altLang="en-US" sz="4400" dirty="0">
                <a:solidFill>
                  <a:schemeClr val="bg1"/>
                </a:solidFill>
              </a:rPr>
              <a:t>あなただけが聖なる主、</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いと高き　イエス・キリスト。</a:t>
            </a:r>
          </a:p>
          <a:p>
            <a:pPr marL="0" indent="0" eaLnBrk="1" hangingPunct="1">
              <a:lnSpc>
                <a:spcPct val="120000"/>
              </a:lnSpc>
              <a:buFont typeface="Arial" panose="020B0604020202020204" pitchFamily="34" charset="0"/>
              <a:buNone/>
            </a:pPr>
            <a:r>
              <a:rPr lang="ja-JP" altLang="en-US" sz="4400" dirty="0">
                <a:solidFill>
                  <a:schemeClr val="bg1"/>
                </a:solidFill>
              </a:rPr>
              <a:t>あなたは聖霊とともに</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父なる神の栄光のうちに。</a:t>
            </a:r>
          </a:p>
          <a:p>
            <a:pPr marL="0" indent="0" eaLnBrk="1" hangingPunct="1">
              <a:lnSpc>
                <a:spcPct val="120000"/>
              </a:lnSpc>
              <a:buFont typeface="Arial" panose="020B0604020202020204" pitchFamily="34" charset="0"/>
              <a:buNone/>
            </a:pPr>
            <a:r>
              <a:rPr lang="ja-JP" altLang="en-US" sz="4400" dirty="0">
                <a:solidFill>
                  <a:schemeClr val="bg1"/>
                </a:solidFill>
              </a:rPr>
              <a:t>　　　　　　　　　　　　　　　　アーメン</a:t>
            </a:r>
          </a:p>
        </p:txBody>
      </p:sp>
      <p:sp>
        <p:nvSpPr>
          <p:cNvPr id="19460" name="正方形/長方形 3"/>
          <p:cNvSpPr>
            <a:spLocks noChangeArrowheads="1"/>
          </p:cNvSpPr>
          <p:nvPr/>
        </p:nvSpPr>
        <p:spPr bwMode="auto">
          <a:xfrm>
            <a:off x="6875463" y="549275"/>
            <a:ext cx="15700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FontTx/>
              <a:buNone/>
            </a:pPr>
            <a:r>
              <a:rPr lang="ja-JP" altLang="en-US" sz="3600">
                <a:solidFill>
                  <a:schemeClr val="bg1"/>
                </a:solidFill>
                <a:latin typeface="Arial" panose="020B0604020202020204" pitchFamily="34" charset="0"/>
              </a:rPr>
              <a:t>（起立）</a:t>
            </a:r>
            <a:endParaRPr lang="ja-JP" altLang="en-US" sz="3600">
              <a:latin typeface="Arial" panose="020B0604020202020204" pitchFamily="34" charset="0"/>
            </a:endParaRPr>
          </a:p>
        </p:txBody>
      </p:sp>
      <p:sp>
        <p:nvSpPr>
          <p:cNvPr id="8" name="テキスト ボックス 7"/>
          <p:cNvSpPr txBox="1"/>
          <p:nvPr/>
        </p:nvSpPr>
        <p:spPr>
          <a:xfrm>
            <a:off x="8603" y="3293363"/>
            <a:ext cx="9057034" cy="461665"/>
          </a:xfrm>
          <a:prstGeom prst="rect">
            <a:avLst/>
          </a:prstGeom>
          <a:noFill/>
        </p:spPr>
        <p:txBody>
          <a:bodyPr wrap="square">
            <a:spAutoFit/>
          </a:bodyPr>
          <a:lstStyle/>
          <a:p>
            <a:r>
              <a:rPr lang="ja-JP" altLang="en-US" sz="2400" dirty="0">
                <a:solidFill>
                  <a:schemeClr val="bg1"/>
                </a:solidFill>
              </a:rPr>
              <a:t>                             せいれい</a:t>
            </a:r>
          </a:p>
        </p:txBody>
      </p:sp>
      <p:sp>
        <p:nvSpPr>
          <p:cNvPr id="9" name="テキスト ボックス 8"/>
          <p:cNvSpPr txBox="1"/>
          <p:nvPr/>
        </p:nvSpPr>
        <p:spPr>
          <a:xfrm>
            <a:off x="17566" y="4216729"/>
            <a:ext cx="9057034" cy="461665"/>
          </a:xfrm>
          <a:prstGeom prst="rect">
            <a:avLst/>
          </a:prstGeom>
          <a:noFill/>
        </p:spPr>
        <p:txBody>
          <a:bodyPr wrap="square">
            <a:spAutoFit/>
          </a:bodyPr>
          <a:lstStyle/>
          <a:p>
            <a:r>
              <a:rPr lang="ja-JP" altLang="en-US" sz="2400" dirty="0">
                <a:solidFill>
                  <a:schemeClr val="bg1"/>
                </a:solidFill>
              </a:rPr>
              <a:t>     ちち           かみ       えいこう</a:t>
            </a:r>
          </a:p>
        </p:txBody>
      </p:sp>
      <p:sp>
        <p:nvSpPr>
          <p:cNvPr id="11" name="テキスト ボックス 10"/>
          <p:cNvSpPr txBox="1"/>
          <p:nvPr/>
        </p:nvSpPr>
        <p:spPr>
          <a:xfrm>
            <a:off x="8597" y="1410775"/>
            <a:ext cx="9057034" cy="461665"/>
          </a:xfrm>
          <a:prstGeom prst="rect">
            <a:avLst/>
          </a:prstGeom>
          <a:noFill/>
        </p:spPr>
        <p:txBody>
          <a:bodyPr wrap="square">
            <a:spAutoFit/>
          </a:bodyPr>
          <a:lstStyle/>
          <a:p>
            <a:r>
              <a:rPr lang="ja-JP" altLang="en-US" sz="2400" dirty="0">
                <a:solidFill>
                  <a:schemeClr val="bg1"/>
                </a:solidFill>
              </a:rPr>
              <a:t>                                          せい            しゅ</a:t>
            </a:r>
          </a:p>
        </p:txBody>
      </p:sp>
      <p:sp>
        <p:nvSpPr>
          <p:cNvPr id="12" name="テキスト ボックス 11"/>
          <p:cNvSpPr txBox="1"/>
          <p:nvPr/>
        </p:nvSpPr>
        <p:spPr>
          <a:xfrm>
            <a:off x="8596" y="2343108"/>
            <a:ext cx="9057034" cy="461665"/>
          </a:xfrm>
          <a:prstGeom prst="rect">
            <a:avLst/>
          </a:prstGeom>
          <a:noFill/>
        </p:spPr>
        <p:txBody>
          <a:bodyPr wrap="square">
            <a:spAutoFit/>
          </a:bodyPr>
          <a:lstStyle/>
          <a:p>
            <a:r>
              <a:rPr lang="ja-JP" altLang="en-US" sz="2400" dirty="0">
                <a:solidFill>
                  <a:schemeClr val="bg1"/>
                </a:solidFill>
              </a:rPr>
              <a:t>                たか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txBox="1"/>
          <p:nvPr/>
        </p:nvSpPr>
        <p:spPr bwMode="auto">
          <a:xfrm>
            <a:off x="52" y="135368"/>
            <a:ext cx="9135058" cy="85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a:spcBef>
                <a:spcPct val="0"/>
              </a:spcBef>
              <a:buFontTx/>
              <a:buNone/>
            </a:pPr>
            <a:r>
              <a:rPr lang="ja-JP" altLang="en-US" sz="4800" u="sng">
                <a:solidFill>
                  <a:schemeClr val="bg1"/>
                </a:solidFill>
              </a:rPr>
              <a:t>つどいの祈り</a:t>
            </a:r>
            <a:endParaRPr lang="ja-JP" altLang="en-US" sz="4800">
              <a:solidFill>
                <a:schemeClr val="bg1"/>
              </a:solidFill>
            </a:endParaRPr>
          </a:p>
        </p:txBody>
      </p:sp>
      <p:sp>
        <p:nvSpPr>
          <p:cNvPr id="21507" name="コンテンツ プレースホルダー 2"/>
          <p:cNvSpPr>
            <a:spLocks noGrp="1"/>
          </p:cNvSpPr>
          <p:nvPr>
            <p:ph idx="1"/>
          </p:nvPr>
        </p:nvSpPr>
        <p:spPr>
          <a:xfrm>
            <a:off x="0" y="694452"/>
            <a:ext cx="9134968" cy="5905625"/>
          </a:xfrm>
        </p:spPr>
        <p:txBody>
          <a:bodyPr/>
          <a:lstStyle/>
          <a:p>
            <a:pPr marL="0" indent="0" eaLnBrk="1" hangingPunct="1">
              <a:lnSpc>
                <a:spcPct val="150000"/>
              </a:lnSpc>
              <a:spcBef>
                <a:spcPts val="0"/>
              </a:spcBef>
              <a:buFont typeface="Arial" panose="020B0604020202020204" pitchFamily="34" charset="0"/>
              <a:buNone/>
            </a:pPr>
            <a:r>
              <a:rPr lang="ja-JP" altLang="en-US" sz="4400" dirty="0">
                <a:solidFill>
                  <a:srgbClr val="00FFFF"/>
                </a:solidFill>
              </a:rPr>
              <a:t>司）</a:t>
            </a:r>
            <a:r>
              <a:rPr lang="en-US" altLang="ja-JP" sz="4400" dirty="0">
                <a:solidFill>
                  <a:srgbClr val="00FFFF"/>
                </a:solidFill>
              </a:rPr>
              <a:t> </a:t>
            </a:r>
            <a:r>
              <a:rPr lang="ja-JP" altLang="en-US" sz="4400" dirty="0">
                <a:solidFill>
                  <a:srgbClr val="00FFFF"/>
                </a:solidFill>
              </a:rPr>
              <a:t>祈りましょう。</a:t>
            </a:r>
            <a:endParaRPr lang="en-US" altLang="ja-JP" sz="4400" dirty="0">
              <a:solidFill>
                <a:srgbClr val="00FFFF"/>
              </a:solidFill>
            </a:endParaRPr>
          </a:p>
          <a:p>
            <a:pPr marL="0" indent="0">
              <a:lnSpc>
                <a:spcPct val="150000"/>
              </a:lnSpc>
              <a:spcBef>
                <a:spcPts val="0"/>
              </a:spcBef>
              <a:buNone/>
            </a:pPr>
            <a:r>
              <a:rPr lang="ja-JP" altLang="en-US" sz="4400" dirty="0">
                <a:solidFill>
                  <a:schemeClr val="bg1"/>
                </a:solidFill>
                <a:ea typeface="ＭＳ Ｐゴシック" panose="020B0600070205080204" charset="-128"/>
              </a:rPr>
              <a:t>一同）</a:t>
            </a:r>
            <a:r>
              <a:rPr lang="ja-JP" altLang="en-US" sz="4000" dirty="0">
                <a:solidFill>
                  <a:schemeClr val="bg1"/>
                </a:solidFill>
                <a:ea typeface="ＭＳ Ｐゴシック" panose="020B0600070205080204" charset="-128"/>
              </a:rPr>
              <a:t>力と強さあふれる神様。御子は私たちに仕える道を示してくださいました。恵みの富を受け継ぐ者として、正しいことを知る知恵と、あなたの造られた世界に仕える力を与えてください。</a:t>
            </a:r>
          </a:p>
        </p:txBody>
      </p:sp>
      <p:sp>
        <p:nvSpPr>
          <p:cNvPr id="9" name="テキスト ボックス 8"/>
          <p:cNvSpPr txBox="1"/>
          <p:nvPr/>
        </p:nvSpPr>
        <p:spPr>
          <a:xfrm>
            <a:off x="5148064" y="-57001"/>
            <a:ext cx="994430" cy="461665"/>
          </a:xfrm>
          <a:prstGeom prst="rect">
            <a:avLst/>
          </a:prstGeom>
          <a:noFill/>
        </p:spPr>
        <p:txBody>
          <a:bodyPr wrap="square">
            <a:spAutoFit/>
          </a:bodyPr>
          <a:lstStyle/>
          <a:p>
            <a:r>
              <a:rPr lang="ja-JP" altLang="en-US" sz="2400">
                <a:solidFill>
                  <a:schemeClr val="bg1"/>
                </a:solidFill>
              </a:rPr>
              <a:t>いの</a:t>
            </a:r>
          </a:p>
        </p:txBody>
      </p:sp>
      <p:sp>
        <p:nvSpPr>
          <p:cNvPr id="11" name="テキスト ボックス 23"/>
          <p:cNvSpPr txBox="1">
            <a:spLocks noChangeArrowheads="1"/>
          </p:cNvSpPr>
          <p:nvPr/>
        </p:nvSpPr>
        <p:spPr bwMode="auto">
          <a:xfrm>
            <a:off x="744092" y="1680899"/>
            <a:ext cx="839990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pitchFamily="34" charset="0"/>
                <a:cs typeface="Arial" panose="020B0604020202020204"/>
              </a:rPr>
              <a:t>　　 ちから　つよ　　　　　　　　　　　かみさま　　 みこ　　　わたし</a:t>
            </a:r>
          </a:p>
        </p:txBody>
      </p:sp>
      <p:sp>
        <p:nvSpPr>
          <p:cNvPr id="12" name="テキスト ボックス 23"/>
          <p:cNvSpPr txBox="1">
            <a:spLocks noChangeArrowheads="1"/>
          </p:cNvSpPr>
          <p:nvPr/>
        </p:nvSpPr>
        <p:spPr bwMode="auto">
          <a:xfrm>
            <a:off x="-24934" y="2642638"/>
            <a:ext cx="915990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a:ea typeface="ＭＳ Ｐゴシック" panose="020B0600070205080204" charset="-128"/>
                <a:cs typeface="Arial" panose="020B0604020202020204"/>
              </a:rPr>
              <a:t>　　　　　　  つか　　　　みち　　しめ　　　　　　　　　　　　　　　　　　　　めぐ</a:t>
            </a:r>
          </a:p>
        </p:txBody>
      </p:sp>
      <p:sp>
        <p:nvSpPr>
          <p:cNvPr id="8" name="テキスト ボックス 23"/>
          <p:cNvSpPr txBox="1">
            <a:spLocks noChangeArrowheads="1"/>
          </p:cNvSpPr>
          <p:nvPr/>
        </p:nvSpPr>
        <p:spPr bwMode="auto">
          <a:xfrm>
            <a:off x="-1" y="3544941"/>
            <a:ext cx="9134969"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a:ea typeface="ＭＳ Ｐゴシック" panose="020B0600070205080204" charset="-128"/>
                <a:cs typeface="Arial" panose="020B0604020202020204"/>
              </a:rPr>
              <a:t>　　　　　とみ　　 う　　　　つ　　 もの　　　　　　　 ただ</a:t>
            </a:r>
          </a:p>
        </p:txBody>
      </p:sp>
      <p:sp>
        <p:nvSpPr>
          <p:cNvPr id="10" name="テキスト ボックス 23"/>
          <p:cNvSpPr txBox="1">
            <a:spLocks noChangeArrowheads="1"/>
          </p:cNvSpPr>
          <p:nvPr/>
        </p:nvSpPr>
        <p:spPr bwMode="auto">
          <a:xfrm>
            <a:off x="0" y="4481138"/>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en-US" altLang="ja-JP" sz="2400" dirty="0">
                <a:solidFill>
                  <a:schemeClr val="bg1"/>
                </a:solidFill>
                <a:latin typeface="Arial" panose="020B0604020202020204"/>
                <a:ea typeface="ＭＳ Ｐゴシック" panose="020B0600070205080204" charset="-128"/>
                <a:cs typeface="Arial" panose="020B0604020202020204"/>
              </a:rPr>
              <a:t>  </a:t>
            </a:r>
            <a:r>
              <a:rPr lang="ja-JP" altLang="en-US" sz="2400" dirty="0">
                <a:solidFill>
                  <a:schemeClr val="bg1"/>
                </a:solidFill>
                <a:latin typeface="Arial" panose="020B0604020202020204"/>
                <a:ea typeface="ＭＳ Ｐゴシック" panose="020B0600070205080204" charset="-128"/>
                <a:cs typeface="Arial" panose="020B0604020202020204"/>
              </a:rPr>
              <a:t>し　　　　ちえ　　　　　　　　　　　　　　つく　　　　　　　 せかい　　つか</a:t>
            </a:r>
          </a:p>
        </p:txBody>
      </p:sp>
      <p:sp>
        <p:nvSpPr>
          <p:cNvPr id="2" name="テキスト ボックス 23"/>
          <p:cNvSpPr txBox="1">
            <a:spLocks noChangeArrowheads="1"/>
          </p:cNvSpPr>
          <p:nvPr/>
        </p:nvSpPr>
        <p:spPr bwMode="auto">
          <a:xfrm>
            <a:off x="64885" y="5374433"/>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a:ea typeface="ＭＳ Ｐゴシック" panose="020B0600070205080204" charset="-128"/>
                <a:cs typeface="Arial" panose="020B0604020202020204"/>
              </a:rPr>
              <a:t>　　 　ちから</a:t>
            </a:r>
            <a:r>
              <a:rPr lang="ja-JP" altLang="en-US" sz="2400" dirty="0">
                <a:solidFill>
                  <a:schemeClr val="bg1"/>
                </a:solidFill>
                <a:latin typeface="Arial" panose="020B0604020202020204"/>
                <a:cs typeface="Arial" panose="020B0604020202020204"/>
              </a:rPr>
              <a:t>   </a:t>
            </a:r>
            <a:r>
              <a:rPr lang="ja-JP" altLang="en-US" sz="2400" dirty="0">
                <a:solidFill>
                  <a:schemeClr val="bg1"/>
                </a:solidFill>
                <a:latin typeface="Arial" panose="020B0604020202020204"/>
                <a:ea typeface="ＭＳ Ｐゴシック" panose="020B0600070205080204" charset="-128"/>
                <a:cs typeface="Arial" panose="020B0604020202020204"/>
              </a:rPr>
              <a:t>あた</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txBox="1"/>
          <p:nvPr/>
        </p:nvSpPr>
        <p:spPr bwMode="auto">
          <a:xfrm>
            <a:off x="0" y="219661"/>
            <a:ext cx="91440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ja-JP" altLang="en-US" sz="4800" b="0" i="0" u="sng"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rPr>
              <a:t>つどいの祈り</a:t>
            </a:r>
            <a:endParaRPr kumimoji="1" lang="ja-JP" altLang="en-US" sz="4800" b="0" i="0" u="none"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endParaRPr>
          </a:p>
        </p:txBody>
      </p:sp>
      <p:sp>
        <p:nvSpPr>
          <p:cNvPr id="21507" name="コンテンツ プレースホルダー 2"/>
          <p:cNvSpPr>
            <a:spLocks noGrp="1"/>
          </p:cNvSpPr>
          <p:nvPr>
            <p:ph idx="1"/>
          </p:nvPr>
        </p:nvSpPr>
        <p:spPr>
          <a:xfrm>
            <a:off x="257" y="-642382"/>
            <a:ext cx="9144000" cy="5636605"/>
          </a:xfrm>
        </p:spPr>
        <p:txBody>
          <a:bodyPr/>
          <a:lstStyle/>
          <a:p>
            <a:pPr marL="0" indent="0">
              <a:lnSpc>
                <a:spcPct val="150000"/>
              </a:lnSpc>
              <a:spcBef>
                <a:spcPts val="0"/>
              </a:spcBef>
              <a:buNone/>
            </a:pPr>
            <a:endParaRPr lang="ja-JP" altLang="en-US" sz="4400" dirty="0">
              <a:solidFill>
                <a:schemeClr val="bg1"/>
              </a:solidFill>
              <a:ea typeface="ＭＳ Ｐゴシック" panose="020B0600070205080204" charset="-128"/>
            </a:endParaRPr>
          </a:p>
          <a:p>
            <a:pPr marL="0" indent="0">
              <a:lnSpc>
                <a:spcPct val="150000"/>
              </a:lnSpc>
              <a:spcBef>
                <a:spcPts val="0"/>
              </a:spcBef>
              <a:buNone/>
            </a:pPr>
            <a:endParaRPr lang="ja-JP" altLang="en-US" sz="4400" dirty="0">
              <a:solidFill>
                <a:schemeClr val="bg1"/>
              </a:solidFill>
              <a:ea typeface="ＭＳ Ｐゴシック" panose="020B0600070205080204" charset="-128"/>
            </a:endParaRPr>
          </a:p>
          <a:p>
            <a:pPr marL="0" indent="0">
              <a:lnSpc>
                <a:spcPct val="150000"/>
              </a:lnSpc>
              <a:spcBef>
                <a:spcPts val="0"/>
              </a:spcBef>
              <a:buNone/>
            </a:pPr>
            <a:r>
              <a:rPr lang="ja-JP" altLang="en-US" sz="4400" dirty="0">
                <a:solidFill>
                  <a:schemeClr val="bg1"/>
                </a:solidFill>
                <a:ea typeface="ＭＳ Ｐゴシック" panose="020B0600070205080204" charset="-128"/>
              </a:rPr>
              <a:t>あなたと聖霊とともにただ独りの神、永遠の支配者、御子、主イエス・キリストによって祈ります。</a:t>
            </a:r>
            <a:r>
              <a:rPr lang="en-US" altLang="ja-JP" sz="4400" dirty="0">
                <a:solidFill>
                  <a:schemeClr val="bg1"/>
                </a:solidFill>
                <a:ea typeface="ＭＳ Ｐゴシック" panose="020B0600070205080204" charset="-128"/>
              </a:rPr>
              <a:t>	</a:t>
            </a:r>
            <a:r>
              <a:rPr lang="ja-JP" altLang="en-US" sz="4400" dirty="0">
                <a:solidFill>
                  <a:schemeClr val="bg1"/>
                </a:solidFill>
                <a:ea typeface="ＭＳ Ｐゴシック" panose="020B0600070205080204" charset="-128"/>
              </a:rPr>
              <a:t>アーメン</a:t>
            </a:r>
            <a:endParaRPr lang="ja-JP" altLang="en-US" dirty="0">
              <a:solidFill>
                <a:schemeClr val="bg1"/>
              </a:solidFill>
              <a:ea typeface="ＭＳ Ｐゴシック" panose="020B0600070205080204" charset="-128"/>
              <a:sym typeface="+mn-ea"/>
            </a:endParaRPr>
          </a:p>
        </p:txBody>
      </p:sp>
      <p:sp>
        <p:nvSpPr>
          <p:cNvPr id="11" name="テキスト ボックス 10"/>
          <p:cNvSpPr txBox="1"/>
          <p:nvPr/>
        </p:nvSpPr>
        <p:spPr>
          <a:xfrm>
            <a:off x="5148064" y="-57001"/>
            <a:ext cx="1354470" cy="461665"/>
          </a:xfrm>
          <a:prstGeom prst="rect">
            <a:avLst/>
          </a:prstGeom>
          <a:noFill/>
        </p:spPr>
        <p:txBody>
          <a:bodyPr wrap="square">
            <a:spAutoFit/>
          </a:bodyPr>
          <a:lstStyle/>
          <a:p>
            <a:r>
              <a:rPr lang="ja-JP" altLang="en-US" sz="2400">
                <a:solidFill>
                  <a:schemeClr val="bg1"/>
                </a:solidFill>
              </a:rPr>
              <a:t>いの</a:t>
            </a:r>
          </a:p>
        </p:txBody>
      </p:sp>
      <p:sp>
        <p:nvSpPr>
          <p:cNvPr id="4" name="テキスト ボックス 9"/>
          <p:cNvSpPr txBox="1"/>
          <p:nvPr/>
        </p:nvSpPr>
        <p:spPr>
          <a:xfrm>
            <a:off x="1270" y="2323071"/>
            <a:ext cx="914273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a:t>
            </a:r>
          </a:p>
        </p:txBody>
      </p:sp>
      <p:sp>
        <p:nvSpPr>
          <p:cNvPr id="2" name="テキスト ボックス 9"/>
          <p:cNvSpPr txBox="1"/>
          <p:nvPr/>
        </p:nvSpPr>
        <p:spPr>
          <a:xfrm>
            <a:off x="12992" y="3350538"/>
            <a:ext cx="9131386"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いの　</a:t>
            </a:r>
          </a:p>
        </p:txBody>
      </p:sp>
      <p:sp>
        <p:nvSpPr>
          <p:cNvPr id="3" name="テキスト ボックス 9"/>
          <p:cNvSpPr txBox="1"/>
          <p:nvPr/>
        </p:nvSpPr>
        <p:spPr>
          <a:xfrm>
            <a:off x="-635" y="2322867"/>
            <a:ext cx="914400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えいえん　　　しはいしゃ　　　　 みこ　　　 しゅ</a:t>
            </a:r>
          </a:p>
        </p:txBody>
      </p:sp>
      <p:sp>
        <p:nvSpPr>
          <p:cNvPr id="5" name="テキスト ボックス 9"/>
          <p:cNvSpPr txBox="1"/>
          <p:nvPr/>
        </p:nvSpPr>
        <p:spPr>
          <a:xfrm>
            <a:off x="-635" y="1324808"/>
            <a:ext cx="929386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せいれい　　　　　　　　　　　　　　ひと　　　　　かみ</a:t>
            </a:r>
          </a:p>
        </p:txBody>
      </p:sp>
      <p:sp>
        <p:nvSpPr>
          <p:cNvPr id="6" name="テキスト ボックス 9"/>
          <p:cNvSpPr txBox="1"/>
          <p:nvPr/>
        </p:nvSpPr>
        <p:spPr>
          <a:xfrm>
            <a:off x="74295" y="1168289"/>
            <a:ext cx="9144000" cy="460375"/>
          </a:xfrm>
          <a:prstGeom prst="rect">
            <a:avLst/>
          </a:prstGeom>
          <a:noFill/>
        </p:spPr>
        <p:txBody>
          <a:bodyPr wrap="square" lIns="91440" tIns="45720" rIns="91440" bIns="45720" anchor="t">
            <a:spAutoFit/>
          </a:bodyPr>
          <a:lstStyle/>
          <a:p>
            <a:endParaRPr lang="ja-JP" altLang="en-US" sz="2400" dirty="0">
              <a:solidFill>
                <a:schemeClr val="bg1"/>
              </a:solidFill>
              <a:latin typeface="Arial" panose="020B0604020202020204"/>
              <a:ea typeface="ＭＳ Ｐゴシック" panose="020B0600070205080204" charset="-128"/>
              <a:cs typeface="Arial" panose="020B0604020202020204"/>
            </a:endParaRPr>
          </a:p>
        </p:txBody>
      </p:sp>
      <p:sp>
        <p:nvSpPr>
          <p:cNvPr id="7" name="テキスト ボックス 9"/>
          <p:cNvSpPr txBox="1"/>
          <p:nvPr/>
        </p:nvSpPr>
        <p:spPr>
          <a:xfrm>
            <a:off x="74295" y="2142379"/>
            <a:ext cx="9144000" cy="460375"/>
          </a:xfrm>
          <a:prstGeom prst="rect">
            <a:avLst/>
          </a:prstGeom>
          <a:noFill/>
        </p:spPr>
        <p:txBody>
          <a:bodyPr wrap="square" lIns="91440" tIns="45720" rIns="91440" bIns="45720" anchor="t">
            <a:spAutoFit/>
          </a:bodyPr>
          <a:lstStyle/>
          <a:p>
            <a:endParaRPr lang="ja-JP" altLang="en-US" sz="2400" dirty="0">
              <a:solidFill>
                <a:schemeClr val="bg1"/>
              </a:solidFill>
              <a:latin typeface="Arial" panose="020B0604020202020204"/>
              <a:ea typeface="ＭＳ Ｐゴシック" panose="020B0600070205080204" charset="-128"/>
              <a:cs typeface="Arial" panose="020B060402020202020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214563"/>
            <a:ext cx="8229600" cy="1143000"/>
          </a:xfrm>
        </p:spPr>
        <p:txBody>
          <a:bodyPr rtlCol="0">
            <a:normAutofit fontScale="90000"/>
          </a:bodyPr>
          <a:lstStyle/>
          <a:p>
            <a:pPr eaLnBrk="1" fontAlgn="auto" hangingPunct="1">
              <a:spcAft>
                <a:spcPts val="0"/>
              </a:spcAft>
              <a:defRPr/>
            </a:pPr>
            <a:br>
              <a:rPr lang="en-US" altLang="ja-JP">
                <a:solidFill>
                  <a:schemeClr val="bg1"/>
                </a:solidFill>
              </a:rPr>
            </a:br>
            <a:r>
              <a:rPr lang="ja-JP" altLang="en-US" sz="8900">
                <a:solidFill>
                  <a:schemeClr val="bg1"/>
                </a:solidFill>
              </a:rPr>
              <a:t>聖　書　</a:t>
            </a:r>
            <a:br>
              <a:rPr lang="ja-JP" altLang="ja-JP" sz="9600">
                <a:solidFill>
                  <a:schemeClr val="bg1"/>
                </a:solidFill>
              </a:rPr>
            </a:br>
            <a:endParaRPr lang="ja-JP" altLang="en-US">
              <a:solidFill>
                <a:schemeClr val="bg1"/>
              </a:solidFill>
            </a:endParaRPr>
          </a:p>
        </p:txBody>
      </p:sp>
      <p:sp>
        <p:nvSpPr>
          <p:cNvPr id="24579" name="テキスト ボックス 4"/>
          <p:cNvSpPr txBox="1">
            <a:spLocks noChangeArrowheads="1"/>
          </p:cNvSpPr>
          <p:nvPr/>
        </p:nvSpPr>
        <p:spPr bwMode="auto">
          <a:xfrm>
            <a:off x="3073400" y="1638300"/>
            <a:ext cx="3192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b="1">
                <a:solidFill>
                  <a:schemeClr val="bg1"/>
                </a:solidFill>
              </a:rPr>
              <a:t>せ　い　  　し　ょ</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5"/>
          <p:cNvSpPr txBox="1"/>
          <p:nvPr/>
        </p:nvSpPr>
        <p:spPr bwMode="auto">
          <a:xfrm>
            <a:off x="0" y="5961063"/>
            <a:ext cx="9144000" cy="896937"/>
          </a:xfrm>
          <a:prstGeom prst="rect">
            <a:avLst/>
          </a:prstGeom>
          <a:noFill/>
          <a:ln w="9525">
            <a:noFill/>
            <a:miter lim="800000"/>
          </a:ln>
        </p:spPr>
        <p:txBody>
          <a:bodyPr/>
          <a:lstStyle/>
          <a:p>
            <a:pPr marL="342900" indent="-342900" algn="ctr">
              <a:spcBef>
                <a:spcPct val="20000"/>
              </a:spcBef>
              <a:buFont typeface="Arial" panose="020B0604020202020204" pitchFamily="34" charset="0"/>
              <a:buNone/>
              <a:defRPr/>
            </a:pPr>
            <a:r>
              <a:rPr lang="en-US" altLang="ja-JP" sz="4000">
                <a:solidFill>
                  <a:schemeClr val="bg1"/>
                </a:solidFill>
                <a:latin typeface="+mn-lt"/>
                <a:ea typeface="+mn-ea"/>
              </a:rPr>
              <a:t>※</a:t>
            </a:r>
            <a:r>
              <a:rPr lang="ja-JP" altLang="en-US" sz="4000">
                <a:solidFill>
                  <a:schemeClr val="bg1"/>
                </a:solidFill>
                <a:latin typeface="+mn-lt"/>
                <a:ea typeface="+mn-ea"/>
              </a:rPr>
              <a:t> お手元の聖書をお開きください。</a:t>
            </a:r>
          </a:p>
        </p:txBody>
      </p:sp>
      <p:sp>
        <p:nvSpPr>
          <p:cNvPr id="27653" name="コンテンツ プレースホルダー 2"/>
          <p:cNvSpPr>
            <a:spLocks noGrp="1"/>
          </p:cNvSpPr>
          <p:nvPr/>
        </p:nvSpPr>
        <p:spPr bwMode="auto">
          <a:xfrm>
            <a:off x="0" y="2636838"/>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a:buNone/>
            </a:pPr>
            <a:r>
              <a:rPr lang="ja-JP" altLang="en-US" sz="5400" u="sng" dirty="0">
                <a:solidFill>
                  <a:schemeClr val="bg1"/>
                </a:solidFill>
                <a:latin typeface="Calibri" panose="020F0502020204030204"/>
                <a:ea typeface="ＭＳ Ｐゴシック" panose="020B0600070205080204" charset="-128"/>
                <a:cs typeface="Calibri" panose="020F0502020204030204"/>
              </a:rPr>
              <a:t>エゼキエル書</a:t>
            </a:r>
          </a:p>
          <a:p>
            <a:pPr algn="ctr">
              <a:buNone/>
            </a:pPr>
            <a:r>
              <a:rPr lang="en-US" altLang="ja-JP" sz="5400" dirty="0">
                <a:solidFill>
                  <a:schemeClr val="bg1"/>
                </a:solidFill>
                <a:latin typeface="Calibri" panose="020F0502020204030204"/>
                <a:ea typeface="ＭＳ Ｐゴシック" panose="020B0600070205080204" charset="-128"/>
                <a:cs typeface="Calibri" panose="020F0502020204030204"/>
              </a:rPr>
              <a:t>34</a:t>
            </a:r>
            <a:r>
              <a:rPr lang="ja-JP" altLang="en-US" sz="5400" dirty="0">
                <a:solidFill>
                  <a:schemeClr val="bg1"/>
                </a:solidFill>
                <a:latin typeface="Calibri" panose="020F0502020204030204"/>
                <a:ea typeface="ＭＳ Ｐゴシック" panose="020B0600070205080204" charset="-128"/>
                <a:cs typeface="Calibri" panose="020F0502020204030204"/>
              </a:rPr>
              <a:t>章</a:t>
            </a:r>
            <a:r>
              <a:rPr lang="en-US" altLang="ja-JP" sz="5400" dirty="0">
                <a:solidFill>
                  <a:schemeClr val="bg1"/>
                </a:solidFill>
                <a:latin typeface="Calibri" panose="020F0502020204030204"/>
                <a:ea typeface="ＭＳ Ｐゴシック" panose="020B0600070205080204" charset="-128"/>
                <a:cs typeface="Calibri" panose="020F0502020204030204"/>
              </a:rPr>
              <a:t>11</a:t>
            </a:r>
            <a:r>
              <a:rPr lang="ja-JP" altLang="en-US" sz="5400" dirty="0">
                <a:solidFill>
                  <a:schemeClr val="bg1"/>
                </a:solidFill>
                <a:latin typeface="Calibri" panose="020F0502020204030204"/>
                <a:ea typeface="ＭＳ Ｐゴシック" panose="020B0600070205080204" charset="-128"/>
                <a:cs typeface="Calibri" panose="020F0502020204030204"/>
              </a:rPr>
              <a:t>～</a:t>
            </a:r>
            <a:r>
              <a:rPr lang="en-US" altLang="ja-JP" sz="5400" dirty="0">
                <a:solidFill>
                  <a:schemeClr val="bg1"/>
                </a:solidFill>
                <a:latin typeface="Calibri" panose="020F0502020204030204"/>
                <a:ea typeface="ＭＳ Ｐゴシック" panose="020B0600070205080204" charset="-128"/>
                <a:cs typeface="Calibri" panose="020F0502020204030204"/>
              </a:rPr>
              <a:t>24</a:t>
            </a:r>
            <a:r>
              <a:rPr lang="ja-JP" altLang="en-US" sz="5400" dirty="0">
                <a:solidFill>
                  <a:schemeClr val="bg1"/>
                </a:solidFill>
                <a:latin typeface="Calibri" panose="020F0502020204030204"/>
                <a:ea typeface="ＭＳ Ｐゴシック" panose="020B0600070205080204" charset="-128"/>
                <a:cs typeface="Calibri" panose="020F0502020204030204"/>
              </a:rPr>
              <a:t>節</a:t>
            </a:r>
            <a:endParaRPr lang="en-US" altLang="ja-JP" sz="5400" dirty="0">
              <a:solidFill>
                <a:schemeClr val="bg1"/>
              </a:solidFill>
              <a:latin typeface="Calibri" panose="020F0502020204030204"/>
              <a:ea typeface="ＭＳ Ｐゴシック" panose="020B0600070205080204" charset="-128"/>
              <a:cs typeface="Calibri" panose="020F0502020204030204"/>
            </a:endParaRPr>
          </a:p>
          <a:p>
            <a:pPr algn="ctr">
              <a:buNone/>
            </a:pPr>
            <a:endParaRPr lang="en-US" altLang="ja-JP" sz="2000" dirty="0">
              <a:solidFill>
                <a:schemeClr val="bg1"/>
              </a:solidFill>
            </a:endParaRPr>
          </a:p>
          <a:p>
            <a:pPr algn="ctr" eaLnBrk="1" hangingPunct="1">
              <a:buFont typeface="Arial" panose="020B0604020202020204" pitchFamily="34" charset="0"/>
              <a:buNone/>
            </a:pPr>
            <a:r>
              <a:rPr lang="ja-JP" altLang="en-US" sz="4000" dirty="0">
                <a:solidFill>
                  <a:schemeClr val="bg1"/>
                </a:solidFill>
                <a:latin typeface="Calibri" panose="020F0502020204030204"/>
                <a:ea typeface="ＭＳ Ｐゴシック" panose="020B0600070205080204" charset="-128"/>
                <a:cs typeface="Calibri" panose="020F0502020204030204"/>
              </a:rPr>
              <a:t>（旧約聖書　</a:t>
            </a:r>
            <a:r>
              <a:rPr lang="en-US" altLang="ja-JP" sz="4000" dirty="0">
                <a:solidFill>
                  <a:schemeClr val="bg1"/>
                </a:solidFill>
                <a:latin typeface="Calibri" panose="020F0502020204030204"/>
                <a:ea typeface="ＭＳ Ｐゴシック" panose="020B0600070205080204" charset="-128"/>
                <a:cs typeface="Calibri" panose="020F0502020204030204"/>
              </a:rPr>
              <a:t>1352</a:t>
            </a:r>
            <a:r>
              <a:rPr lang="ja-JP" altLang="en-US" sz="4000" dirty="0">
                <a:solidFill>
                  <a:schemeClr val="bg1"/>
                </a:solidFill>
                <a:latin typeface="Calibri" panose="020F0502020204030204"/>
                <a:ea typeface="ＭＳ Ｐゴシック" panose="020B0600070205080204" charset="-128"/>
                <a:cs typeface="Calibri" panose="020F0502020204030204"/>
              </a:rPr>
              <a:t>ページ）</a:t>
            </a:r>
          </a:p>
        </p:txBody>
      </p:sp>
      <p:sp>
        <p:nvSpPr>
          <p:cNvPr id="9" name="テキスト ボックス 8"/>
          <p:cNvSpPr txBox="1"/>
          <p:nvPr/>
        </p:nvSpPr>
        <p:spPr>
          <a:xfrm>
            <a:off x="1826460" y="4637813"/>
            <a:ext cx="2952328" cy="460375"/>
          </a:xfrm>
          <a:prstGeom prst="rect">
            <a:avLst/>
          </a:prstGeom>
          <a:noFill/>
        </p:spPr>
        <p:txBody>
          <a:bodyPr wrap="square">
            <a:spAutoFit/>
          </a:bodyPr>
          <a:lstStyle/>
          <a:p>
            <a:r>
              <a:rPr lang="ja-JP" altLang="en-US" sz="2400" dirty="0">
                <a:solidFill>
                  <a:schemeClr val="bg1"/>
                </a:solidFill>
              </a:rPr>
              <a:t>  きゅうやくせいしょ</a:t>
            </a:r>
          </a:p>
        </p:txBody>
      </p:sp>
      <p:sp>
        <p:nvSpPr>
          <p:cNvPr id="10" name="テキスト ボックス 9"/>
          <p:cNvSpPr txBox="1"/>
          <p:nvPr/>
        </p:nvSpPr>
        <p:spPr>
          <a:xfrm>
            <a:off x="2038024" y="5672955"/>
            <a:ext cx="4262168" cy="461665"/>
          </a:xfrm>
          <a:prstGeom prst="rect">
            <a:avLst/>
          </a:prstGeom>
          <a:noFill/>
        </p:spPr>
        <p:txBody>
          <a:bodyPr wrap="square">
            <a:spAutoFit/>
          </a:bodyPr>
          <a:lstStyle/>
          <a:p>
            <a:r>
              <a:rPr lang="ja-JP" altLang="en-US" sz="2400">
                <a:solidFill>
                  <a:schemeClr val="bg1"/>
                </a:solidFill>
              </a:rPr>
              <a:t>てもと　　　せいしょ　　　　ひら</a:t>
            </a:r>
          </a:p>
        </p:txBody>
      </p:sp>
      <p:sp>
        <p:nvSpPr>
          <p:cNvPr id="11" name="テキスト ボックス 10"/>
          <p:cNvSpPr txBox="1"/>
          <p:nvPr/>
        </p:nvSpPr>
        <p:spPr>
          <a:xfrm>
            <a:off x="2251075" y="2347595"/>
            <a:ext cx="5235575" cy="460375"/>
          </a:xfrm>
          <a:prstGeom prst="rect">
            <a:avLst/>
          </a:prstGeom>
          <a:noFill/>
        </p:spPr>
        <p:txBody>
          <a:bodyPr wrap="square" lIns="91440" tIns="45720" rIns="91440" bIns="45720" anchor="t">
            <a:spAutoFit/>
          </a:bodyPr>
          <a:lstStyle/>
          <a:p>
            <a:r>
              <a:rPr lang="ja-JP" altLang="en-US" sz="2400">
                <a:solidFill>
                  <a:schemeClr val="bg1"/>
                </a:solidFill>
                <a:cs typeface="Arial" panose="020B0604020202020204"/>
              </a:rPr>
              <a:t>　　　　　　　　　　　　　　　　　　しょ</a:t>
            </a:r>
          </a:p>
        </p:txBody>
      </p:sp>
      <p:sp>
        <p:nvSpPr>
          <p:cNvPr id="12" name="テキスト ボックス 3"/>
          <p:cNvSpPr txBox="1">
            <a:spLocks noChangeArrowheads="1"/>
          </p:cNvSpPr>
          <p:nvPr/>
        </p:nvSpPr>
        <p:spPr bwMode="auto">
          <a:xfrm>
            <a:off x="266799" y="3445298"/>
            <a:ext cx="8633261" cy="398780"/>
          </a:xfrm>
          <a:prstGeom prst="rect">
            <a:avLst/>
          </a:prstGeom>
          <a:noFill/>
          <a:ln w="9525">
            <a:noFill/>
            <a:miter lim="800000"/>
          </a:ln>
        </p:spPr>
        <p:txBody>
          <a:bodyPr wrap="square" lIns="91440" tIns="45720" rIns="91440" bIns="45720" anchor="t">
            <a:spAutoFit/>
          </a:bodyPr>
          <a:lstStyle/>
          <a:p>
            <a:r>
              <a:rPr lang="ja-JP" altLang="en-US" sz="2000" b="1" dirty="0">
                <a:solidFill>
                  <a:schemeClr val="bg1"/>
                </a:solidFill>
                <a:latin typeface="Calibri" panose="020F0502020204030204"/>
                <a:ea typeface="ＭＳ Ｐゴシック" panose="020B0600070205080204" charset="-128"/>
                <a:cs typeface="Calibri" panose="020F0502020204030204"/>
              </a:rPr>
              <a:t>　　　　　　  　　　　　　  　　　   しょう　 　　　　　　　             せつ　　　</a:t>
            </a:r>
          </a:p>
        </p:txBody>
      </p:sp>
      <p:sp>
        <p:nvSpPr>
          <p:cNvPr id="4" name="タイトル 1"/>
          <p:cNvSpPr>
            <a:spLocks noGrp="1"/>
          </p:cNvSpPr>
          <p:nvPr>
            <p:ph type="title"/>
          </p:nvPr>
        </p:nvSpPr>
        <p:spPr>
          <a:xfrm>
            <a:off x="468313" y="549275"/>
            <a:ext cx="8229600" cy="1143000"/>
          </a:xfrm>
        </p:spPr>
        <p:txBody>
          <a:bodyPr/>
          <a:lstStyle/>
          <a:p>
            <a:pPr eaLnBrk="1" hangingPunct="1"/>
            <a:r>
              <a:rPr lang="ja-JP" altLang="en-US" sz="7200" u="sng">
                <a:solidFill>
                  <a:schemeClr val="bg1"/>
                </a:solidFill>
              </a:rPr>
              <a:t>第一の朗読</a:t>
            </a:r>
            <a:endParaRPr lang="ja-JP" altLang="en-US" sz="3200" u="sng">
              <a:solidFill>
                <a:schemeClr val="bg1"/>
              </a:solidFill>
            </a:endParaRPr>
          </a:p>
        </p:txBody>
      </p:sp>
      <p:sp>
        <p:nvSpPr>
          <p:cNvPr id="5" name="テキスト ボックス 4"/>
          <p:cNvSpPr txBox="1"/>
          <p:nvPr/>
        </p:nvSpPr>
        <p:spPr>
          <a:xfrm>
            <a:off x="2411760" y="249237"/>
            <a:ext cx="4680520" cy="460375"/>
          </a:xfrm>
          <a:prstGeom prst="rect">
            <a:avLst/>
          </a:prstGeom>
          <a:noFill/>
        </p:spPr>
        <p:txBody>
          <a:bodyPr wrap="square">
            <a:spAutoFit/>
          </a:bodyPr>
          <a:lstStyle/>
          <a:p>
            <a:r>
              <a:rPr lang="ja-JP" altLang="en-US" sz="2400">
                <a:solidFill>
                  <a:schemeClr val="bg1"/>
                </a:solidFill>
              </a:rPr>
              <a:t> だ い いち                ろ う ど 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p:nvPr/>
        </p:nvSpPr>
        <p:spPr bwMode="auto">
          <a:xfrm>
            <a:off x="0" y="22860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eaLnBrk="1" hangingPunct="1">
              <a:spcBef>
                <a:spcPct val="0"/>
              </a:spcBef>
              <a:buFontTx/>
              <a:buNone/>
            </a:pPr>
            <a:br>
              <a:rPr lang="en-US" altLang="ja-JP" sz="4400">
                <a:solidFill>
                  <a:schemeClr val="bg1"/>
                </a:solidFill>
              </a:rPr>
            </a:br>
            <a:r>
              <a:rPr lang="ja-JP" altLang="ja-JP" sz="6600">
                <a:solidFill>
                  <a:schemeClr val="bg1"/>
                </a:solidFill>
              </a:rPr>
              <a:t>前</a:t>
            </a:r>
            <a:r>
              <a:rPr lang="en-US" altLang="ja-JP" sz="6600">
                <a:solidFill>
                  <a:schemeClr val="bg1"/>
                </a:solidFill>
              </a:rPr>
              <a:t>  </a:t>
            </a:r>
            <a:r>
              <a:rPr lang="ja-JP" altLang="ja-JP" sz="6600">
                <a:solidFill>
                  <a:schemeClr val="bg1"/>
                </a:solidFill>
              </a:rPr>
              <a:t>奏</a:t>
            </a:r>
            <a:br>
              <a:rPr lang="ja-JP" altLang="ja-JP" sz="4400">
                <a:solidFill>
                  <a:schemeClr val="bg1"/>
                </a:solidFill>
              </a:rPr>
            </a:br>
            <a:endParaRPr lang="ja-JP" altLang="en-US" sz="4400">
              <a:solidFill>
                <a:schemeClr val="bg1"/>
              </a:solidFill>
            </a:endParaRPr>
          </a:p>
        </p:txBody>
      </p:sp>
      <p:sp>
        <p:nvSpPr>
          <p:cNvPr id="7" name="テキスト ボックス 4"/>
          <p:cNvSpPr txBox="1">
            <a:spLocks noChangeArrowheads="1"/>
          </p:cNvSpPr>
          <p:nvPr/>
        </p:nvSpPr>
        <p:spPr bwMode="auto">
          <a:xfrm>
            <a:off x="0" y="188691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eaLnBrk="1" hangingPunct="1">
              <a:spcBef>
                <a:spcPct val="0"/>
              </a:spcBef>
              <a:buFontTx/>
              <a:buNone/>
            </a:pPr>
            <a:r>
              <a:rPr lang="ja-JP" altLang="en-US" sz="2400" b="1">
                <a:solidFill>
                  <a:schemeClr val="bg1"/>
                </a:solidFill>
              </a:rPr>
              <a:t>ぜ　ん　　そ　う</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エゼキエル 34:11～24 (旧1352)</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11まことに、主なる神はこう言われる。見よ、わたしは自ら自分の群れを探し出し、彼らの世話をする。 12牧者が、自分の羊がちりぢりになっているときに、その群れを探すように、わたしは自分の羊を探す。わたしは雲と密雲の日に散らされた群れを、すべての場所から救い出す。 13わたしは彼らを諸国の民の中から連れ出し、諸国から集めて彼らの土地に導く。</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エゼキエル 34:11～24 (旧1352)</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わたしはイスラエルの山々、谷間、また居住地で彼らを養う。 14わたしは良い牧草地で彼らを養う。イスラエルの高い山々は彼らの牧場となる。彼らはイスラエルの山々で憩い、良い牧場と肥沃な牧草地で養われる。 15わたしがわたしの群れを養い、憩わせる、と主なる神は言われる。 16わたしは失われたものを尋ね求め、追われたものを連れ戻し、傷ついたものを包み、弱ったものを強くする。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エゼキエル 34:11～24 (旧1352)</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しかし、肥えたものと強いものを滅ぼす。わたしは公平をもって彼らを養う。</a:t>
            </a:r>
            <a:r>
              <a:rPr lang="en-US" sz="4000" dirty="0">
                <a:solidFill>
                  <a:schemeClr val="bg1"/>
                </a:solidFill>
                <a:ea typeface="ＭＳ Ｐゴシック" panose="020B0600070205080204" charset="-128"/>
              </a:rPr>
              <a:t>17</a:t>
            </a:r>
            <a:r>
              <a:rPr sz="4000" dirty="0">
                <a:solidFill>
                  <a:schemeClr val="bg1"/>
                </a:solidFill>
                <a:ea typeface="ＭＳ Ｐゴシック" panose="020B0600070205080204" charset="-128"/>
              </a:rPr>
              <a:t>お前たち、わたしの群れよ。主なる神はこう言われる。わたしは羊と羊、雄羊と雄山羊との間を裁く。</a:t>
            </a:r>
            <a:r>
              <a:rPr lang="en-US" sz="4000" dirty="0">
                <a:solidFill>
                  <a:schemeClr val="bg1"/>
                </a:solidFill>
                <a:ea typeface="ＭＳ Ｐゴシック" panose="020B0600070205080204" charset="-128"/>
              </a:rPr>
              <a:t>18お前たちは良い牧草地で養われていながら、牧草の残りを足で踏み荒らし、自分たちは澄んだ水を飲みながら、残りを足でかき回すことは、小さいことだろうか。</a:t>
            </a:r>
            <a:endParaRPr sz="4000" dirty="0">
              <a:solidFill>
                <a:schemeClr val="bg1"/>
              </a:solidFill>
              <a:ea typeface="ＭＳ Ｐゴシック" panose="020B060007020508020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エゼキエル 34:11～24 (旧1352)</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lang="en-US" sz="4000" dirty="0">
                <a:solidFill>
                  <a:schemeClr val="bg1"/>
                </a:solidFill>
                <a:ea typeface="ＭＳ Ｐゴシック" panose="020B0600070205080204" charset="-128"/>
              </a:rPr>
              <a:t>19わたしの群れは、お前たちが足で踏み荒らした草を食べ、足でかき回した水を飲んでいる。</a:t>
            </a:r>
            <a:r>
              <a:rPr sz="4000" dirty="0">
                <a:solidFill>
                  <a:schemeClr val="bg1"/>
                </a:solidFill>
                <a:ea typeface="ＭＳ Ｐゴシック" panose="020B0600070205080204" charset="-128"/>
              </a:rPr>
              <a:t>20それゆえ、主なる神は彼らにこう言われる。わたし自身が、肥えた羊とやせた羊の間を裁く。 21お前たちは、脇腹と肩ですべての弱いものを押しのけ、角で突き飛ばし、ついには外へ追いやった。 22しかし、わたしはわが群れを救い、二度と略奪にさらされないようにする。そして、羊と羊との間を裁く。</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エゼキエル 34:11～24 (旧1352)</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23わたしは彼らのために一人の牧者を起こし、彼らを牧させる。それは、わが僕ダビデである。彼は彼らを養い、その牧者となる。 24また、主であるわたしが彼らの神となり、わが僕ダビデが彼らの真ん中で君主となる。主であるわたしがこれを語る。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68313" y="549275"/>
            <a:ext cx="8229600" cy="1143000"/>
          </a:xfrm>
        </p:spPr>
        <p:txBody>
          <a:bodyPr/>
          <a:lstStyle/>
          <a:p>
            <a:pPr eaLnBrk="1" hangingPunct="1"/>
            <a:r>
              <a:rPr lang="ja-JP" altLang="en-US" sz="7200" u="sng" dirty="0">
                <a:solidFill>
                  <a:schemeClr val="bg1"/>
                </a:solidFill>
              </a:rPr>
              <a:t>第二の朗読</a:t>
            </a:r>
            <a:endParaRPr lang="ja-JP" altLang="en-US" sz="3200" u="sng" dirty="0">
              <a:solidFill>
                <a:schemeClr val="bg1"/>
              </a:solidFill>
            </a:endParaRPr>
          </a:p>
        </p:txBody>
      </p:sp>
      <p:sp>
        <p:nvSpPr>
          <p:cNvPr id="8" name="コンテンツ プレースホルダ 5"/>
          <p:cNvSpPr txBox="1"/>
          <p:nvPr/>
        </p:nvSpPr>
        <p:spPr bwMode="auto">
          <a:xfrm>
            <a:off x="0" y="5961063"/>
            <a:ext cx="9144000" cy="896937"/>
          </a:xfrm>
          <a:prstGeom prst="rect">
            <a:avLst/>
          </a:prstGeom>
          <a:noFill/>
          <a:ln w="9525">
            <a:noFill/>
            <a:miter lim="800000"/>
          </a:ln>
        </p:spPr>
        <p:txBody>
          <a:body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en-US" altLang="ja-JP"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a:t>
            </a:r>
            <a:r>
              <a:rPr kumimoji="1" lang="ja-JP" altLang="en-US"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 お手元の聖書をお開きください。</a:t>
            </a:r>
          </a:p>
        </p:txBody>
      </p:sp>
      <p:sp>
        <p:nvSpPr>
          <p:cNvPr id="27653" name="コンテンツ プレースホルダー 2"/>
          <p:cNvSpPr>
            <a:spLocks noGrp="1"/>
          </p:cNvSpPr>
          <p:nvPr/>
        </p:nvSpPr>
        <p:spPr bwMode="auto">
          <a:xfrm>
            <a:off x="0" y="2648903"/>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lang="ja-JP" sz="5400" u="sng" dirty="0">
                <a:solidFill>
                  <a:prstClr val="white"/>
                </a:solidFill>
              </a:rPr>
              <a:t>エフェソの信徒への</a:t>
            </a:r>
            <a:r>
              <a:rPr sz="5400" u="sng" dirty="0">
                <a:solidFill>
                  <a:prstClr val="white"/>
                </a:solidFill>
              </a:rPr>
              <a:t>手紙</a:t>
            </a:r>
          </a:p>
          <a:p>
            <a:pPr lvl="0" algn="ctr">
              <a:buNone/>
              <a:defRPr/>
            </a:pP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1</a:t>
            </a:r>
            <a:r>
              <a:rPr kumimoji="1" lang="ja-JP" altLang="en-US"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章</a:t>
            </a: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15</a:t>
            </a:r>
            <a:r>
              <a:rPr kumimoji="1" lang="ja-JP" altLang="en-US"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a:t>
            </a: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23</a:t>
            </a:r>
            <a:r>
              <a:rPr sz="5400" b="0" i="0" u="none" strike="noStrike" cap="none" spc="0" normalizeH="0" baseline="0" dirty="0">
                <a:solidFill>
                  <a:prstClr val="white"/>
                </a:solidFill>
              </a:rPr>
              <a:t>節</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kumimoji="1" lang="en-US" altLang="ja-JP" sz="2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（新約聖書  </a:t>
            </a:r>
            <a:r>
              <a:rPr kumimoji="1" lang="en-US" altLang="ja-JP"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352</a:t>
            </a: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ページ）</a:t>
            </a:r>
          </a:p>
        </p:txBody>
      </p:sp>
      <p:sp>
        <p:nvSpPr>
          <p:cNvPr id="6" name="テキスト ボックス 5"/>
          <p:cNvSpPr txBox="1"/>
          <p:nvPr/>
        </p:nvSpPr>
        <p:spPr>
          <a:xfrm>
            <a:off x="2411760" y="269813"/>
            <a:ext cx="4572000" cy="461665"/>
          </a:xfrm>
          <a:prstGeom prst="rect">
            <a:avLst/>
          </a:prstGeom>
          <a:noFill/>
        </p:spPr>
        <p:txBody>
          <a:bodyPr wrap="square">
            <a:spAutoFit/>
          </a:bodyPr>
          <a:lstStyle/>
          <a:p>
            <a:r>
              <a:rPr lang="ja-JP" altLang="en-US" sz="2400" dirty="0">
                <a:solidFill>
                  <a:schemeClr val="bg1"/>
                </a:solidFill>
              </a:rPr>
              <a:t>  だ い  に                   ろ う ど く</a:t>
            </a:r>
          </a:p>
        </p:txBody>
      </p:sp>
      <p:sp>
        <p:nvSpPr>
          <p:cNvPr id="7" name="テキスト ボックス 6"/>
          <p:cNvSpPr txBox="1"/>
          <p:nvPr/>
        </p:nvSpPr>
        <p:spPr>
          <a:xfrm>
            <a:off x="2038024" y="5672955"/>
            <a:ext cx="4262168" cy="461665"/>
          </a:xfrm>
          <a:prstGeom prst="rect">
            <a:avLst/>
          </a:prstGeom>
          <a:noFill/>
        </p:spPr>
        <p:txBody>
          <a:bodyPr wrap="square">
            <a:spAutoFit/>
          </a:bodyPr>
          <a:lstStyle/>
          <a:p>
            <a:r>
              <a:rPr lang="ja-JP" altLang="en-US" sz="2400" dirty="0">
                <a:solidFill>
                  <a:schemeClr val="bg1"/>
                </a:solidFill>
              </a:rPr>
              <a:t>てもと　　　せいしょ　　　　ひら</a:t>
            </a:r>
          </a:p>
        </p:txBody>
      </p:sp>
      <p:sp>
        <p:nvSpPr>
          <p:cNvPr id="9" name="テキスト ボックス 8"/>
          <p:cNvSpPr txBox="1"/>
          <p:nvPr/>
        </p:nvSpPr>
        <p:spPr>
          <a:xfrm>
            <a:off x="2206849" y="4642913"/>
            <a:ext cx="2376264" cy="461665"/>
          </a:xfrm>
          <a:prstGeom prst="rect">
            <a:avLst/>
          </a:prstGeom>
          <a:noFill/>
        </p:spPr>
        <p:txBody>
          <a:bodyPr wrap="square">
            <a:spAutoFit/>
          </a:bodyPr>
          <a:lstStyle/>
          <a:p>
            <a:r>
              <a:rPr lang="ja-JP" altLang="en-US" sz="2400" dirty="0">
                <a:solidFill>
                  <a:schemeClr val="bg1"/>
                </a:solidFill>
              </a:rPr>
              <a:t>しんやくせいしょ</a:t>
            </a:r>
          </a:p>
        </p:txBody>
      </p:sp>
      <p:sp>
        <p:nvSpPr>
          <p:cNvPr id="10" name="テキスト ボックス 9"/>
          <p:cNvSpPr txBox="1"/>
          <p:nvPr/>
        </p:nvSpPr>
        <p:spPr>
          <a:xfrm>
            <a:off x="3178175" y="2330450"/>
            <a:ext cx="5231765" cy="460375"/>
          </a:xfrm>
          <a:prstGeom prst="rect">
            <a:avLst/>
          </a:prstGeom>
          <a:noFill/>
        </p:spPr>
        <p:txBody>
          <a:bodyPr wrap="square">
            <a:spAutoFit/>
          </a:bodyPr>
          <a:lstStyle/>
          <a:p>
            <a:r>
              <a:rPr lang="ja-JP" altLang="en-US" sz="2400" dirty="0">
                <a:solidFill>
                  <a:schemeClr val="bg1"/>
                </a:solidFill>
              </a:rPr>
              <a:t>　　　　　　しんと　　　　　　　　　て が み</a:t>
            </a:r>
          </a:p>
        </p:txBody>
      </p:sp>
      <p:sp>
        <p:nvSpPr>
          <p:cNvPr id="11" name="テキスト ボックス 3"/>
          <p:cNvSpPr txBox="1">
            <a:spLocks noChangeArrowheads="1"/>
          </p:cNvSpPr>
          <p:nvPr/>
        </p:nvSpPr>
        <p:spPr bwMode="auto">
          <a:xfrm>
            <a:off x="1691680" y="3429000"/>
            <a:ext cx="6624736" cy="398780"/>
          </a:xfrm>
          <a:prstGeom prst="rect">
            <a:avLst/>
          </a:prstGeom>
          <a:noFill/>
          <a:ln w="9525">
            <a:noFill/>
            <a:miter lim="800000"/>
          </a:ln>
        </p:spPr>
        <p:txBody>
          <a:bodyPr wrap="square">
            <a:spAutoFit/>
          </a:bodyPr>
          <a:lstStyle/>
          <a:p>
            <a:r>
              <a:rPr lang="ja-JP" altLang="en-US" sz="2000" b="1" dirty="0">
                <a:solidFill>
                  <a:schemeClr val="bg1"/>
                </a:solidFill>
                <a:latin typeface="Calibri" panose="020F0502020204030204" pitchFamily="34" charset="0"/>
              </a:rPr>
              <a:t>                    　しょう　　                                 せつ</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27" y="47265"/>
            <a:ext cx="9144000" cy="692696"/>
          </a:xfrm>
        </p:spPr>
        <p:txBody>
          <a:bodyPr/>
          <a:lstStyle/>
          <a:p>
            <a:r>
              <a:rPr lang="ja-JP" altLang="ja-JP" u="sng" dirty="0">
                <a:solidFill>
                  <a:schemeClr val="bg1"/>
                </a:solidFill>
                <a:ea typeface="ＭＳ Ｐゴシック" panose="020B0600070205080204" charset="-128"/>
              </a:rPr>
              <a:t>第</a:t>
            </a:r>
            <a:r>
              <a:rPr lang="en-US" altLang="ja-JP" u="sng" dirty="0">
                <a:solidFill>
                  <a:schemeClr val="bg1"/>
                </a:solidFill>
                <a:ea typeface="ＭＳ Ｐゴシック" panose="020B0600070205080204" charset="-128"/>
              </a:rPr>
              <a:t>2</a:t>
            </a:r>
            <a:r>
              <a:rPr lang="ja-JP" altLang="ja-JP" u="sng" dirty="0">
                <a:solidFill>
                  <a:schemeClr val="bg1"/>
                </a:solidFill>
                <a:ea typeface="ＭＳ Ｐゴシック" panose="020B0600070205080204" charset="-128"/>
              </a:rPr>
              <a:t>朗読</a:t>
            </a:r>
            <a:r>
              <a:rPr lang="ja-JP" altLang="en-US" u="sng" dirty="0">
                <a:solidFill>
                  <a:schemeClr val="bg1"/>
                </a:solidFill>
                <a:ea typeface="ＭＳ Ｐゴシック" panose="020B0600070205080204" charset="-128"/>
              </a:rPr>
              <a:t> </a:t>
            </a:r>
            <a:r>
              <a:rPr u="sng" dirty="0">
                <a:solidFill>
                  <a:schemeClr val="bg1"/>
                </a:solidFill>
                <a:ea typeface="ＭＳ Ｐゴシック" panose="020B0600070205080204" charset="-128"/>
                <a:sym typeface="+mn-ea"/>
              </a:rPr>
              <a:t>エフェソ 1:15～23 (新352)</a:t>
            </a:r>
          </a:p>
        </p:txBody>
      </p:sp>
      <p:sp>
        <p:nvSpPr>
          <p:cNvPr id="3" name="コンテンツ プレースホルダー 2"/>
          <p:cNvSpPr>
            <a:spLocks noGrp="1"/>
          </p:cNvSpPr>
          <p:nvPr>
            <p:ph idx="1"/>
          </p:nvPr>
        </p:nvSpPr>
        <p:spPr>
          <a:xfrm>
            <a:off x="-5011" y="739562"/>
            <a:ext cx="9144000" cy="6118437"/>
          </a:xfrm>
        </p:spPr>
        <p:txBody>
          <a:bodyPr/>
          <a:lstStyle/>
          <a:p>
            <a:pPr marL="0" indent="0" algn="just">
              <a:spcBef>
                <a:spcPts val="0"/>
              </a:spcBef>
              <a:buNone/>
            </a:pPr>
            <a:r>
              <a:rPr sz="4000" dirty="0">
                <a:solidFill>
                  <a:schemeClr val="bg1"/>
                </a:solidFill>
                <a:ea typeface="ＭＳ Ｐゴシック" panose="020B0600070205080204" charset="-128"/>
                <a:sym typeface="+mn-ea"/>
              </a:rPr>
              <a:t>15こういうわけで、わたしも、あなたがたが主イエスを信じ、すべての聖なる者たちを愛していることを聞き、 16祈りの度に、あなたがたのことを思い起こし、絶えず感謝しています。 17どうか、わたしたちの主イエス・キリストの神、栄光の源である御父が、あなたがたに知恵と啓示との霊を与え、神を深く知ることができるようにし、 18心の目を開いてくださるように。</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27" y="47265"/>
            <a:ext cx="9144000" cy="692696"/>
          </a:xfrm>
        </p:spPr>
        <p:txBody>
          <a:bodyPr/>
          <a:lstStyle/>
          <a:p>
            <a:r>
              <a:rPr lang="ja-JP" altLang="ja-JP" u="sng" dirty="0">
                <a:solidFill>
                  <a:schemeClr val="bg1"/>
                </a:solidFill>
                <a:ea typeface="ＭＳ Ｐゴシック" panose="020B0600070205080204" charset="-128"/>
              </a:rPr>
              <a:t>第</a:t>
            </a:r>
            <a:r>
              <a:rPr lang="en-US" altLang="ja-JP" u="sng" dirty="0">
                <a:solidFill>
                  <a:schemeClr val="bg1"/>
                </a:solidFill>
                <a:ea typeface="ＭＳ Ｐゴシック" panose="020B0600070205080204" charset="-128"/>
              </a:rPr>
              <a:t>2</a:t>
            </a:r>
            <a:r>
              <a:rPr lang="ja-JP" altLang="ja-JP" u="sng" dirty="0">
                <a:solidFill>
                  <a:schemeClr val="bg1"/>
                </a:solidFill>
                <a:ea typeface="ＭＳ Ｐゴシック" panose="020B0600070205080204" charset="-128"/>
              </a:rPr>
              <a:t>朗読</a:t>
            </a:r>
            <a:r>
              <a:rPr lang="ja-JP" altLang="en-US" u="sng" dirty="0">
                <a:solidFill>
                  <a:schemeClr val="bg1"/>
                </a:solidFill>
                <a:ea typeface="ＭＳ Ｐゴシック" panose="020B0600070205080204" charset="-128"/>
              </a:rPr>
              <a:t> </a:t>
            </a:r>
            <a:r>
              <a:rPr u="sng" dirty="0">
                <a:solidFill>
                  <a:schemeClr val="bg1"/>
                </a:solidFill>
                <a:ea typeface="ＭＳ Ｐゴシック" panose="020B0600070205080204" charset="-128"/>
                <a:sym typeface="+mn-ea"/>
              </a:rPr>
              <a:t>エフェソ 1:15～23 (新352)</a:t>
            </a:r>
          </a:p>
        </p:txBody>
      </p:sp>
      <p:sp>
        <p:nvSpPr>
          <p:cNvPr id="3" name="コンテンツ プレースホルダー 2"/>
          <p:cNvSpPr>
            <a:spLocks noGrp="1"/>
          </p:cNvSpPr>
          <p:nvPr>
            <p:ph idx="1"/>
          </p:nvPr>
        </p:nvSpPr>
        <p:spPr>
          <a:xfrm>
            <a:off x="-5011" y="739562"/>
            <a:ext cx="9144000" cy="6118437"/>
          </a:xfrm>
        </p:spPr>
        <p:txBody>
          <a:bodyPr/>
          <a:lstStyle/>
          <a:p>
            <a:pPr marL="0" indent="0" algn="just">
              <a:spcBef>
                <a:spcPts val="0"/>
              </a:spcBef>
              <a:buNone/>
            </a:pPr>
            <a:r>
              <a:rPr sz="4000" dirty="0">
                <a:solidFill>
                  <a:schemeClr val="bg1"/>
                </a:solidFill>
                <a:ea typeface="ＭＳ Ｐゴシック" panose="020B0600070205080204" charset="-128"/>
                <a:sym typeface="+mn-ea"/>
              </a:rPr>
              <a:t>そして、神の招きによってどのような希望が与えられているか、聖なる者たちの受け継ぐものがどれほど豊かな栄光に輝いているか悟らせてくださるように。 19また、わたしたち信仰者に対して絶大な働きをなさる神の力が、どれほど大きなものであるか、悟らせてくださるように。 20神は、この力をキリストに働かせて、キリストを死者の中から復活させ、天において御自分の右の座に着かせ、</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27" y="47265"/>
            <a:ext cx="9144000" cy="692696"/>
          </a:xfrm>
        </p:spPr>
        <p:txBody>
          <a:bodyPr/>
          <a:lstStyle/>
          <a:p>
            <a:r>
              <a:rPr lang="ja-JP" altLang="ja-JP" u="sng" dirty="0">
                <a:solidFill>
                  <a:schemeClr val="bg1"/>
                </a:solidFill>
                <a:ea typeface="ＭＳ Ｐゴシック" panose="020B0600070205080204" charset="-128"/>
              </a:rPr>
              <a:t>第</a:t>
            </a:r>
            <a:r>
              <a:rPr lang="en-US" altLang="ja-JP" u="sng" dirty="0">
                <a:solidFill>
                  <a:schemeClr val="bg1"/>
                </a:solidFill>
                <a:ea typeface="ＭＳ Ｐゴシック" panose="020B0600070205080204" charset="-128"/>
              </a:rPr>
              <a:t>2</a:t>
            </a:r>
            <a:r>
              <a:rPr lang="ja-JP" altLang="ja-JP" u="sng" dirty="0">
                <a:solidFill>
                  <a:schemeClr val="bg1"/>
                </a:solidFill>
                <a:ea typeface="ＭＳ Ｐゴシック" panose="020B0600070205080204" charset="-128"/>
              </a:rPr>
              <a:t>朗読</a:t>
            </a:r>
            <a:r>
              <a:rPr lang="ja-JP" altLang="en-US" u="sng" dirty="0">
                <a:solidFill>
                  <a:schemeClr val="bg1"/>
                </a:solidFill>
                <a:ea typeface="ＭＳ Ｐゴシック" panose="020B0600070205080204" charset="-128"/>
              </a:rPr>
              <a:t> </a:t>
            </a:r>
            <a:r>
              <a:rPr u="sng" dirty="0">
                <a:solidFill>
                  <a:schemeClr val="bg1"/>
                </a:solidFill>
                <a:ea typeface="ＭＳ Ｐゴシック" panose="020B0600070205080204" charset="-128"/>
                <a:sym typeface="+mn-ea"/>
              </a:rPr>
              <a:t>エフェソ 1:15～23 (新352)</a:t>
            </a:r>
          </a:p>
        </p:txBody>
      </p:sp>
      <p:sp>
        <p:nvSpPr>
          <p:cNvPr id="3" name="コンテンツ プレースホルダー 2"/>
          <p:cNvSpPr>
            <a:spLocks noGrp="1"/>
          </p:cNvSpPr>
          <p:nvPr>
            <p:ph idx="1"/>
          </p:nvPr>
        </p:nvSpPr>
        <p:spPr>
          <a:xfrm>
            <a:off x="-5011" y="739562"/>
            <a:ext cx="9144000" cy="6118437"/>
          </a:xfrm>
        </p:spPr>
        <p:txBody>
          <a:bodyPr/>
          <a:lstStyle/>
          <a:p>
            <a:pPr marL="0" indent="0" algn="just">
              <a:spcBef>
                <a:spcPts val="0"/>
              </a:spcBef>
              <a:buNone/>
            </a:pPr>
            <a:r>
              <a:rPr sz="4000" dirty="0">
                <a:solidFill>
                  <a:schemeClr val="bg1"/>
                </a:solidFill>
                <a:ea typeface="ＭＳ Ｐゴシック" panose="020B0600070205080204" charset="-128"/>
                <a:sym typeface="+mn-ea"/>
              </a:rPr>
              <a:t>21すべての支配、権威、勢力、主権の上に置き、今の世ばかりでなく、来るべき世にも唱えられるあらゆる名の上に置かれました。 22神はまた、すべてのものをキリストの足もとに従わせ、キリストをすべてのものの上にある頭として教会にお与えになりました。 23教会はキリストの体であり、すべてにおいてすべてを満たしている方の満ちておられる場です。</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68313" y="549275"/>
            <a:ext cx="8229600" cy="1143000"/>
          </a:xfrm>
        </p:spPr>
        <p:txBody>
          <a:bodyPr/>
          <a:lstStyle/>
          <a:p>
            <a:pPr eaLnBrk="1" hangingPunct="1"/>
            <a:r>
              <a:rPr lang="ja-JP" altLang="en-US" sz="7200" u="sng" dirty="0">
                <a:solidFill>
                  <a:schemeClr val="bg1"/>
                </a:solidFill>
              </a:rPr>
              <a:t>福音書の朗読</a:t>
            </a:r>
            <a:endParaRPr lang="ja-JP" altLang="en-US" sz="3200" u="sng" dirty="0">
              <a:solidFill>
                <a:schemeClr val="bg1"/>
              </a:solidFill>
            </a:endParaRPr>
          </a:p>
        </p:txBody>
      </p:sp>
      <p:sp>
        <p:nvSpPr>
          <p:cNvPr id="8" name="コンテンツ プレースホルダ 5"/>
          <p:cNvSpPr txBox="1"/>
          <p:nvPr/>
        </p:nvSpPr>
        <p:spPr bwMode="auto">
          <a:xfrm>
            <a:off x="0" y="6011863"/>
            <a:ext cx="9144000" cy="896937"/>
          </a:xfrm>
          <a:prstGeom prst="rect">
            <a:avLst/>
          </a:prstGeom>
          <a:noFill/>
          <a:ln w="9525">
            <a:noFill/>
            <a:miter lim="800000"/>
          </a:ln>
        </p:spPr>
        <p:txBody>
          <a:body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en-US" altLang="ja-JP"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a:t>
            </a:r>
            <a:r>
              <a:rPr kumimoji="1" lang="ja-JP" altLang="en-US"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 お手元の聖書をお開きください。</a:t>
            </a:r>
          </a:p>
        </p:txBody>
      </p:sp>
      <p:sp>
        <p:nvSpPr>
          <p:cNvPr id="27653" name="コンテンツ プレースホルダー 2"/>
          <p:cNvSpPr>
            <a:spLocks noGrp="1"/>
          </p:cNvSpPr>
          <p:nvPr/>
        </p:nvSpPr>
        <p:spPr bwMode="auto">
          <a:xfrm>
            <a:off x="0" y="2636838"/>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5400" b="0" i="0" u="sng"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マタイによる福音書</a:t>
            </a:r>
            <a:endPar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lang="en-US" sz="5400" b="0" i="0" u="none" strike="noStrike" cap="none" spc="0" normalizeH="0" baseline="0" dirty="0">
                <a:solidFill>
                  <a:prstClr val="white"/>
                </a:solidFill>
              </a:rPr>
              <a:t>25</a:t>
            </a:r>
            <a:r>
              <a:rPr sz="5400" b="0" i="0" u="none" strike="noStrike" cap="none" spc="0" normalizeH="0" baseline="0" dirty="0">
                <a:solidFill>
                  <a:prstClr val="white"/>
                </a:solidFill>
              </a:rPr>
              <a:t>章</a:t>
            </a:r>
            <a:r>
              <a:rPr lang="en-US" sz="5400" b="0" i="0" u="none" strike="noStrike" cap="none" spc="0" normalizeH="0" baseline="0" dirty="0">
                <a:solidFill>
                  <a:prstClr val="white"/>
                </a:solidFill>
              </a:rPr>
              <a:t>31</a:t>
            </a:r>
            <a:r>
              <a:rPr lang="ja-JP" altLang="en-US" sz="5400" b="0" i="0" u="none" strike="noStrike" cap="none" spc="0" normalizeH="0" baseline="0" dirty="0">
                <a:solidFill>
                  <a:prstClr val="white"/>
                </a:solidFill>
              </a:rPr>
              <a:t>～</a:t>
            </a:r>
            <a:r>
              <a:rPr lang="en-US" altLang="ja-JP" sz="5400" b="0" i="0" u="none" strike="noStrike" cap="none" spc="0" normalizeH="0" baseline="0" dirty="0">
                <a:solidFill>
                  <a:prstClr val="white"/>
                </a:solidFill>
              </a:rPr>
              <a:t>46</a:t>
            </a:r>
            <a:r>
              <a:rPr sz="5400" b="0" i="0" u="none" strike="noStrike" cap="none" spc="0" normalizeH="0" baseline="0" dirty="0">
                <a:solidFill>
                  <a:prstClr val="white"/>
                </a:solidFill>
              </a:rPr>
              <a:t>節</a:t>
            </a:r>
            <a:endParaRPr lang="en-US" sz="5400" b="0" i="0" u="none" strike="noStrike" cap="none" spc="0" normalizeH="0" baseline="0" dirty="0">
              <a:solidFill>
                <a:prstClr val="white"/>
              </a:solidFill>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sz="2000" b="0" i="0" u="none" strike="noStrike" cap="none" spc="0" normalizeH="0" baseline="0" dirty="0">
              <a:solidFill>
                <a:prstClr val="white"/>
              </a:solidFill>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（新約聖書　</a:t>
            </a:r>
            <a:r>
              <a:rPr kumimoji="1" lang="en-US" altLang="ja-JP"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50</a:t>
            </a: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ページ）</a:t>
            </a:r>
          </a:p>
        </p:txBody>
      </p:sp>
      <p:sp>
        <p:nvSpPr>
          <p:cNvPr id="5" name="テキスト ボックス 4"/>
          <p:cNvSpPr txBox="1"/>
          <p:nvPr/>
        </p:nvSpPr>
        <p:spPr>
          <a:xfrm>
            <a:off x="2038024" y="5672955"/>
            <a:ext cx="4262168" cy="461665"/>
          </a:xfrm>
          <a:prstGeom prst="rect">
            <a:avLst/>
          </a:prstGeom>
          <a:noFill/>
        </p:spPr>
        <p:txBody>
          <a:bodyPr wrap="square">
            <a:spAutoFit/>
          </a:bodyPr>
          <a:lstStyle/>
          <a:p>
            <a:r>
              <a:rPr lang="ja-JP" altLang="en-US" sz="2400" dirty="0">
                <a:solidFill>
                  <a:schemeClr val="bg1"/>
                </a:solidFill>
              </a:rPr>
              <a:t>てもと　　　せいしょ　　　　ひら</a:t>
            </a:r>
          </a:p>
        </p:txBody>
      </p:sp>
      <p:sp>
        <p:nvSpPr>
          <p:cNvPr id="7" name="テキスト ボックス 6"/>
          <p:cNvSpPr txBox="1"/>
          <p:nvPr/>
        </p:nvSpPr>
        <p:spPr>
          <a:xfrm>
            <a:off x="5255260" y="2340610"/>
            <a:ext cx="2124710" cy="460375"/>
          </a:xfrm>
          <a:prstGeom prst="rect">
            <a:avLst/>
          </a:prstGeom>
          <a:noFill/>
        </p:spPr>
        <p:txBody>
          <a:bodyPr wrap="square">
            <a:spAutoFit/>
          </a:bodyPr>
          <a:lstStyle/>
          <a:p>
            <a:r>
              <a:rPr lang="en-US" altLang="ja-JP" sz="2400" dirty="0">
                <a:solidFill>
                  <a:schemeClr val="bg1"/>
                </a:solidFill>
              </a:rPr>
              <a:t>  </a:t>
            </a:r>
            <a:r>
              <a:rPr lang="ja-JP" altLang="en-US" sz="2400" dirty="0">
                <a:solidFill>
                  <a:schemeClr val="bg1"/>
                </a:solidFill>
              </a:rPr>
              <a:t>ふくいんしょ</a:t>
            </a:r>
          </a:p>
        </p:txBody>
      </p:sp>
      <p:sp>
        <p:nvSpPr>
          <p:cNvPr id="9" name="テキスト ボックス 8"/>
          <p:cNvSpPr txBox="1"/>
          <p:nvPr/>
        </p:nvSpPr>
        <p:spPr>
          <a:xfrm>
            <a:off x="2146747" y="4619942"/>
            <a:ext cx="2524760" cy="460375"/>
          </a:xfrm>
          <a:prstGeom prst="rect">
            <a:avLst/>
          </a:prstGeom>
          <a:noFill/>
        </p:spPr>
        <p:txBody>
          <a:bodyPr wrap="square">
            <a:spAutoFit/>
          </a:bodyPr>
          <a:lstStyle/>
          <a:p>
            <a:r>
              <a:rPr lang="ja-JP" altLang="en-US" sz="2400" dirty="0">
                <a:solidFill>
                  <a:schemeClr val="bg1"/>
                </a:solidFill>
              </a:rPr>
              <a:t>しんやくせいしょ</a:t>
            </a:r>
          </a:p>
        </p:txBody>
      </p:sp>
      <p:sp>
        <p:nvSpPr>
          <p:cNvPr id="10" name="テキスト ボックス 9"/>
          <p:cNvSpPr txBox="1"/>
          <p:nvPr/>
        </p:nvSpPr>
        <p:spPr>
          <a:xfrm>
            <a:off x="1619672" y="233298"/>
            <a:ext cx="5907673" cy="461665"/>
          </a:xfrm>
          <a:prstGeom prst="rect">
            <a:avLst/>
          </a:prstGeom>
          <a:noFill/>
        </p:spPr>
        <p:txBody>
          <a:bodyPr wrap="square">
            <a:spAutoFit/>
          </a:bodyPr>
          <a:lstStyle/>
          <a:p>
            <a:r>
              <a:rPr lang="ja-JP" altLang="en-US" sz="2400" dirty="0">
                <a:solidFill>
                  <a:schemeClr val="bg1"/>
                </a:solidFill>
              </a:rPr>
              <a:t>  ふ　く　い　ん　し　ょ　              ろ う ど く</a:t>
            </a:r>
          </a:p>
        </p:txBody>
      </p:sp>
      <p:sp>
        <p:nvSpPr>
          <p:cNvPr id="11" name="テキスト ボックス 3"/>
          <p:cNvSpPr txBox="1">
            <a:spLocks noChangeArrowheads="1"/>
          </p:cNvSpPr>
          <p:nvPr/>
        </p:nvSpPr>
        <p:spPr bwMode="auto">
          <a:xfrm>
            <a:off x="1691680" y="3429000"/>
            <a:ext cx="6624736" cy="398780"/>
          </a:xfrm>
          <a:prstGeom prst="rect">
            <a:avLst/>
          </a:prstGeom>
          <a:noFill/>
          <a:ln w="9525">
            <a:noFill/>
            <a:miter lim="800000"/>
          </a:ln>
        </p:spPr>
        <p:txBody>
          <a:bodyPr wrap="square">
            <a:spAutoFit/>
          </a:bodyPr>
          <a:lstStyle/>
          <a:p>
            <a:r>
              <a:rPr lang="ja-JP" altLang="en-US" sz="2000" b="1" dirty="0">
                <a:solidFill>
                  <a:schemeClr val="bg1"/>
                </a:solidFill>
                <a:latin typeface="Calibri" panose="020F0502020204030204" pitchFamily="34" charset="0"/>
              </a:rPr>
              <a:t>     　　　　　　　しょう    　　　　　　　　　　    せつ</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38745"/>
            <a:ext cx="8229600" cy="1143000"/>
          </a:xfrm>
        </p:spPr>
        <p:txBody>
          <a:bodyPr/>
          <a:lstStyle/>
          <a:p>
            <a:pPr eaLnBrk="1" hangingPunct="1"/>
            <a:r>
              <a:rPr lang="ja-JP" altLang="en-US" sz="4800" u="sng">
                <a:solidFill>
                  <a:schemeClr val="bg1"/>
                </a:solidFill>
              </a:rPr>
              <a:t>招　き</a:t>
            </a:r>
            <a:endParaRPr lang="ja-JP" altLang="en-US" sz="4800">
              <a:solidFill>
                <a:schemeClr val="bg1"/>
              </a:solidFill>
            </a:endParaRPr>
          </a:p>
        </p:txBody>
      </p:sp>
      <p:sp>
        <p:nvSpPr>
          <p:cNvPr id="3" name="コンテンツ プレースホルダー 2"/>
          <p:cNvSpPr>
            <a:spLocks noGrp="1"/>
          </p:cNvSpPr>
          <p:nvPr>
            <p:ph idx="1"/>
          </p:nvPr>
        </p:nvSpPr>
        <p:spPr>
          <a:xfrm>
            <a:off x="0" y="980728"/>
            <a:ext cx="9144000" cy="5877272"/>
          </a:xfrm>
        </p:spPr>
        <p:txBody>
          <a:bodyPr>
            <a:noAutofit/>
          </a:bodyPr>
          <a:lstStyle/>
          <a:p>
            <a:pPr marL="0" indent="0" eaLnBrk="1" hangingPunct="1">
              <a:buNone/>
              <a:defRPr/>
            </a:pPr>
            <a:r>
              <a:rPr lang="ja-JP" altLang="ja-JP" sz="4400">
                <a:solidFill>
                  <a:srgbClr val="00FFFF"/>
                </a:solidFill>
              </a:rPr>
              <a:t>司</a:t>
            </a:r>
            <a:r>
              <a:rPr lang="ja-JP" altLang="en-US" sz="4400">
                <a:solidFill>
                  <a:srgbClr val="00FFFF"/>
                </a:solidFill>
              </a:rPr>
              <a:t>式</a:t>
            </a:r>
            <a:r>
              <a:rPr lang="ja-JP" altLang="ja-JP" sz="4400">
                <a:solidFill>
                  <a:srgbClr val="00FFFF"/>
                </a:solidFill>
              </a:rPr>
              <a:t>）</a:t>
            </a:r>
            <a:r>
              <a:rPr lang="en-US" altLang="ja-JP" sz="4400">
                <a:solidFill>
                  <a:srgbClr val="00FFFF"/>
                </a:solidFill>
              </a:rPr>
              <a:t>	</a:t>
            </a:r>
            <a:r>
              <a:rPr lang="ja-JP" altLang="en-US" sz="4400">
                <a:solidFill>
                  <a:srgbClr val="00FFFF"/>
                </a:solidFill>
              </a:rPr>
              <a:t>神は、すべての人が救いの</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恵みに与るように、礼拝に</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招いてくださいました。</a:t>
            </a:r>
            <a:endParaRPr lang="en-US" altLang="ja-JP" sz="4400">
              <a:solidFill>
                <a:srgbClr val="00FFFF"/>
              </a:solidFill>
            </a:endParaRPr>
          </a:p>
          <a:p>
            <a:pPr marL="0" indent="0" eaLnBrk="1" hangingPunct="1">
              <a:lnSpc>
                <a:spcPct val="120000"/>
              </a:lnSpc>
              <a:buNone/>
              <a:defRPr/>
            </a:pPr>
            <a:endParaRPr lang="en-US" altLang="ja-JP" sz="1100">
              <a:solidFill>
                <a:srgbClr val="66FFCC"/>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会衆）</a:t>
            </a:r>
            <a:r>
              <a:rPr lang="en-US" altLang="ja-JP" sz="4400">
                <a:solidFill>
                  <a:schemeClr val="bg1"/>
                </a:solidFill>
              </a:rPr>
              <a:t>	</a:t>
            </a:r>
            <a:r>
              <a:rPr lang="ja-JP" altLang="en-US" sz="4400">
                <a:solidFill>
                  <a:schemeClr val="bg1"/>
                </a:solidFill>
              </a:rPr>
              <a:t>私たちは招かれて、ここに</a:t>
            </a:r>
            <a:endParaRPr lang="en-US" altLang="ja-JP" sz="4400">
              <a:solidFill>
                <a:schemeClr val="bg1"/>
              </a:solidFill>
            </a:endParaRPr>
          </a:p>
          <a:p>
            <a:pPr marL="0" indent="0" eaLnBrk="1" hangingPunct="1">
              <a:buFont typeface="Arial" panose="020B0604020202020204" pitchFamily="34" charset="0"/>
              <a:buNone/>
              <a:defRPr/>
            </a:pPr>
            <a:r>
              <a:rPr lang="en-US" altLang="ja-JP" sz="4400">
                <a:solidFill>
                  <a:schemeClr val="bg1"/>
                </a:solidFill>
              </a:rPr>
              <a:t>		</a:t>
            </a:r>
            <a:r>
              <a:rPr lang="ja-JP" altLang="en-US" sz="4400">
                <a:solidFill>
                  <a:schemeClr val="bg1"/>
                </a:solidFill>
              </a:rPr>
              <a:t>います。</a:t>
            </a:r>
            <a:endParaRPr lang="en-US" altLang="ja-JP" sz="4400">
              <a:solidFill>
                <a:schemeClr val="bg1"/>
              </a:solidFill>
            </a:endParaRPr>
          </a:p>
          <a:p>
            <a:pPr marL="0" indent="0" eaLnBrk="1" hangingPunct="1">
              <a:buNone/>
              <a:defRPr/>
            </a:pPr>
            <a:r>
              <a:rPr lang="ja-JP" altLang="ja-JP" sz="4400">
                <a:solidFill>
                  <a:srgbClr val="00FFFF"/>
                </a:solidFill>
              </a:rPr>
              <a:t>司</a:t>
            </a:r>
            <a:r>
              <a:rPr lang="ja-JP" altLang="en-US" sz="4400">
                <a:solidFill>
                  <a:srgbClr val="00FFFF"/>
                </a:solidFill>
              </a:rPr>
              <a:t>式</a:t>
            </a:r>
            <a:r>
              <a:rPr lang="ja-JP" altLang="ja-JP" sz="4400">
                <a:solidFill>
                  <a:srgbClr val="00FFFF"/>
                </a:solidFill>
              </a:rPr>
              <a:t>） </a:t>
            </a:r>
            <a:r>
              <a:rPr lang="en-US" altLang="ja-JP" sz="4400">
                <a:solidFill>
                  <a:srgbClr val="00FFFF"/>
                </a:solidFill>
              </a:rPr>
              <a:t>	</a:t>
            </a:r>
            <a:r>
              <a:rPr lang="ja-JP" altLang="en-US" sz="4400">
                <a:solidFill>
                  <a:srgbClr val="00FFFF"/>
                </a:solidFill>
              </a:rPr>
              <a:t>父と子と聖霊の御名によって</a:t>
            </a:r>
            <a:endParaRPr lang="en-US" altLang="ja-JP" sz="2000">
              <a:solidFill>
                <a:srgbClr val="00FFFF"/>
              </a:solidFill>
            </a:endParaRPr>
          </a:p>
          <a:p>
            <a:pPr marL="0" indent="0">
              <a:buNone/>
              <a:defRPr/>
            </a:pPr>
            <a:r>
              <a:rPr lang="ja-JP" altLang="en-US" sz="4400">
                <a:solidFill>
                  <a:schemeClr val="bg1"/>
                </a:solidFill>
              </a:rPr>
              <a:t>会衆）</a:t>
            </a:r>
            <a:r>
              <a:rPr lang="en-US" altLang="ja-JP" sz="4400">
                <a:solidFill>
                  <a:schemeClr val="bg1"/>
                </a:solidFill>
              </a:rPr>
              <a:t>	</a:t>
            </a:r>
            <a:r>
              <a:rPr lang="ja-JP" altLang="en-US" sz="4400">
                <a:solidFill>
                  <a:schemeClr val="bg1"/>
                </a:solidFill>
              </a:rPr>
              <a:t>アーメン</a:t>
            </a:r>
            <a:endParaRPr lang="en-US" altLang="ja-JP" sz="4400">
              <a:solidFill>
                <a:schemeClr val="bg1"/>
              </a:solidFill>
            </a:endParaRPr>
          </a:p>
          <a:p>
            <a:pPr marL="0" indent="0" eaLnBrk="1" hangingPunct="1">
              <a:lnSpc>
                <a:spcPct val="120000"/>
              </a:lnSpc>
              <a:buFont typeface="Arial" panose="020B0604020202020204" pitchFamily="34" charset="0"/>
              <a:buNone/>
              <a:defRPr/>
            </a:pPr>
            <a:endParaRPr lang="en-US" altLang="ja-JP" sz="4400">
              <a:solidFill>
                <a:schemeClr val="bg1"/>
              </a:solidFill>
            </a:endParaRPr>
          </a:p>
          <a:p>
            <a:pPr marL="0" indent="0" eaLnBrk="1" hangingPunct="1">
              <a:lnSpc>
                <a:spcPct val="120000"/>
              </a:lnSpc>
              <a:buFont typeface="Arial" panose="020B0604020202020204" pitchFamily="34" charset="0"/>
              <a:buNone/>
              <a:defRPr/>
            </a:pPr>
            <a:endParaRPr lang="en-US" altLang="ja-JP" sz="1000">
              <a:solidFill>
                <a:schemeClr val="bg1"/>
              </a:solidFill>
            </a:endParaRPr>
          </a:p>
        </p:txBody>
      </p:sp>
      <p:sp>
        <p:nvSpPr>
          <p:cNvPr id="5" name="テキスト ボックス 4"/>
          <p:cNvSpPr txBox="1"/>
          <p:nvPr/>
        </p:nvSpPr>
        <p:spPr>
          <a:xfrm>
            <a:off x="3815916" y="-27384"/>
            <a:ext cx="1512168" cy="461665"/>
          </a:xfrm>
          <a:prstGeom prst="rect">
            <a:avLst/>
          </a:prstGeom>
          <a:noFill/>
        </p:spPr>
        <p:txBody>
          <a:bodyPr wrap="square">
            <a:spAutoFit/>
          </a:bodyPr>
          <a:lstStyle/>
          <a:p>
            <a:r>
              <a:rPr lang="ja-JP" altLang="en-US" sz="2400">
                <a:solidFill>
                  <a:schemeClr val="bg1"/>
                </a:solidFill>
              </a:rPr>
              <a:t>ま　ね　き</a:t>
            </a:r>
          </a:p>
        </p:txBody>
      </p:sp>
      <p:sp>
        <p:nvSpPr>
          <p:cNvPr id="7" name="テキスト ボックス 6"/>
          <p:cNvSpPr txBox="1"/>
          <p:nvPr/>
        </p:nvSpPr>
        <p:spPr>
          <a:xfrm>
            <a:off x="1691680" y="3356992"/>
            <a:ext cx="3384376" cy="461665"/>
          </a:xfrm>
          <a:prstGeom prst="rect">
            <a:avLst/>
          </a:prstGeom>
          <a:noFill/>
        </p:spPr>
        <p:txBody>
          <a:bodyPr wrap="square">
            <a:spAutoFit/>
          </a:bodyPr>
          <a:lstStyle/>
          <a:p>
            <a:r>
              <a:rPr lang="ja-JP" altLang="en-US" sz="2400">
                <a:solidFill>
                  <a:schemeClr val="bg1"/>
                </a:solidFill>
              </a:rPr>
              <a:t>わたし　　　　　　　まね</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80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マタイ 5: 1～12 (新6)</a:t>
            </a:r>
          </a:p>
        </p:txBody>
      </p:sp>
      <p:sp>
        <p:nvSpPr>
          <p:cNvPr id="3" name="コンテンツ プレースホルダー 2"/>
          <p:cNvSpPr>
            <a:spLocks noGrp="1"/>
          </p:cNvSpPr>
          <p:nvPr>
            <p:ph idx="1"/>
          </p:nvPr>
        </p:nvSpPr>
        <p:spPr>
          <a:xfrm>
            <a:off x="0" y="70249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31「人の子は、栄光に輝いて天使たちを皆従えて来るとき、その栄光の座に着く。 32そして、すべての国の民がその前に集められると、羊飼いが羊と山羊を分けるように、彼らをより分け、 33羊を右に、山羊を左に置く。 34そこで、王は右側にいる人たちに言う。『さあ、わたしの父に祝福された人たち、天地創造の時からお前たちのために用意されている国を受け継ぎなさい。</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80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マタイ 5: 1～12 (新6)</a:t>
            </a:r>
          </a:p>
        </p:txBody>
      </p:sp>
      <p:sp>
        <p:nvSpPr>
          <p:cNvPr id="3" name="コンテンツ プレースホルダー 2"/>
          <p:cNvSpPr>
            <a:spLocks noGrp="1"/>
          </p:cNvSpPr>
          <p:nvPr>
            <p:ph idx="1"/>
          </p:nvPr>
        </p:nvSpPr>
        <p:spPr>
          <a:xfrm>
            <a:off x="0" y="70249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35お前たちは、わたしが飢えていたときに食べさせ、のどが渇いていたときに飲ませ、旅をしていたときに宿を貸し、 36裸のときに着せ、病気のときに見舞い、牢にいたときに訪ねてくれたからだ。』 37すると、正しい人たちが王に答える。『主よ、いつわたしたちは、飢えておられるのを見て食べ物を差し上げ、のどが渇いておられるのを見て飲み物を差し上げたでしょうか。</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80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マタイ 5: 1～12 (新6)</a:t>
            </a:r>
          </a:p>
        </p:txBody>
      </p:sp>
      <p:sp>
        <p:nvSpPr>
          <p:cNvPr id="3" name="コンテンツ プレースホルダー 2"/>
          <p:cNvSpPr>
            <a:spLocks noGrp="1"/>
          </p:cNvSpPr>
          <p:nvPr>
            <p:ph idx="1"/>
          </p:nvPr>
        </p:nvSpPr>
        <p:spPr>
          <a:xfrm>
            <a:off x="0" y="702496"/>
            <a:ext cx="9144000" cy="18613569"/>
          </a:xfrm>
        </p:spPr>
        <p:txBody>
          <a:bodyPr/>
          <a:lstStyle/>
          <a:p>
            <a:pPr marL="0" indent="0" algn="just">
              <a:spcBef>
                <a:spcPts val="0"/>
              </a:spcBef>
              <a:buNone/>
            </a:pPr>
            <a:r>
              <a:rPr sz="4000" dirty="0">
                <a:solidFill>
                  <a:schemeClr val="bg1"/>
                </a:solidFill>
                <a:ea typeface="ＭＳ Ｐゴシック" panose="020B0600070205080204" charset="-128"/>
                <a:sym typeface="+mn-ea"/>
              </a:rPr>
              <a:t> 38いつ、旅をしておられるのを見てお宿を貸し、裸でおられるのを見てお着せしたでしょうか。 39いつ、病気をなさったり、牢におられたりするのを見て、お訪ねしたでしょうか。』 40そこで、王は答える。『</a:t>
            </a:r>
            <a:r>
              <a:rPr sz="4000" dirty="0" err="1">
                <a:solidFill>
                  <a:schemeClr val="bg1"/>
                </a:solidFill>
                <a:ea typeface="ＭＳ Ｐゴシック" panose="020B0600070205080204" charset="-128"/>
                <a:sym typeface="+mn-ea"/>
              </a:rPr>
              <a:t>はっきり言っておく。わたしの兄弟であるこの最も小さい者の一人にしたのは、わたしにしてくれたことなのである</a:t>
            </a:r>
            <a:r>
              <a:rPr sz="4000" dirty="0">
                <a:solidFill>
                  <a:schemeClr val="bg1"/>
                </a:solidFill>
                <a:ea typeface="ＭＳ Ｐゴシック" panose="020B0600070205080204" charset="-128"/>
                <a:sym typeface="+mn-ea"/>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80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マタイ 5: 1～12 (新6)</a:t>
            </a:r>
          </a:p>
        </p:txBody>
      </p:sp>
      <p:sp>
        <p:nvSpPr>
          <p:cNvPr id="3" name="コンテンツ プレースホルダー 2"/>
          <p:cNvSpPr>
            <a:spLocks noGrp="1"/>
          </p:cNvSpPr>
          <p:nvPr>
            <p:ph idx="1"/>
          </p:nvPr>
        </p:nvSpPr>
        <p:spPr>
          <a:xfrm>
            <a:off x="0" y="70249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41それから、王は左側にいる人たちにも言う。『呪われた者ども、わたしから離れ去り、悪魔とその手下のために用意してある永遠の火に入れ。 42お前たちは、わたしが飢えていたときに食べさせず、のどが渇いたときに飲ませず、 43旅をしていたときに宿を貸さず、裸のときに着せず、病気のとき、牢にいたときに、訪ねてくれなかったからだ。』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80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マタイ 5: 1～12 (新6)</a:t>
            </a:r>
          </a:p>
        </p:txBody>
      </p:sp>
      <p:sp>
        <p:nvSpPr>
          <p:cNvPr id="3" name="コンテンツ プレースホルダー 2"/>
          <p:cNvSpPr>
            <a:spLocks noGrp="1"/>
          </p:cNvSpPr>
          <p:nvPr>
            <p:ph idx="1"/>
          </p:nvPr>
        </p:nvSpPr>
        <p:spPr>
          <a:xfrm>
            <a:off x="0" y="70249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44すると、彼らも答える。『主よ、いつわたしたちは、あなたが飢えたり、渇いたり、旅をしたり、裸であったり、病気であったり、牢におられたりするのを見て、お世話をしなかったでしょうか。』 45そこで、王は答える。『はっきり言っておく。この最も小さい者の一人にしなかったのは、わたしにしてくれなかったことなのである。』 46こうして、この者どもは永遠の罰を受け、正しい人たちは永遠の命にあずかるのである。」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457200" y="188590"/>
            <a:ext cx="8229600" cy="1143000"/>
          </a:xfrm>
        </p:spPr>
        <p:txBody>
          <a:bodyPr/>
          <a:lstStyle/>
          <a:p>
            <a:pPr eaLnBrk="1" hangingPunct="1"/>
            <a:r>
              <a:rPr lang="ja-JP" altLang="en-US" u="sng">
                <a:solidFill>
                  <a:schemeClr val="bg1"/>
                </a:solidFill>
              </a:rPr>
              <a:t>教会讃美歌 </a:t>
            </a:r>
            <a:r>
              <a:rPr lang="en-US" altLang="ja-JP" u="sng">
                <a:solidFill>
                  <a:schemeClr val="bg1"/>
                </a:solidFill>
              </a:rPr>
              <a:t>307</a:t>
            </a:r>
            <a:r>
              <a:rPr lang="ja-JP" altLang="en-US" u="sng">
                <a:solidFill>
                  <a:schemeClr val="bg1"/>
                </a:solidFill>
              </a:rPr>
              <a:t>番</a:t>
            </a:r>
            <a:endParaRPr lang="ja-JP" altLang="en-US">
              <a:solidFill>
                <a:schemeClr val="bg1"/>
              </a:solidFill>
            </a:endParaRPr>
          </a:p>
        </p:txBody>
      </p:sp>
      <p:sp>
        <p:nvSpPr>
          <p:cNvPr id="29699" name="コンテンツ プレースホルダー 2"/>
          <p:cNvSpPr>
            <a:spLocks noGrp="1"/>
          </p:cNvSpPr>
          <p:nvPr>
            <p:ph idx="1"/>
          </p:nvPr>
        </p:nvSpPr>
        <p:spPr>
          <a:xfrm>
            <a:off x="0" y="1440954"/>
            <a:ext cx="9144000" cy="5732462"/>
          </a:xfrm>
        </p:spPr>
        <p:txBody>
          <a:bodyPr/>
          <a:lstStyle/>
          <a:p>
            <a:pPr marL="0" indent="0">
              <a:lnSpc>
                <a:spcPct val="150000"/>
              </a:lnSpc>
              <a:spcBef>
                <a:spcPct val="0"/>
              </a:spcBef>
              <a:buFont typeface="Arial" panose="020B0604020202020204" pitchFamily="34" charset="0"/>
              <a:buNone/>
            </a:pPr>
            <a:r>
              <a:rPr lang="ja-JP" altLang="en-US" sz="4400">
                <a:solidFill>
                  <a:schemeClr val="bg1"/>
                </a:solidFill>
              </a:rPr>
              <a:t>１．</a:t>
            </a:r>
            <a:r>
              <a:rPr lang="en-US" altLang="ja-JP" sz="4400">
                <a:solidFill>
                  <a:schemeClr val="bg1"/>
                </a:solidFill>
              </a:rPr>
              <a:t>	</a:t>
            </a:r>
            <a:r>
              <a:rPr lang="ja-JP" altLang="en-US" sz="4400">
                <a:solidFill>
                  <a:schemeClr val="bg1"/>
                </a:solidFill>
              </a:rPr>
              <a:t>まぶねの中に　うぶ声あげ、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大工の家に　人となりて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貧しきうれい、　生くるなやみ、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つぶさになめし　この人を見よ</a:t>
            </a:r>
            <a:r>
              <a:rPr lang="en-US" altLang="ja-JP" sz="4400">
                <a:solidFill>
                  <a:schemeClr val="bg1"/>
                </a:solidFill>
              </a:rPr>
              <a:t>｡</a:t>
            </a:r>
            <a:r>
              <a:rPr lang="ja-JP" altLang="en-US" sz="4400">
                <a:solidFill>
                  <a:schemeClr val="bg1"/>
                </a:solidFill>
              </a:rPr>
              <a:t>　</a:t>
            </a:r>
            <a:endParaRPr lang="en-US" altLang="ja-JP" sz="4400">
              <a:solidFill>
                <a:schemeClr val="bg1"/>
              </a:solidFill>
            </a:endParaRPr>
          </a:p>
        </p:txBody>
      </p:sp>
      <p:sp>
        <p:nvSpPr>
          <p:cNvPr id="29700" name="テキスト ボックス 1"/>
          <p:cNvSpPr txBox="1">
            <a:spLocks noChangeArrowheads="1"/>
          </p:cNvSpPr>
          <p:nvPr/>
        </p:nvSpPr>
        <p:spPr bwMode="auto">
          <a:xfrm>
            <a:off x="1116013" y="2420441"/>
            <a:ext cx="1008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a:solidFill>
                  <a:schemeClr val="bg1"/>
                </a:solidFill>
              </a:rPr>
              <a:t>た く み</a:t>
            </a:r>
          </a:p>
        </p:txBody>
      </p:sp>
      <p:sp>
        <p:nvSpPr>
          <p:cNvPr id="5" name="テキスト ボックス 1"/>
          <p:cNvSpPr txBox="1">
            <a:spLocks noChangeArrowheads="1"/>
          </p:cNvSpPr>
          <p:nvPr/>
        </p:nvSpPr>
        <p:spPr bwMode="auto">
          <a:xfrm>
            <a:off x="971600" y="3460948"/>
            <a:ext cx="1008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dirty="0">
                <a:solidFill>
                  <a:schemeClr val="bg1"/>
                </a:solidFill>
              </a:rPr>
              <a:t>まず</a:t>
            </a:r>
          </a:p>
        </p:txBody>
      </p:sp>
      <p:sp>
        <p:nvSpPr>
          <p:cNvPr id="6" name="テキスト ボックス 1"/>
          <p:cNvSpPr txBox="1">
            <a:spLocks noChangeArrowheads="1"/>
          </p:cNvSpPr>
          <p:nvPr/>
        </p:nvSpPr>
        <p:spPr bwMode="auto">
          <a:xfrm>
            <a:off x="4788074" y="3460888"/>
            <a:ext cx="6480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a:solidFill>
                  <a:schemeClr val="bg1"/>
                </a:solidFill>
              </a:rPr>
              <a:t>い</a:t>
            </a:r>
            <a:endParaRPr lang="en-US" altLang="ja-JP" sz="2000" b="1"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457200" y="188416"/>
            <a:ext cx="8229600" cy="1143000"/>
          </a:xfrm>
        </p:spPr>
        <p:txBody>
          <a:bodyPr/>
          <a:lstStyle/>
          <a:p>
            <a:pPr eaLnBrk="1" hangingPunct="1"/>
            <a:r>
              <a:rPr lang="ja-JP" altLang="en-US" u="sng">
                <a:solidFill>
                  <a:schemeClr val="bg1"/>
                </a:solidFill>
              </a:rPr>
              <a:t>教会讃美歌 </a:t>
            </a:r>
            <a:r>
              <a:rPr lang="en-US" altLang="ja-JP" u="sng">
                <a:solidFill>
                  <a:schemeClr val="bg1"/>
                </a:solidFill>
              </a:rPr>
              <a:t>307</a:t>
            </a:r>
            <a:r>
              <a:rPr lang="ja-JP" altLang="en-US" u="sng">
                <a:solidFill>
                  <a:schemeClr val="bg1"/>
                </a:solidFill>
              </a:rPr>
              <a:t>番</a:t>
            </a:r>
            <a:endParaRPr lang="ja-JP" altLang="en-US">
              <a:solidFill>
                <a:schemeClr val="bg1"/>
              </a:solidFill>
            </a:endParaRPr>
          </a:p>
        </p:txBody>
      </p:sp>
      <p:sp>
        <p:nvSpPr>
          <p:cNvPr id="30723" name="コンテンツ プレースホルダー 2"/>
          <p:cNvSpPr>
            <a:spLocks noGrp="1"/>
          </p:cNvSpPr>
          <p:nvPr>
            <p:ph idx="1"/>
          </p:nvPr>
        </p:nvSpPr>
        <p:spPr>
          <a:xfrm>
            <a:off x="0" y="1440954"/>
            <a:ext cx="9144000" cy="5732462"/>
          </a:xfrm>
        </p:spPr>
        <p:txBody>
          <a:bodyPr/>
          <a:lstStyle/>
          <a:p>
            <a:pPr marL="0" indent="0">
              <a:lnSpc>
                <a:spcPct val="150000"/>
              </a:lnSpc>
              <a:spcBef>
                <a:spcPct val="0"/>
              </a:spcBef>
              <a:buFont typeface="Arial" panose="020B0604020202020204" pitchFamily="34" charset="0"/>
              <a:buNone/>
            </a:pPr>
            <a:r>
              <a:rPr lang="ja-JP" altLang="en-US" sz="4400" dirty="0">
                <a:solidFill>
                  <a:schemeClr val="bg1"/>
                </a:solidFill>
              </a:rPr>
              <a:t>２． 食するひまも　うちわすれて、　</a:t>
            </a:r>
            <a:endParaRPr lang="en-US" altLang="ja-JP" sz="4400" dirty="0">
              <a:solidFill>
                <a:schemeClr val="bg1"/>
              </a:solidFill>
            </a:endParaRPr>
          </a:p>
          <a:p>
            <a:pPr marL="0" indent="0">
              <a:lnSpc>
                <a:spcPct val="150000"/>
              </a:lnSpc>
              <a:spcBef>
                <a:spcPct val="0"/>
              </a:spcBef>
              <a:buFont typeface="Arial" panose="020B0604020202020204" pitchFamily="34" charset="0"/>
              <a:buNone/>
            </a:pPr>
            <a:r>
              <a:rPr lang="en-US" altLang="ja-JP" sz="4400" dirty="0">
                <a:solidFill>
                  <a:schemeClr val="bg1"/>
                </a:solidFill>
              </a:rPr>
              <a:t>	</a:t>
            </a:r>
            <a:r>
              <a:rPr lang="ja-JP" altLang="en-US" sz="4400" dirty="0">
                <a:solidFill>
                  <a:schemeClr val="bg1"/>
                </a:solidFill>
              </a:rPr>
              <a:t>しいたげられし　人をたずね、　</a:t>
            </a:r>
            <a:endParaRPr lang="en-US" altLang="ja-JP" sz="4400" dirty="0">
              <a:solidFill>
                <a:schemeClr val="bg1"/>
              </a:solidFill>
            </a:endParaRPr>
          </a:p>
          <a:p>
            <a:pPr marL="0" indent="0">
              <a:lnSpc>
                <a:spcPct val="150000"/>
              </a:lnSpc>
              <a:spcBef>
                <a:spcPct val="0"/>
              </a:spcBef>
              <a:buFont typeface="Arial" panose="020B0604020202020204" pitchFamily="34" charset="0"/>
              <a:buNone/>
            </a:pPr>
            <a:r>
              <a:rPr lang="en-US" altLang="ja-JP" sz="4400" dirty="0">
                <a:solidFill>
                  <a:schemeClr val="bg1"/>
                </a:solidFill>
              </a:rPr>
              <a:t>	</a:t>
            </a:r>
            <a:r>
              <a:rPr lang="ja-JP" altLang="en-US" sz="4400" dirty="0">
                <a:solidFill>
                  <a:schemeClr val="bg1"/>
                </a:solidFill>
              </a:rPr>
              <a:t>友なきものの　友と</a:t>
            </a:r>
            <a:r>
              <a:rPr lang="ja-JP" altLang="en-US" sz="4400" dirty="0" err="1">
                <a:solidFill>
                  <a:schemeClr val="bg1"/>
                </a:solidFill>
              </a:rPr>
              <a:t>な</a:t>
            </a:r>
            <a:r>
              <a:rPr lang="ja-JP" altLang="en-US" sz="4400" dirty="0">
                <a:solidFill>
                  <a:schemeClr val="bg1"/>
                </a:solidFill>
              </a:rPr>
              <a:t>リて、　</a:t>
            </a:r>
            <a:endParaRPr lang="en-US" altLang="ja-JP" sz="4400" dirty="0">
              <a:solidFill>
                <a:schemeClr val="bg1"/>
              </a:solidFill>
            </a:endParaRPr>
          </a:p>
          <a:p>
            <a:pPr marL="0" indent="0">
              <a:lnSpc>
                <a:spcPct val="150000"/>
              </a:lnSpc>
              <a:spcBef>
                <a:spcPct val="0"/>
              </a:spcBef>
              <a:buFont typeface="Arial" panose="020B0604020202020204" pitchFamily="34" charset="0"/>
              <a:buNone/>
            </a:pPr>
            <a:r>
              <a:rPr lang="en-US" altLang="ja-JP" sz="4400" dirty="0">
                <a:solidFill>
                  <a:schemeClr val="bg1"/>
                </a:solidFill>
              </a:rPr>
              <a:t>	</a:t>
            </a:r>
            <a:r>
              <a:rPr lang="ja-JP" altLang="en-US" sz="4400" dirty="0">
                <a:solidFill>
                  <a:schemeClr val="bg1"/>
                </a:solidFill>
              </a:rPr>
              <a:t>こころくだきし　この人を見よ。　</a:t>
            </a:r>
            <a:endParaRPr lang="en-US" altLang="ja-JP" sz="4400" dirty="0">
              <a:solidFill>
                <a:schemeClr val="bg1"/>
              </a:solidFill>
            </a:endParaRPr>
          </a:p>
        </p:txBody>
      </p:sp>
      <p:sp>
        <p:nvSpPr>
          <p:cNvPr id="4" name="テキスト ボックス 1"/>
          <p:cNvSpPr txBox="1">
            <a:spLocks noChangeArrowheads="1"/>
          </p:cNvSpPr>
          <p:nvPr/>
        </p:nvSpPr>
        <p:spPr bwMode="auto">
          <a:xfrm>
            <a:off x="899592" y="1444724"/>
            <a:ext cx="1008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dirty="0">
                <a:solidFill>
                  <a:schemeClr val="bg1"/>
                </a:solidFill>
              </a:rPr>
              <a:t>しょく</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a:xfrm>
            <a:off x="457200" y="188416"/>
            <a:ext cx="8229600" cy="1143000"/>
          </a:xfrm>
        </p:spPr>
        <p:txBody>
          <a:bodyPr/>
          <a:lstStyle/>
          <a:p>
            <a:pPr eaLnBrk="1" hangingPunct="1"/>
            <a:r>
              <a:rPr lang="ja-JP" altLang="en-US" u="sng">
                <a:solidFill>
                  <a:schemeClr val="bg1"/>
                </a:solidFill>
              </a:rPr>
              <a:t>教会讃美歌 </a:t>
            </a:r>
            <a:r>
              <a:rPr lang="en-US" altLang="ja-JP" u="sng">
                <a:solidFill>
                  <a:schemeClr val="bg1"/>
                </a:solidFill>
              </a:rPr>
              <a:t>307</a:t>
            </a:r>
            <a:r>
              <a:rPr lang="ja-JP" altLang="en-US" u="sng">
                <a:solidFill>
                  <a:schemeClr val="bg1"/>
                </a:solidFill>
              </a:rPr>
              <a:t>番</a:t>
            </a:r>
            <a:endParaRPr lang="ja-JP" altLang="en-US">
              <a:solidFill>
                <a:schemeClr val="bg1"/>
              </a:solidFill>
            </a:endParaRPr>
          </a:p>
        </p:txBody>
      </p:sp>
      <p:sp>
        <p:nvSpPr>
          <p:cNvPr id="31747" name="コンテンツ プレースホルダー 2"/>
          <p:cNvSpPr>
            <a:spLocks noGrp="1"/>
          </p:cNvSpPr>
          <p:nvPr>
            <p:ph idx="1"/>
          </p:nvPr>
        </p:nvSpPr>
        <p:spPr>
          <a:xfrm>
            <a:off x="0" y="1440954"/>
            <a:ext cx="9144000" cy="5732462"/>
          </a:xfrm>
        </p:spPr>
        <p:txBody>
          <a:bodyPr/>
          <a:lstStyle/>
          <a:p>
            <a:pPr marL="0" indent="0">
              <a:lnSpc>
                <a:spcPct val="150000"/>
              </a:lnSpc>
              <a:spcBef>
                <a:spcPct val="0"/>
              </a:spcBef>
              <a:buFont typeface="Arial" panose="020B0604020202020204" pitchFamily="34" charset="0"/>
              <a:buNone/>
            </a:pPr>
            <a:r>
              <a:rPr lang="ja-JP" altLang="en-US" sz="4400">
                <a:solidFill>
                  <a:schemeClr val="bg1"/>
                </a:solidFill>
              </a:rPr>
              <a:t>３．</a:t>
            </a:r>
            <a:r>
              <a:rPr lang="en-US" altLang="ja-JP" sz="4400">
                <a:solidFill>
                  <a:schemeClr val="bg1"/>
                </a:solidFill>
              </a:rPr>
              <a:t>	</a:t>
            </a:r>
            <a:r>
              <a:rPr lang="ja-JP" altLang="en-US" sz="4400">
                <a:solidFill>
                  <a:schemeClr val="bg1"/>
                </a:solidFill>
              </a:rPr>
              <a:t>すべてのものを　与えしすえ、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死のほかなにも　報いられで、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十字架の上に　あげられつつ、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敵をゆるしし　この人を見よ。 　</a:t>
            </a:r>
            <a:endParaRPr lang="en-US" altLang="ja-JP" sz="4400">
              <a:solidFill>
                <a:schemeClr val="bg1"/>
              </a:solidFill>
            </a:endParaRPr>
          </a:p>
        </p:txBody>
      </p:sp>
      <p:sp>
        <p:nvSpPr>
          <p:cNvPr id="4" name="テキスト ボックス 1"/>
          <p:cNvSpPr txBox="1">
            <a:spLocks noChangeArrowheads="1"/>
          </p:cNvSpPr>
          <p:nvPr/>
        </p:nvSpPr>
        <p:spPr bwMode="auto">
          <a:xfrm>
            <a:off x="5076106" y="2452776"/>
            <a:ext cx="10080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dirty="0">
                <a:solidFill>
                  <a:schemeClr val="bg1"/>
                </a:solidFill>
              </a:rPr>
              <a:t>むく</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457200" y="188416"/>
            <a:ext cx="8229600" cy="1143000"/>
          </a:xfrm>
        </p:spPr>
        <p:txBody>
          <a:bodyPr/>
          <a:lstStyle/>
          <a:p>
            <a:pPr eaLnBrk="1" hangingPunct="1"/>
            <a:r>
              <a:rPr lang="ja-JP" altLang="en-US" u="sng">
                <a:solidFill>
                  <a:schemeClr val="bg1"/>
                </a:solidFill>
              </a:rPr>
              <a:t>教会讃美歌 </a:t>
            </a:r>
            <a:r>
              <a:rPr lang="en-US" altLang="ja-JP" u="sng">
                <a:solidFill>
                  <a:schemeClr val="bg1"/>
                </a:solidFill>
              </a:rPr>
              <a:t>307</a:t>
            </a:r>
            <a:r>
              <a:rPr lang="ja-JP" altLang="en-US" u="sng">
                <a:solidFill>
                  <a:schemeClr val="bg1"/>
                </a:solidFill>
              </a:rPr>
              <a:t>番</a:t>
            </a:r>
            <a:endParaRPr lang="ja-JP" altLang="en-US">
              <a:solidFill>
                <a:schemeClr val="bg1"/>
              </a:solidFill>
            </a:endParaRPr>
          </a:p>
        </p:txBody>
      </p:sp>
      <p:sp>
        <p:nvSpPr>
          <p:cNvPr id="32771" name="コンテンツ プレースホルダー 2"/>
          <p:cNvSpPr>
            <a:spLocks noGrp="1"/>
          </p:cNvSpPr>
          <p:nvPr>
            <p:ph idx="1"/>
          </p:nvPr>
        </p:nvSpPr>
        <p:spPr>
          <a:xfrm>
            <a:off x="0" y="1440954"/>
            <a:ext cx="9144000" cy="5732462"/>
          </a:xfrm>
        </p:spPr>
        <p:txBody>
          <a:bodyPr/>
          <a:lstStyle/>
          <a:p>
            <a:pPr marL="0" indent="0">
              <a:lnSpc>
                <a:spcPct val="150000"/>
              </a:lnSpc>
              <a:spcBef>
                <a:spcPct val="0"/>
              </a:spcBef>
              <a:buFont typeface="Arial" panose="020B0604020202020204" pitchFamily="34" charset="0"/>
              <a:buNone/>
            </a:pPr>
            <a:r>
              <a:rPr lang="ja-JP" altLang="en-US" sz="4400">
                <a:solidFill>
                  <a:schemeClr val="bg1"/>
                </a:solidFill>
              </a:rPr>
              <a:t>４．</a:t>
            </a:r>
            <a:r>
              <a:rPr lang="en-US" altLang="ja-JP" sz="4400">
                <a:solidFill>
                  <a:schemeClr val="bg1"/>
                </a:solidFill>
              </a:rPr>
              <a:t>	</a:t>
            </a:r>
            <a:r>
              <a:rPr lang="ja-JP" altLang="en-US" sz="4400">
                <a:solidFill>
                  <a:schemeClr val="bg1"/>
                </a:solidFill>
              </a:rPr>
              <a:t>この人を見よ、　この人にぞ、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こよなき愛は　あらわれたる、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この人を見よ、　この人こそ　</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4400">
                <a:solidFill>
                  <a:schemeClr val="bg1"/>
                </a:solidFill>
              </a:rPr>
              <a:t>	</a:t>
            </a:r>
            <a:r>
              <a:rPr lang="ja-JP" altLang="en-US" sz="4400">
                <a:solidFill>
                  <a:schemeClr val="bg1"/>
                </a:solidFill>
              </a:rPr>
              <a:t>人となりたる　活ける神なれ。</a:t>
            </a:r>
            <a:endParaRPr lang="en-US" altLang="ja-JP" sz="4400">
              <a:solidFill>
                <a:schemeClr val="bg1"/>
              </a:solidFill>
            </a:endParaRPr>
          </a:p>
          <a:p>
            <a:pPr marL="0" indent="0">
              <a:lnSpc>
                <a:spcPct val="150000"/>
              </a:lnSpc>
              <a:spcBef>
                <a:spcPct val="0"/>
              </a:spcBef>
              <a:buFont typeface="Arial" panose="020B0604020202020204" pitchFamily="34" charset="0"/>
              <a:buNone/>
            </a:pPr>
            <a:r>
              <a:rPr lang="en-US" altLang="ja-JP" sz="2000">
                <a:solidFill>
                  <a:schemeClr val="bg1"/>
                </a:solidFill>
              </a:rPr>
              <a:t>						</a:t>
            </a:r>
          </a:p>
          <a:p>
            <a:pPr marL="0" indent="0">
              <a:lnSpc>
                <a:spcPct val="150000"/>
              </a:lnSpc>
              <a:spcBef>
                <a:spcPct val="0"/>
              </a:spcBef>
              <a:buFont typeface="Arial" panose="020B0604020202020204" pitchFamily="34" charset="0"/>
              <a:buNone/>
            </a:pPr>
            <a:r>
              <a:rPr lang="en-US" altLang="ja-JP" sz="2000">
                <a:solidFill>
                  <a:schemeClr val="bg1"/>
                </a:solidFill>
              </a:rPr>
              <a:t>						</a:t>
            </a:r>
            <a:r>
              <a:rPr lang="ja-JP" altLang="en-US" sz="2000">
                <a:solidFill>
                  <a:schemeClr val="bg1"/>
                </a:solidFill>
              </a:rPr>
              <a:t>（マタイ</a:t>
            </a:r>
            <a:r>
              <a:rPr lang="en-US" altLang="ja-JP" sz="2000">
                <a:solidFill>
                  <a:schemeClr val="bg1"/>
                </a:solidFill>
              </a:rPr>
              <a:t>8</a:t>
            </a:r>
            <a:r>
              <a:rPr lang="ja-JP" altLang="en-US" sz="2000">
                <a:solidFill>
                  <a:schemeClr val="bg1"/>
                </a:solidFill>
              </a:rPr>
              <a:t>・</a:t>
            </a:r>
            <a:r>
              <a:rPr lang="en-US" altLang="ja-JP" sz="2000">
                <a:solidFill>
                  <a:schemeClr val="bg1"/>
                </a:solidFill>
              </a:rPr>
              <a:t>20,  </a:t>
            </a:r>
            <a:r>
              <a:rPr lang="ja-JP" altLang="en-US" sz="2000">
                <a:solidFill>
                  <a:schemeClr val="bg1"/>
                </a:solidFill>
              </a:rPr>
              <a:t>ヨハネ</a:t>
            </a:r>
            <a:r>
              <a:rPr lang="en-US" altLang="ja-JP" sz="2000">
                <a:solidFill>
                  <a:schemeClr val="bg1"/>
                </a:solidFill>
              </a:rPr>
              <a:t>1</a:t>
            </a:r>
            <a:r>
              <a:rPr lang="ja-JP" altLang="en-US" sz="2000">
                <a:solidFill>
                  <a:schemeClr val="bg1"/>
                </a:solidFill>
              </a:rPr>
              <a:t>・</a:t>
            </a:r>
            <a:r>
              <a:rPr lang="en-US" altLang="ja-JP" sz="2000">
                <a:solidFill>
                  <a:schemeClr val="bg1"/>
                </a:solidFill>
              </a:rPr>
              <a:t>29</a:t>
            </a:r>
            <a:r>
              <a:rPr lang="ja-JP" altLang="en-US" sz="2000">
                <a:solidFill>
                  <a:schemeClr val="bg1"/>
                </a:solidFill>
              </a:rPr>
              <a:t>）</a:t>
            </a:r>
          </a:p>
        </p:txBody>
      </p:sp>
      <p:sp>
        <p:nvSpPr>
          <p:cNvPr id="4" name="テキスト ボックス 1"/>
          <p:cNvSpPr txBox="1">
            <a:spLocks noChangeArrowheads="1"/>
          </p:cNvSpPr>
          <p:nvPr/>
        </p:nvSpPr>
        <p:spPr bwMode="auto">
          <a:xfrm>
            <a:off x="4356026" y="4469060"/>
            <a:ext cx="1008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charset="-128"/>
              </a:defRPr>
            </a:lvl1pPr>
            <a:lvl2pPr marL="742950" indent="-285750" eaLnBrk="0" hangingPunct="0">
              <a:defRPr kumimoji="1">
                <a:solidFill>
                  <a:schemeClr val="tx1"/>
                </a:solidFill>
                <a:latin typeface="Arial" panose="020B0604020202020204" pitchFamily="34" charset="0"/>
                <a:ea typeface="ＭＳ Ｐゴシック" panose="020B0600070205080204" charset="-128"/>
              </a:defRPr>
            </a:lvl2pPr>
            <a:lvl3pPr marL="1143000" indent="-228600" eaLnBrk="0" hangingPunct="0">
              <a:defRPr kumimoji="1">
                <a:solidFill>
                  <a:schemeClr val="tx1"/>
                </a:solidFill>
                <a:latin typeface="Arial" panose="020B0604020202020204" pitchFamily="34" charset="0"/>
                <a:ea typeface="ＭＳ Ｐゴシック" panose="020B0600070205080204" charset="-128"/>
              </a:defRPr>
            </a:lvl3pPr>
            <a:lvl4pPr marL="1600200" indent="-228600" eaLnBrk="0" hangingPunct="0">
              <a:defRPr kumimoji="1">
                <a:solidFill>
                  <a:schemeClr val="tx1"/>
                </a:solidFill>
                <a:latin typeface="Arial" panose="020B0604020202020204" pitchFamily="34" charset="0"/>
                <a:ea typeface="ＭＳ Ｐゴシック" panose="020B0600070205080204" charset="-128"/>
              </a:defRPr>
            </a:lvl4pPr>
            <a:lvl5pPr marL="2057400" indent="-228600" eaLnBrk="0" hangingPunct="0">
              <a:defRPr kumimoji="1">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charset="-128"/>
              </a:defRPr>
            </a:lvl9pPr>
          </a:lstStyle>
          <a:p>
            <a:pPr eaLnBrk="1" hangingPunct="1"/>
            <a:r>
              <a:rPr lang="ja-JP" altLang="en-US" sz="2000" b="1" dirty="0">
                <a:solidFill>
                  <a:schemeClr val="bg1"/>
                </a:solidFill>
              </a:rPr>
              <a:t>い</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05880"/>
            <a:ext cx="8229600" cy="1143000"/>
          </a:xfrm>
        </p:spPr>
        <p:txBody>
          <a:bodyPr/>
          <a:lstStyle/>
          <a:p>
            <a:r>
              <a:rPr lang="ja-JP" altLang="en-US" sz="5400" u="sng" dirty="0">
                <a:solidFill>
                  <a:schemeClr val="bg1"/>
                </a:solidFill>
              </a:rPr>
              <a:t>説 教</a:t>
            </a:r>
            <a:endParaRPr kumimoji="1" lang="ja-JP" altLang="en-US" sz="5400" u="sng" dirty="0">
              <a:solidFill>
                <a:schemeClr val="bg1"/>
              </a:solidFill>
            </a:endParaRPr>
          </a:p>
        </p:txBody>
      </p:sp>
      <p:sp>
        <p:nvSpPr>
          <p:cNvPr id="4" name="コンテンツ プレースホルダー 2"/>
          <p:cNvSpPr>
            <a:spLocks noGrp="1"/>
          </p:cNvSpPr>
          <p:nvPr/>
        </p:nvSpPr>
        <p:spPr bwMode="auto">
          <a:xfrm>
            <a:off x="244" y="2840424"/>
            <a:ext cx="9144000" cy="4032448"/>
          </a:xfrm>
          <a:prstGeom prst="rect">
            <a:avLst/>
          </a:prstGeom>
          <a:noFill/>
          <a:ln w="9525">
            <a:noFill/>
            <a:miter lim="800000"/>
          </a:ln>
        </p:spPr>
        <p:txBody>
          <a:bodyPr vert="horz" wrap="square" lIns="91440" tIns="45720" rIns="91440" bIns="45720" numCol="1" anchor="t" anchorCtr="0" compatLnSpc="1">
            <a:normAutofit/>
          </a:bodyPr>
          <a:lst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30000"/>
              </a:lnSpc>
              <a:buNone/>
            </a:pPr>
            <a:r>
              <a:rPr lang="en-US" altLang="ja-JP" sz="7200" dirty="0">
                <a:solidFill>
                  <a:schemeClr val="bg1"/>
                </a:solidFill>
              </a:rPr>
              <a:t>『</a:t>
            </a:r>
            <a:r>
              <a:rPr lang="ja-JP" altLang="en-US" sz="7200" dirty="0">
                <a:solidFill>
                  <a:schemeClr val="bg1"/>
                </a:solidFill>
              </a:rPr>
              <a:t> この最も小さな者 </a:t>
            </a:r>
            <a:r>
              <a:rPr lang="en-US" altLang="ja-JP" sz="7200" dirty="0">
                <a:solidFill>
                  <a:schemeClr val="bg1"/>
                </a:solidFill>
              </a:rPr>
              <a:t>』</a:t>
            </a:r>
          </a:p>
          <a:p>
            <a:pPr marL="0" indent="0" algn="ctr">
              <a:lnSpc>
                <a:spcPct val="130000"/>
              </a:lnSpc>
              <a:buNone/>
            </a:pPr>
            <a:r>
              <a:rPr lang="ja-JP" altLang="en-US" sz="3600" dirty="0">
                <a:solidFill>
                  <a:schemeClr val="bg1"/>
                </a:solidFill>
                <a:latin typeface="ＭＳ Ｐゴシック" panose="020B0600070205080204" charset="-128"/>
                <a:ea typeface="ＭＳ Ｐゴシック" panose="020B0600070205080204" charset="-128"/>
              </a:rPr>
              <a:t>　　　　　　　　　</a:t>
            </a:r>
            <a:endParaRPr lang="en-US" altLang="ja-JP" sz="3600" dirty="0">
              <a:solidFill>
                <a:schemeClr val="bg1"/>
              </a:solidFill>
              <a:latin typeface="ＭＳ Ｐゴシック" panose="020B0600070205080204" charset="-128"/>
              <a:ea typeface="ＭＳ Ｐゴシック" panose="020B0600070205080204" charset="-128"/>
            </a:endParaRPr>
          </a:p>
          <a:p>
            <a:pPr marL="0" indent="0" algn="ctr">
              <a:lnSpc>
                <a:spcPct val="130000"/>
              </a:lnSpc>
              <a:buNone/>
            </a:pPr>
            <a:endParaRPr lang="en-US" altLang="ja-JP" sz="3600" dirty="0">
              <a:solidFill>
                <a:schemeClr val="bg1"/>
              </a:solidFill>
              <a:latin typeface="ＭＳ Ｐゴシック" panose="020B0600070205080204" charset="-128"/>
              <a:ea typeface="ＭＳ Ｐゴシック" panose="020B0600070205080204" charset="-128"/>
            </a:endParaRPr>
          </a:p>
          <a:p>
            <a:pPr marL="0" indent="0" algn="ctr">
              <a:lnSpc>
                <a:spcPct val="130000"/>
              </a:lnSpc>
              <a:buNone/>
            </a:pPr>
            <a:r>
              <a:rPr lang="ja-JP" altLang="en-US" sz="3600" dirty="0">
                <a:solidFill>
                  <a:schemeClr val="bg1"/>
                </a:solidFill>
                <a:latin typeface="ＭＳ Ｐゴシック" panose="020B0600070205080204" charset="-128"/>
                <a:ea typeface="ＭＳ Ｐゴシック" panose="020B0600070205080204" charset="-128"/>
              </a:rPr>
              <a:t>　　　　　　　　　　　　説</a:t>
            </a:r>
            <a:r>
              <a:rPr lang="zh-TW" altLang="en-US" sz="3600" dirty="0">
                <a:solidFill>
                  <a:schemeClr val="bg1"/>
                </a:solidFill>
                <a:latin typeface="ＭＳ Ｐゴシック" panose="020B0600070205080204" charset="-128"/>
                <a:ea typeface="ＭＳ Ｐゴシック" panose="020B0600070205080204" charset="-128"/>
              </a:rPr>
              <a:t>教者</a:t>
            </a:r>
            <a:r>
              <a:rPr lang="ja-JP" altLang="en-US" sz="3600" dirty="0">
                <a:solidFill>
                  <a:schemeClr val="bg1"/>
                </a:solidFill>
                <a:latin typeface="ＭＳ Ｐゴシック" panose="020B0600070205080204" charset="-128"/>
                <a:ea typeface="ＭＳ Ｐゴシック" panose="020B0600070205080204" charset="-128"/>
              </a:rPr>
              <a:t>　</a:t>
            </a:r>
            <a:r>
              <a:rPr lang="zh-TW" altLang="en-US" sz="3600" dirty="0">
                <a:solidFill>
                  <a:schemeClr val="bg1"/>
                </a:solidFill>
                <a:latin typeface="ＭＳ Ｐゴシック" panose="020B0600070205080204" charset="-128"/>
                <a:ea typeface="ＭＳ Ｐゴシック" panose="020B0600070205080204" charset="-128"/>
              </a:rPr>
              <a:t>　</a:t>
            </a:r>
            <a:r>
              <a:rPr lang="ja-JP" altLang="en-US" sz="3600" dirty="0">
                <a:solidFill>
                  <a:schemeClr val="bg1"/>
                </a:solidFill>
                <a:latin typeface="ＭＳ Ｐゴシック" panose="020B0600070205080204" charset="-128"/>
                <a:ea typeface="ＭＳ Ｐゴシック" panose="020B0600070205080204" charset="-128"/>
              </a:rPr>
              <a:t>永吉秀人 牧師</a:t>
            </a:r>
          </a:p>
        </p:txBody>
      </p:sp>
      <p:sp>
        <p:nvSpPr>
          <p:cNvPr id="5" name="テキスト ボックス 4"/>
          <p:cNvSpPr txBox="1"/>
          <p:nvPr/>
        </p:nvSpPr>
        <p:spPr>
          <a:xfrm>
            <a:off x="3851920" y="975047"/>
            <a:ext cx="2240280" cy="461665"/>
          </a:xfrm>
          <a:prstGeom prst="rect">
            <a:avLst/>
          </a:prstGeom>
          <a:noFill/>
        </p:spPr>
        <p:txBody>
          <a:bodyPr wrap="square">
            <a:spAutoFit/>
          </a:bodyPr>
          <a:lstStyle/>
          <a:p>
            <a:r>
              <a:rPr lang="ja-JP" altLang="en-US" sz="2400" dirty="0">
                <a:solidFill>
                  <a:schemeClr val="bg1"/>
                </a:solidFill>
              </a:rPr>
              <a:t>せっきょう</a:t>
            </a:r>
          </a:p>
        </p:txBody>
      </p:sp>
      <p:sp>
        <p:nvSpPr>
          <p:cNvPr id="9" name="テキスト ボックス 8"/>
          <p:cNvSpPr txBox="1"/>
          <p:nvPr/>
        </p:nvSpPr>
        <p:spPr>
          <a:xfrm>
            <a:off x="3396615" y="5756910"/>
            <a:ext cx="5603875" cy="460375"/>
          </a:xfrm>
          <a:prstGeom prst="rect">
            <a:avLst/>
          </a:prstGeom>
          <a:noFill/>
        </p:spPr>
        <p:txBody>
          <a:bodyPr wrap="square">
            <a:spAutoFit/>
          </a:bodyPr>
          <a:lstStyle/>
          <a:p>
            <a:r>
              <a:rPr lang="ja-JP" altLang="en-US" sz="2400" dirty="0">
                <a:solidFill>
                  <a:schemeClr val="bg1"/>
                </a:solidFill>
              </a:rPr>
              <a:t>　せっきょうしゃ　　ながよしひでと　ぼくし</a:t>
            </a:r>
          </a:p>
        </p:txBody>
      </p:sp>
      <p:sp>
        <p:nvSpPr>
          <p:cNvPr id="6" name="テキスト ボックス 5"/>
          <p:cNvSpPr txBox="1"/>
          <p:nvPr/>
        </p:nvSpPr>
        <p:spPr>
          <a:xfrm>
            <a:off x="272415" y="2614295"/>
            <a:ext cx="8095615" cy="521970"/>
          </a:xfrm>
          <a:prstGeom prst="rect">
            <a:avLst/>
          </a:prstGeom>
          <a:noFill/>
        </p:spPr>
        <p:txBody>
          <a:bodyPr wrap="square">
            <a:spAutoFit/>
          </a:bodyPr>
          <a:lstStyle/>
          <a:p>
            <a:pPr algn="l"/>
            <a:r>
              <a:rPr lang="ja-JP" altLang="en-US" sz="2800" b="1" dirty="0">
                <a:solidFill>
                  <a:schemeClr val="bg1"/>
                </a:solidFill>
              </a:rPr>
              <a:t>　　　　　　　　　　 もっと　　　　ちい　　　　　　　 もの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83816"/>
            <a:ext cx="8229600" cy="1143000"/>
          </a:xfrm>
        </p:spPr>
        <p:txBody>
          <a:bodyPr/>
          <a:lstStyle/>
          <a:p>
            <a:pPr eaLnBrk="1" hangingPunct="1"/>
            <a:r>
              <a:rPr lang="ja-JP" altLang="en-US" sz="4800" u="sng">
                <a:solidFill>
                  <a:schemeClr val="bg1"/>
                </a:solidFill>
              </a:rPr>
              <a:t>告　白</a:t>
            </a:r>
            <a:endParaRPr lang="ja-JP" altLang="en-US" sz="4800">
              <a:solidFill>
                <a:schemeClr val="bg1"/>
              </a:solidFill>
            </a:endParaRPr>
          </a:p>
        </p:txBody>
      </p:sp>
      <p:sp>
        <p:nvSpPr>
          <p:cNvPr id="3" name="コンテンツ プレースホルダー 2"/>
          <p:cNvSpPr>
            <a:spLocks noGrp="1"/>
          </p:cNvSpPr>
          <p:nvPr>
            <p:ph idx="1"/>
          </p:nvPr>
        </p:nvSpPr>
        <p:spPr>
          <a:xfrm>
            <a:off x="-27435" y="922412"/>
            <a:ext cx="9144000" cy="6323012"/>
          </a:xfrm>
        </p:spPr>
        <p:txBody>
          <a:bodyPr>
            <a:noAutofit/>
          </a:bodyPr>
          <a:lstStyle/>
          <a:p>
            <a:pPr marL="0" indent="0" eaLnBrk="1" hangingPunct="1">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神様の御前で私たちの罪を告白し</a:t>
            </a:r>
            <a:endParaRPr lang="en-US" altLang="ja-JP" sz="4400">
              <a:solidFill>
                <a:srgbClr val="00FFFF"/>
              </a:solidFill>
            </a:endParaRPr>
          </a:p>
          <a:p>
            <a:pPr marL="0" indent="0" eaLnBrk="1" hangingPunct="1">
              <a:spcBef>
                <a:spcPts val="600"/>
              </a:spcBef>
              <a:buNone/>
              <a:defRPr/>
            </a:pPr>
            <a:r>
              <a:rPr lang="en-US" altLang="ja-JP" sz="4400">
                <a:solidFill>
                  <a:srgbClr val="00FFFF"/>
                </a:solidFill>
              </a:rPr>
              <a:t>	</a:t>
            </a:r>
            <a:r>
              <a:rPr lang="ja-JP" altLang="en-US" sz="4400">
                <a:solidFill>
                  <a:srgbClr val="00FFFF"/>
                </a:solidFill>
              </a:rPr>
              <a:t>心を合わせて赦しを求めましょう。</a:t>
            </a:r>
            <a:endParaRPr lang="en-US" altLang="ja-JP" sz="2000">
              <a:solidFill>
                <a:srgbClr val="00FFFF"/>
              </a:solidFill>
            </a:endParaRPr>
          </a:p>
          <a:p>
            <a:pPr marL="0" indent="0" eaLnBrk="1" hangingPunct="1">
              <a:lnSpc>
                <a:spcPct val="110000"/>
              </a:lnSpc>
              <a:buFont typeface="Arial" panose="020B0604020202020204" pitchFamily="34" charset="0"/>
              <a:buNone/>
              <a:defRPr/>
            </a:pPr>
            <a:r>
              <a:rPr lang="ja-JP" altLang="en-US" sz="4400">
                <a:solidFill>
                  <a:schemeClr val="bg1"/>
                </a:solidFill>
              </a:rPr>
              <a:t>一同）神さま。</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私たちは思いと言葉、行いと怠り、</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また無関心によって、あなたから</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遠く離れ、御旨に背いてきました。</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今、ここに罪を告白します。</a:t>
            </a:r>
            <a:endParaRPr lang="en-US" altLang="ja-JP" sz="4400">
              <a:solidFill>
                <a:schemeClr val="bg1"/>
              </a:solidFill>
            </a:endParaRPr>
          </a:p>
          <a:p>
            <a:pPr marL="0" indent="0" eaLnBrk="1" hangingPunct="1">
              <a:lnSpc>
                <a:spcPct val="110000"/>
              </a:lnSpc>
              <a:buNone/>
              <a:defRPr/>
            </a:pPr>
            <a:endParaRPr lang="en-US" altLang="ja-JP" sz="4400">
              <a:solidFill>
                <a:schemeClr val="bg1"/>
              </a:solidFill>
            </a:endParaRPr>
          </a:p>
        </p:txBody>
      </p:sp>
      <p:sp>
        <p:nvSpPr>
          <p:cNvPr id="5" name="テキスト ボックス 4"/>
          <p:cNvSpPr txBox="1"/>
          <p:nvPr/>
        </p:nvSpPr>
        <p:spPr>
          <a:xfrm>
            <a:off x="3707904" y="-27384"/>
            <a:ext cx="2016224" cy="461665"/>
          </a:xfrm>
          <a:prstGeom prst="rect">
            <a:avLst/>
          </a:prstGeom>
          <a:noFill/>
        </p:spPr>
        <p:txBody>
          <a:bodyPr wrap="square">
            <a:spAutoFit/>
          </a:bodyPr>
          <a:lstStyle/>
          <a:p>
            <a:r>
              <a:rPr lang="ja-JP" altLang="en-US" sz="2400">
                <a:solidFill>
                  <a:schemeClr val="bg1"/>
                </a:solidFill>
              </a:rPr>
              <a:t>こ　く　は　く</a:t>
            </a:r>
          </a:p>
        </p:txBody>
      </p:sp>
      <p:sp>
        <p:nvSpPr>
          <p:cNvPr id="6" name="テキスト ボックス 5"/>
          <p:cNvSpPr txBox="1"/>
          <p:nvPr/>
        </p:nvSpPr>
        <p:spPr>
          <a:xfrm>
            <a:off x="-1" y="2276872"/>
            <a:ext cx="9057034" cy="461665"/>
          </a:xfrm>
          <a:prstGeom prst="rect">
            <a:avLst/>
          </a:prstGeom>
          <a:noFill/>
        </p:spPr>
        <p:txBody>
          <a:bodyPr wrap="square">
            <a:spAutoFit/>
          </a:bodyPr>
          <a:lstStyle/>
          <a:p>
            <a:r>
              <a:rPr lang="ja-JP" altLang="en-US" sz="2400">
                <a:solidFill>
                  <a:schemeClr val="bg1"/>
                </a:solidFill>
              </a:rPr>
              <a:t>                かみ</a:t>
            </a:r>
          </a:p>
        </p:txBody>
      </p:sp>
      <p:sp>
        <p:nvSpPr>
          <p:cNvPr id="7" name="テキスト ボックス 6"/>
          <p:cNvSpPr txBox="1"/>
          <p:nvPr/>
        </p:nvSpPr>
        <p:spPr>
          <a:xfrm>
            <a:off x="35496" y="3140968"/>
            <a:ext cx="9057034" cy="461665"/>
          </a:xfrm>
          <a:prstGeom prst="rect">
            <a:avLst/>
          </a:prstGeom>
          <a:noFill/>
        </p:spPr>
        <p:txBody>
          <a:bodyPr wrap="square">
            <a:spAutoFit/>
          </a:bodyPr>
          <a:lstStyle/>
          <a:p>
            <a:r>
              <a:rPr lang="ja-JP" altLang="en-US" sz="2400">
                <a:solidFill>
                  <a:schemeClr val="bg1"/>
                </a:solidFill>
              </a:rPr>
              <a:t>         わたし                 おも             ことば     おこな        おこた</a:t>
            </a:r>
          </a:p>
        </p:txBody>
      </p:sp>
      <p:sp>
        <p:nvSpPr>
          <p:cNvPr id="8" name="テキスト ボックス 7"/>
          <p:cNvSpPr txBox="1"/>
          <p:nvPr/>
        </p:nvSpPr>
        <p:spPr>
          <a:xfrm>
            <a:off x="-1" y="4047455"/>
            <a:ext cx="8771259" cy="461665"/>
          </a:xfrm>
          <a:prstGeom prst="rect">
            <a:avLst/>
          </a:prstGeom>
          <a:noFill/>
        </p:spPr>
        <p:txBody>
          <a:bodyPr wrap="square">
            <a:spAutoFit/>
          </a:bodyPr>
          <a:lstStyle/>
          <a:p>
            <a:r>
              <a:rPr lang="ja-JP" altLang="en-US" sz="2400">
                <a:solidFill>
                  <a:schemeClr val="bg1"/>
                </a:solidFill>
              </a:rPr>
              <a:t>                        むかんしん</a:t>
            </a:r>
          </a:p>
        </p:txBody>
      </p:sp>
      <p:sp>
        <p:nvSpPr>
          <p:cNvPr id="9" name="テキスト ボックス 8"/>
          <p:cNvSpPr txBox="1"/>
          <p:nvPr/>
        </p:nvSpPr>
        <p:spPr>
          <a:xfrm>
            <a:off x="-20538" y="5805264"/>
            <a:ext cx="9057034" cy="461665"/>
          </a:xfrm>
          <a:prstGeom prst="rect">
            <a:avLst/>
          </a:prstGeom>
          <a:noFill/>
        </p:spPr>
        <p:txBody>
          <a:bodyPr wrap="square">
            <a:spAutoFit/>
          </a:bodyPr>
          <a:lstStyle/>
          <a:p>
            <a:r>
              <a:rPr lang="ja-JP" altLang="en-US" sz="2400">
                <a:solidFill>
                  <a:schemeClr val="bg1"/>
                </a:solidFill>
              </a:rPr>
              <a:t>           いま                     つみ       こくはく</a:t>
            </a:r>
          </a:p>
        </p:txBody>
      </p:sp>
      <p:sp>
        <p:nvSpPr>
          <p:cNvPr id="10" name="テキスト ボックス 9"/>
          <p:cNvSpPr txBox="1"/>
          <p:nvPr/>
        </p:nvSpPr>
        <p:spPr>
          <a:xfrm>
            <a:off x="-84459" y="4911551"/>
            <a:ext cx="8771259" cy="461665"/>
          </a:xfrm>
          <a:prstGeom prst="rect">
            <a:avLst/>
          </a:prstGeom>
          <a:noFill/>
        </p:spPr>
        <p:txBody>
          <a:bodyPr wrap="square">
            <a:spAutoFit/>
          </a:bodyPr>
          <a:lstStyle/>
          <a:p>
            <a:r>
              <a:rPr lang="ja-JP" altLang="en-US" sz="2400">
                <a:solidFill>
                  <a:schemeClr val="bg1"/>
                </a:solidFill>
              </a:rPr>
              <a:t>            と</a:t>
            </a:r>
            <a:r>
              <a:rPr lang="ja-JP" altLang="en-US" sz="2400" err="1">
                <a:solidFill>
                  <a:schemeClr val="bg1"/>
                </a:solidFill>
              </a:rPr>
              <a:t>お</a:t>
            </a:r>
            <a:r>
              <a:rPr lang="ja-JP" altLang="en-US" sz="2400">
                <a:solidFill>
                  <a:schemeClr val="bg1"/>
                </a:solidFill>
              </a:rPr>
              <a:t>    は</a:t>
            </a:r>
            <a:r>
              <a:rPr lang="ja-JP" altLang="en-US" sz="2400" err="1">
                <a:solidFill>
                  <a:schemeClr val="bg1"/>
                </a:solidFill>
              </a:rPr>
              <a:t>な</a:t>
            </a:r>
            <a:r>
              <a:rPr lang="ja-JP" altLang="en-US" sz="2400">
                <a:solidFill>
                  <a:schemeClr val="bg1"/>
                </a:solidFill>
              </a:rPr>
              <a:t>            </a:t>
            </a:r>
            <a:r>
              <a:rPr lang="ja-JP" altLang="en-US" sz="2400" err="1">
                <a:solidFill>
                  <a:schemeClr val="bg1"/>
                </a:solidFill>
              </a:rPr>
              <a:t>み</a:t>
            </a:r>
            <a:r>
              <a:rPr lang="ja-JP" altLang="en-US" sz="2400">
                <a:solidFill>
                  <a:schemeClr val="bg1"/>
                </a:solidFill>
              </a:rPr>
              <a:t>むね       そむ</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2123728" y="197768"/>
            <a:ext cx="6563072" cy="1143000"/>
          </a:xfrm>
        </p:spPr>
        <p:txBody>
          <a:bodyPr/>
          <a:lstStyle/>
          <a:p>
            <a:r>
              <a:rPr lang="ja-JP" altLang="en-US" sz="5400" u="sng">
                <a:solidFill>
                  <a:schemeClr val="bg1"/>
                </a:solidFill>
              </a:rPr>
              <a:t>信仰の告白 </a:t>
            </a:r>
            <a:r>
              <a:rPr lang="ja-JP" altLang="en-US" u="sng">
                <a:solidFill>
                  <a:schemeClr val="bg1"/>
                </a:solidFill>
              </a:rPr>
              <a:t>（使徒信条）</a:t>
            </a:r>
          </a:p>
        </p:txBody>
      </p:sp>
      <p:sp>
        <p:nvSpPr>
          <p:cNvPr id="62466" name="コンテンツ プレースホルダー 2"/>
          <p:cNvSpPr>
            <a:spLocks noGrp="1"/>
          </p:cNvSpPr>
          <p:nvPr>
            <p:ph idx="1"/>
          </p:nvPr>
        </p:nvSpPr>
        <p:spPr>
          <a:xfrm>
            <a:off x="0" y="1441330"/>
            <a:ext cx="9144000" cy="5416670"/>
          </a:xfrm>
        </p:spPr>
        <p:txBody>
          <a:bodyPr/>
          <a:lstStyle/>
          <a:p>
            <a:pPr marL="0" indent="0">
              <a:buFont typeface="Arial" panose="020B0604020202020204" pitchFamily="34" charset="0"/>
              <a:buNone/>
            </a:pPr>
            <a:r>
              <a:rPr lang="ja-JP" altLang="en-US" sz="4400">
                <a:solidFill>
                  <a:srgbClr val="00FFFF"/>
                </a:solidFill>
              </a:rPr>
              <a:t>司式）使徒信条によって、信仰の告白</a:t>
            </a:r>
            <a:endParaRPr lang="en-US" altLang="ja-JP" sz="4400">
              <a:solidFill>
                <a:srgbClr val="00FFFF"/>
              </a:solidFill>
            </a:endParaRPr>
          </a:p>
          <a:p>
            <a:pPr marL="0" indent="0">
              <a:buFont typeface="Arial" panose="020B0604020202020204" pitchFamily="34" charset="0"/>
              <a:buNone/>
            </a:pPr>
            <a:r>
              <a:rPr lang="en-US" altLang="ja-JP" sz="4400">
                <a:solidFill>
                  <a:srgbClr val="00FFFF"/>
                </a:solidFill>
              </a:rPr>
              <a:t>	</a:t>
            </a:r>
            <a:r>
              <a:rPr lang="ja-JP" altLang="en-US" sz="4400">
                <a:solidFill>
                  <a:srgbClr val="00FFFF"/>
                </a:solidFill>
              </a:rPr>
              <a:t>を共にしましょう。</a:t>
            </a:r>
            <a:endParaRPr lang="en-US" altLang="ja-JP" sz="4400">
              <a:solidFill>
                <a:srgbClr val="00FFFF"/>
              </a:solidFill>
            </a:endParaRPr>
          </a:p>
          <a:p>
            <a:pPr marL="0" indent="0">
              <a:lnSpc>
                <a:spcPct val="120000"/>
              </a:lnSpc>
              <a:buFont typeface="Arial" panose="020B0604020202020204" pitchFamily="34" charset="0"/>
              <a:buNone/>
            </a:pPr>
            <a:endParaRPr lang="en-US" altLang="ja-JP" sz="8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一同）天地の造り主、全能の父である</a:t>
            </a:r>
            <a:endParaRPr lang="en-US" altLang="ja-JP" sz="44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神を私は信じます。そのひとり子、</a:t>
            </a:r>
            <a:endParaRPr lang="en-US" altLang="ja-JP" sz="44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私たちの主イエス・キリストを私は信じます。</a:t>
            </a:r>
          </a:p>
        </p:txBody>
      </p:sp>
      <p:sp>
        <p:nvSpPr>
          <p:cNvPr id="4" name="テキスト ボックス 3"/>
          <p:cNvSpPr txBox="1">
            <a:spLocks noChangeArrowheads="1"/>
          </p:cNvSpPr>
          <p:nvPr/>
        </p:nvSpPr>
        <p:spPr bwMode="auto">
          <a:xfrm>
            <a:off x="1494412" y="3039343"/>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てんち</a:t>
            </a:r>
          </a:p>
        </p:txBody>
      </p:sp>
      <p:sp>
        <p:nvSpPr>
          <p:cNvPr id="5" name="テキスト ボックス 4"/>
          <p:cNvSpPr txBox="1">
            <a:spLocks noChangeArrowheads="1"/>
          </p:cNvSpPr>
          <p:nvPr/>
        </p:nvSpPr>
        <p:spPr bwMode="auto">
          <a:xfrm>
            <a:off x="3067591" y="3025774"/>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つく</a:t>
            </a:r>
          </a:p>
        </p:txBody>
      </p:sp>
      <p:sp>
        <p:nvSpPr>
          <p:cNvPr id="6" name="テキスト ボックス 5"/>
          <p:cNvSpPr txBox="1">
            <a:spLocks noChangeArrowheads="1"/>
          </p:cNvSpPr>
          <p:nvPr/>
        </p:nvSpPr>
        <p:spPr bwMode="auto">
          <a:xfrm>
            <a:off x="3987733" y="3039343"/>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ぬし</a:t>
            </a:r>
          </a:p>
        </p:txBody>
      </p:sp>
      <p:sp>
        <p:nvSpPr>
          <p:cNvPr id="7" name="テキスト ボックス 6"/>
          <p:cNvSpPr txBox="1">
            <a:spLocks noChangeArrowheads="1"/>
          </p:cNvSpPr>
          <p:nvPr/>
        </p:nvSpPr>
        <p:spPr bwMode="auto">
          <a:xfrm>
            <a:off x="4950796" y="3039343"/>
            <a:ext cx="14975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ぜんのう</a:t>
            </a:r>
          </a:p>
        </p:txBody>
      </p:sp>
      <p:sp>
        <p:nvSpPr>
          <p:cNvPr id="8" name="テキスト ボックス 7"/>
          <p:cNvSpPr txBox="1">
            <a:spLocks noChangeArrowheads="1"/>
          </p:cNvSpPr>
          <p:nvPr/>
        </p:nvSpPr>
        <p:spPr bwMode="auto">
          <a:xfrm>
            <a:off x="6678988" y="3039343"/>
            <a:ext cx="8453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ちち</a:t>
            </a:r>
          </a:p>
        </p:txBody>
      </p:sp>
      <p:sp>
        <p:nvSpPr>
          <p:cNvPr id="10" name="テキスト ボックス 9"/>
          <p:cNvSpPr txBox="1">
            <a:spLocks noChangeArrowheads="1"/>
          </p:cNvSpPr>
          <p:nvPr/>
        </p:nvSpPr>
        <p:spPr bwMode="auto">
          <a:xfrm>
            <a:off x="0" y="3933056"/>
            <a:ext cx="89644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かみ    わたし       しん </a:t>
            </a:r>
            <a:r>
              <a:rPr lang="en-US" altLang="ja-JP" sz="2400">
                <a:solidFill>
                  <a:schemeClr val="bg1"/>
                </a:solidFill>
              </a:rPr>
              <a:t>                                                                </a:t>
            </a:r>
            <a:r>
              <a:rPr lang="ja-JP" altLang="en-US" sz="2400">
                <a:solidFill>
                  <a:schemeClr val="bg1"/>
                </a:solidFill>
              </a:rPr>
              <a:t>ご</a:t>
            </a:r>
            <a:endParaRPr lang="en-US" altLang="ja-JP" sz="2400">
              <a:solidFill>
                <a:schemeClr val="bg1"/>
              </a:solidFill>
            </a:endParaRPr>
          </a:p>
        </p:txBody>
      </p:sp>
      <p:sp>
        <p:nvSpPr>
          <p:cNvPr id="15" name="テキスト ボックス 14"/>
          <p:cNvSpPr txBox="1">
            <a:spLocks noChangeArrowheads="1"/>
          </p:cNvSpPr>
          <p:nvPr/>
        </p:nvSpPr>
        <p:spPr bwMode="auto">
          <a:xfrm>
            <a:off x="-6822" y="4859735"/>
            <a:ext cx="91508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わたし                    しゅ                                                         わたし       しん</a:t>
            </a:r>
          </a:p>
        </p:txBody>
      </p:sp>
      <p:sp>
        <p:nvSpPr>
          <p:cNvPr id="17" name="テキスト ボックス 16"/>
          <p:cNvSpPr txBox="1">
            <a:spLocks noChangeArrowheads="1"/>
          </p:cNvSpPr>
          <p:nvPr/>
        </p:nvSpPr>
        <p:spPr bwMode="auto">
          <a:xfrm>
            <a:off x="2267744" y="97206"/>
            <a:ext cx="38884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し ん こ う           こ く は く </a:t>
            </a:r>
          </a:p>
        </p:txBody>
      </p:sp>
      <p:sp>
        <p:nvSpPr>
          <p:cNvPr id="18" name="テキスト ボックス 17"/>
          <p:cNvSpPr txBox="1">
            <a:spLocks noChangeArrowheads="1"/>
          </p:cNvSpPr>
          <p:nvPr/>
        </p:nvSpPr>
        <p:spPr bwMode="auto">
          <a:xfrm>
            <a:off x="6228184" y="161962"/>
            <a:ext cx="258621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970225"/>
            <a:ext cx="9144000" cy="5904656"/>
          </a:xfrm>
        </p:spPr>
        <p:txBody>
          <a:bodyPr>
            <a:noAutofit/>
          </a:bodyPr>
          <a:lstStyle/>
          <a:p>
            <a:pPr marL="0" indent="0">
              <a:lnSpc>
                <a:spcPct val="150000"/>
              </a:lnSpc>
              <a:buNone/>
            </a:pPr>
            <a:r>
              <a:rPr lang="ja-JP" altLang="en-US" sz="4400">
                <a:solidFill>
                  <a:schemeClr val="bg1"/>
                </a:solidFill>
              </a:rPr>
              <a:t>主は聖霊によってやどり、おとめマリヤから生まれ、ポンテオ・ピラトのもとに苦しみを受け、十字架につけられ、死んで葬られ、陰府に下り、三日目に死人のうちから復活し、天に上られました。</a:t>
            </a:r>
            <a:endParaRPr kumimoji="1" lang="ja-JP" altLang="en-US" sz="4400">
              <a:solidFill>
                <a:schemeClr val="bg1"/>
              </a:solidFill>
            </a:endParaRPr>
          </a:p>
        </p:txBody>
      </p:sp>
      <p:sp>
        <p:nvSpPr>
          <p:cNvPr id="4" name="テキスト ボックス 3"/>
          <p:cNvSpPr txBox="1">
            <a:spLocks noChangeArrowheads="1"/>
          </p:cNvSpPr>
          <p:nvPr/>
        </p:nvSpPr>
        <p:spPr bwMode="auto">
          <a:xfrm>
            <a:off x="35496" y="908720"/>
            <a:ext cx="9192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しゅ</a:t>
            </a:r>
          </a:p>
        </p:txBody>
      </p:sp>
      <p:sp>
        <p:nvSpPr>
          <p:cNvPr id="6" name="テキスト ボックス 5"/>
          <p:cNvSpPr txBox="1">
            <a:spLocks noChangeArrowheads="1"/>
          </p:cNvSpPr>
          <p:nvPr/>
        </p:nvSpPr>
        <p:spPr bwMode="auto">
          <a:xfrm>
            <a:off x="1115616" y="908720"/>
            <a:ext cx="1440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せいれい</a:t>
            </a:r>
          </a:p>
        </p:txBody>
      </p:sp>
      <p:sp>
        <p:nvSpPr>
          <p:cNvPr id="7" name="テキスト ボックス 6"/>
          <p:cNvSpPr txBox="1">
            <a:spLocks noChangeArrowheads="1"/>
          </p:cNvSpPr>
          <p:nvPr/>
        </p:nvSpPr>
        <p:spPr bwMode="auto">
          <a:xfrm>
            <a:off x="1721260" y="1959223"/>
            <a:ext cx="9192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う</a:t>
            </a:r>
          </a:p>
        </p:txBody>
      </p:sp>
      <p:sp>
        <p:nvSpPr>
          <p:cNvPr id="8" name="テキスト ボックス 7"/>
          <p:cNvSpPr txBox="1">
            <a:spLocks noChangeArrowheads="1"/>
          </p:cNvSpPr>
          <p:nvPr/>
        </p:nvSpPr>
        <p:spPr bwMode="auto">
          <a:xfrm>
            <a:off x="611559" y="2927265"/>
            <a:ext cx="7813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くる</a:t>
            </a:r>
          </a:p>
        </p:txBody>
      </p:sp>
      <p:sp>
        <p:nvSpPr>
          <p:cNvPr id="9" name="テキスト ボックス 8"/>
          <p:cNvSpPr txBox="1">
            <a:spLocks noChangeArrowheads="1"/>
          </p:cNvSpPr>
          <p:nvPr/>
        </p:nvSpPr>
        <p:spPr bwMode="auto">
          <a:xfrm>
            <a:off x="2699791" y="2927265"/>
            <a:ext cx="7813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う</a:t>
            </a:r>
          </a:p>
        </p:txBody>
      </p:sp>
      <p:sp>
        <p:nvSpPr>
          <p:cNvPr id="10" name="テキスト ボックス 9"/>
          <p:cNvSpPr txBox="1">
            <a:spLocks noChangeArrowheads="1"/>
          </p:cNvSpPr>
          <p:nvPr/>
        </p:nvSpPr>
        <p:spPr bwMode="auto">
          <a:xfrm>
            <a:off x="4283968" y="2927265"/>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じゅうじか</a:t>
            </a:r>
          </a:p>
        </p:txBody>
      </p:sp>
      <p:sp>
        <p:nvSpPr>
          <p:cNvPr id="11" name="テキスト ボックス 10"/>
          <p:cNvSpPr txBox="1">
            <a:spLocks noChangeArrowheads="1"/>
          </p:cNvSpPr>
          <p:nvPr/>
        </p:nvSpPr>
        <p:spPr bwMode="auto">
          <a:xfrm>
            <a:off x="6732240" y="3935377"/>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みっかめ</a:t>
            </a:r>
          </a:p>
        </p:txBody>
      </p:sp>
      <p:sp>
        <p:nvSpPr>
          <p:cNvPr id="12" name="テキスト ボックス 11"/>
          <p:cNvSpPr txBox="1">
            <a:spLocks noChangeArrowheads="1"/>
          </p:cNvSpPr>
          <p:nvPr/>
        </p:nvSpPr>
        <p:spPr bwMode="auto">
          <a:xfrm>
            <a:off x="179512" y="3975447"/>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a:t>
            </a:r>
          </a:p>
        </p:txBody>
      </p:sp>
      <p:sp>
        <p:nvSpPr>
          <p:cNvPr id="13" name="テキスト ボックス 12"/>
          <p:cNvSpPr txBox="1">
            <a:spLocks noChangeArrowheads="1"/>
          </p:cNvSpPr>
          <p:nvPr/>
        </p:nvSpPr>
        <p:spPr bwMode="auto">
          <a:xfrm>
            <a:off x="1594467" y="3935377"/>
            <a:ext cx="1082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ほうむ</a:t>
            </a:r>
          </a:p>
        </p:txBody>
      </p:sp>
      <p:sp>
        <p:nvSpPr>
          <p:cNvPr id="14" name="テキスト ボックス 13"/>
          <p:cNvSpPr txBox="1">
            <a:spLocks noChangeArrowheads="1"/>
          </p:cNvSpPr>
          <p:nvPr/>
        </p:nvSpPr>
        <p:spPr bwMode="auto">
          <a:xfrm>
            <a:off x="3707904" y="3935377"/>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よ　み</a:t>
            </a:r>
          </a:p>
        </p:txBody>
      </p:sp>
      <p:sp>
        <p:nvSpPr>
          <p:cNvPr id="15" name="テキスト ボックス 14"/>
          <p:cNvSpPr txBox="1">
            <a:spLocks noChangeArrowheads="1"/>
          </p:cNvSpPr>
          <p:nvPr/>
        </p:nvSpPr>
        <p:spPr bwMode="auto">
          <a:xfrm>
            <a:off x="5220072" y="3935377"/>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くだ</a:t>
            </a:r>
          </a:p>
        </p:txBody>
      </p:sp>
      <p:sp>
        <p:nvSpPr>
          <p:cNvPr id="16" name="テキスト ボックス 15"/>
          <p:cNvSpPr txBox="1">
            <a:spLocks noChangeArrowheads="1"/>
          </p:cNvSpPr>
          <p:nvPr/>
        </p:nvSpPr>
        <p:spPr bwMode="auto">
          <a:xfrm>
            <a:off x="6516216" y="4983559"/>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のぼ</a:t>
            </a:r>
          </a:p>
        </p:txBody>
      </p:sp>
      <p:sp>
        <p:nvSpPr>
          <p:cNvPr id="17" name="テキスト ボックス 16"/>
          <p:cNvSpPr txBox="1">
            <a:spLocks noChangeArrowheads="1"/>
          </p:cNvSpPr>
          <p:nvPr/>
        </p:nvSpPr>
        <p:spPr bwMode="auto">
          <a:xfrm>
            <a:off x="143508" y="4983559"/>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 に ん</a:t>
            </a:r>
          </a:p>
        </p:txBody>
      </p:sp>
      <p:sp>
        <p:nvSpPr>
          <p:cNvPr id="18" name="テキスト ボックス 17"/>
          <p:cNvSpPr txBox="1">
            <a:spLocks noChangeArrowheads="1"/>
          </p:cNvSpPr>
          <p:nvPr/>
        </p:nvSpPr>
        <p:spPr bwMode="auto">
          <a:xfrm>
            <a:off x="3563888" y="4983559"/>
            <a:ext cx="16928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ふっかつ</a:t>
            </a:r>
          </a:p>
        </p:txBody>
      </p:sp>
      <p:sp>
        <p:nvSpPr>
          <p:cNvPr id="19" name="テキスト ボックス 18"/>
          <p:cNvSpPr txBox="1">
            <a:spLocks noChangeArrowheads="1"/>
          </p:cNvSpPr>
          <p:nvPr/>
        </p:nvSpPr>
        <p:spPr bwMode="auto">
          <a:xfrm>
            <a:off x="5454097" y="4983559"/>
            <a:ext cx="8464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てん</a:t>
            </a:r>
          </a:p>
        </p:txBody>
      </p:sp>
      <p:sp>
        <p:nvSpPr>
          <p:cNvPr id="20" name="テキスト ボックス 19"/>
          <p:cNvSpPr txBox="1">
            <a:spLocks noChangeArrowheads="1"/>
          </p:cNvSpPr>
          <p:nvPr/>
        </p:nvSpPr>
        <p:spPr bwMode="auto">
          <a:xfrm>
            <a:off x="3635896" y="148570"/>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1600200"/>
            <a:ext cx="9144000" cy="5429200"/>
          </a:xfrm>
        </p:spPr>
        <p:txBody>
          <a:bodyPr/>
          <a:lstStyle/>
          <a:p>
            <a:pPr marL="0" indent="0">
              <a:lnSpc>
                <a:spcPct val="150000"/>
              </a:lnSpc>
              <a:buNone/>
            </a:pPr>
            <a:r>
              <a:rPr lang="ja-JP" altLang="en-US" sz="4400">
                <a:solidFill>
                  <a:schemeClr val="bg1"/>
                </a:solidFill>
              </a:rPr>
              <a:t>そして全能の父である神の右に座し、そこから来て、生きている人と死んだ人とをさばかれます。</a:t>
            </a:r>
          </a:p>
          <a:p>
            <a:pPr>
              <a:lnSpc>
                <a:spcPct val="150000"/>
              </a:lnSpc>
            </a:pPr>
            <a:endParaRPr kumimoji="1" lang="ja-JP" altLang="en-US">
              <a:solidFill>
                <a:schemeClr val="bg1"/>
              </a:solidFill>
            </a:endParaRPr>
          </a:p>
        </p:txBody>
      </p:sp>
      <p:sp>
        <p:nvSpPr>
          <p:cNvPr id="4" name="テキスト ボックス 3"/>
          <p:cNvSpPr txBox="1">
            <a:spLocks noChangeArrowheads="1"/>
          </p:cNvSpPr>
          <p:nvPr/>
        </p:nvSpPr>
        <p:spPr bwMode="auto">
          <a:xfrm>
            <a:off x="1475656" y="1527175"/>
            <a:ext cx="13681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ぜんのう</a:t>
            </a:r>
          </a:p>
        </p:txBody>
      </p:sp>
      <p:sp>
        <p:nvSpPr>
          <p:cNvPr id="5" name="テキスト ボックス 4"/>
          <p:cNvSpPr txBox="1">
            <a:spLocks noChangeArrowheads="1"/>
          </p:cNvSpPr>
          <p:nvPr/>
        </p:nvSpPr>
        <p:spPr bwMode="auto">
          <a:xfrm>
            <a:off x="3128612" y="1527175"/>
            <a:ext cx="8673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ちち</a:t>
            </a:r>
          </a:p>
        </p:txBody>
      </p:sp>
      <p:sp>
        <p:nvSpPr>
          <p:cNvPr id="6" name="テキスト ボックス 5"/>
          <p:cNvSpPr txBox="1">
            <a:spLocks noChangeArrowheads="1"/>
          </p:cNvSpPr>
          <p:nvPr/>
        </p:nvSpPr>
        <p:spPr bwMode="auto">
          <a:xfrm>
            <a:off x="5187695" y="1527175"/>
            <a:ext cx="8495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かみ</a:t>
            </a:r>
          </a:p>
        </p:txBody>
      </p:sp>
      <p:sp>
        <p:nvSpPr>
          <p:cNvPr id="7" name="テキスト ボックス 6"/>
          <p:cNvSpPr txBox="1">
            <a:spLocks noChangeArrowheads="1"/>
          </p:cNvSpPr>
          <p:nvPr/>
        </p:nvSpPr>
        <p:spPr bwMode="auto">
          <a:xfrm>
            <a:off x="6352871" y="1545463"/>
            <a:ext cx="8489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みぎ</a:t>
            </a:r>
          </a:p>
        </p:txBody>
      </p:sp>
      <p:sp>
        <p:nvSpPr>
          <p:cNvPr id="8" name="テキスト ボックス 7"/>
          <p:cNvSpPr txBox="1">
            <a:spLocks noChangeArrowheads="1"/>
          </p:cNvSpPr>
          <p:nvPr/>
        </p:nvSpPr>
        <p:spPr bwMode="auto">
          <a:xfrm>
            <a:off x="2100372" y="2535287"/>
            <a:ext cx="621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き</a:t>
            </a:r>
          </a:p>
        </p:txBody>
      </p:sp>
      <p:sp>
        <p:nvSpPr>
          <p:cNvPr id="9" name="テキスト ボックス 8"/>
          <p:cNvSpPr txBox="1">
            <a:spLocks noChangeArrowheads="1"/>
          </p:cNvSpPr>
          <p:nvPr/>
        </p:nvSpPr>
        <p:spPr bwMode="auto">
          <a:xfrm>
            <a:off x="3520892" y="2535287"/>
            <a:ext cx="621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い</a:t>
            </a:r>
          </a:p>
        </p:txBody>
      </p:sp>
      <p:sp>
        <p:nvSpPr>
          <p:cNvPr id="10" name="テキスト ボックス 9"/>
          <p:cNvSpPr txBox="1">
            <a:spLocks noChangeArrowheads="1"/>
          </p:cNvSpPr>
          <p:nvPr/>
        </p:nvSpPr>
        <p:spPr bwMode="auto">
          <a:xfrm>
            <a:off x="5940151" y="2535287"/>
            <a:ext cx="8640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ひと</a:t>
            </a:r>
          </a:p>
        </p:txBody>
      </p:sp>
      <p:sp>
        <p:nvSpPr>
          <p:cNvPr id="11" name="テキスト ボックス 10"/>
          <p:cNvSpPr txBox="1">
            <a:spLocks noChangeArrowheads="1"/>
          </p:cNvSpPr>
          <p:nvPr/>
        </p:nvSpPr>
        <p:spPr bwMode="auto">
          <a:xfrm>
            <a:off x="7128285" y="2535287"/>
            <a:ext cx="684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a:t>
            </a:r>
          </a:p>
        </p:txBody>
      </p:sp>
      <p:sp>
        <p:nvSpPr>
          <p:cNvPr id="12" name="テキスト ボックス 11"/>
          <p:cNvSpPr txBox="1">
            <a:spLocks noChangeArrowheads="1"/>
          </p:cNvSpPr>
          <p:nvPr/>
        </p:nvSpPr>
        <p:spPr bwMode="auto">
          <a:xfrm>
            <a:off x="7517526" y="1527175"/>
            <a:ext cx="5653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ざ</a:t>
            </a:r>
          </a:p>
        </p:txBody>
      </p:sp>
      <p:sp>
        <p:nvSpPr>
          <p:cNvPr id="13" name="テキスト ボックス 12"/>
          <p:cNvSpPr txBox="1">
            <a:spLocks noChangeArrowheads="1"/>
          </p:cNvSpPr>
          <p:nvPr/>
        </p:nvSpPr>
        <p:spPr bwMode="auto">
          <a:xfrm>
            <a:off x="35496" y="3543399"/>
            <a:ext cx="7717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ひと</a:t>
            </a:r>
          </a:p>
        </p:txBody>
      </p:sp>
      <p:sp>
        <p:nvSpPr>
          <p:cNvPr id="14" name="テキスト ボックス 13"/>
          <p:cNvSpPr txBox="1">
            <a:spLocks noChangeArrowheads="1"/>
          </p:cNvSpPr>
          <p:nvPr/>
        </p:nvSpPr>
        <p:spPr bwMode="auto">
          <a:xfrm>
            <a:off x="3635896" y="148570"/>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1600200"/>
            <a:ext cx="9144000" cy="5429200"/>
          </a:xfrm>
        </p:spPr>
        <p:txBody>
          <a:bodyPr>
            <a:normAutofit/>
          </a:bodyPr>
          <a:lstStyle/>
          <a:p>
            <a:pPr marL="0" indent="0">
              <a:lnSpc>
                <a:spcPct val="150000"/>
              </a:lnSpc>
              <a:buNone/>
            </a:pPr>
            <a:r>
              <a:rPr lang="ja-JP" altLang="en-US" sz="4400">
                <a:solidFill>
                  <a:schemeClr val="bg1"/>
                </a:solidFill>
              </a:rPr>
              <a:t>　聖霊を私は信じます。</a:t>
            </a:r>
            <a:endParaRPr lang="en-US" altLang="ja-JP" sz="4400">
              <a:solidFill>
                <a:schemeClr val="bg1"/>
              </a:solidFill>
            </a:endParaRPr>
          </a:p>
          <a:p>
            <a:pPr marL="0" indent="0">
              <a:lnSpc>
                <a:spcPct val="150000"/>
              </a:lnSpc>
              <a:buNone/>
            </a:pPr>
            <a:r>
              <a:rPr lang="ja-JP" altLang="en-US" sz="4400">
                <a:solidFill>
                  <a:schemeClr val="bg1"/>
                </a:solidFill>
              </a:rPr>
              <a:t>また聖なる公同の教会、聖徒の交わり、</a:t>
            </a:r>
            <a:endParaRPr lang="en-US" altLang="ja-JP" sz="4400">
              <a:solidFill>
                <a:schemeClr val="bg1"/>
              </a:solidFill>
            </a:endParaRPr>
          </a:p>
          <a:p>
            <a:pPr marL="0" indent="0">
              <a:lnSpc>
                <a:spcPct val="150000"/>
              </a:lnSpc>
              <a:buNone/>
            </a:pPr>
            <a:r>
              <a:rPr lang="ja-JP" altLang="en-US" sz="4400">
                <a:solidFill>
                  <a:schemeClr val="bg1"/>
                </a:solidFill>
              </a:rPr>
              <a:t>罪の赦し、からだの復活と永遠のいの</a:t>
            </a:r>
            <a:endParaRPr lang="en-US" altLang="ja-JP" sz="4400">
              <a:solidFill>
                <a:schemeClr val="bg1"/>
              </a:solidFill>
            </a:endParaRPr>
          </a:p>
          <a:p>
            <a:pPr marL="0" indent="0">
              <a:lnSpc>
                <a:spcPct val="150000"/>
              </a:lnSpc>
              <a:buNone/>
            </a:pPr>
            <a:r>
              <a:rPr lang="ja-JP" altLang="en-US" sz="4400" err="1">
                <a:solidFill>
                  <a:schemeClr val="bg1"/>
                </a:solidFill>
              </a:rPr>
              <a:t>ちを</a:t>
            </a:r>
            <a:r>
              <a:rPr lang="ja-JP" altLang="en-US" sz="4400">
                <a:solidFill>
                  <a:schemeClr val="bg1"/>
                </a:solidFill>
              </a:rPr>
              <a:t>信じます。（アーメン）</a:t>
            </a:r>
            <a:endParaRPr lang="en-US" altLang="ja-JP" sz="4400">
              <a:solidFill>
                <a:schemeClr val="bg1"/>
              </a:solidFill>
            </a:endParaRPr>
          </a:p>
          <a:p>
            <a:pPr marL="0" indent="0">
              <a:lnSpc>
                <a:spcPct val="150000"/>
              </a:lnSpc>
              <a:buNone/>
            </a:pPr>
            <a:endParaRPr kumimoji="1" lang="ja-JP" altLang="en-US" sz="4400">
              <a:solidFill>
                <a:schemeClr val="bg1"/>
              </a:solidFill>
            </a:endParaRPr>
          </a:p>
        </p:txBody>
      </p:sp>
      <p:sp>
        <p:nvSpPr>
          <p:cNvPr id="4" name="テキスト ボックス 3"/>
          <p:cNvSpPr txBox="1">
            <a:spLocks noChangeArrowheads="1"/>
          </p:cNvSpPr>
          <p:nvPr/>
        </p:nvSpPr>
        <p:spPr bwMode="auto">
          <a:xfrm>
            <a:off x="371367" y="1516722"/>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せいれい</a:t>
            </a:r>
          </a:p>
        </p:txBody>
      </p:sp>
      <p:sp>
        <p:nvSpPr>
          <p:cNvPr id="5" name="テキスト ボックス 4"/>
          <p:cNvSpPr txBox="1">
            <a:spLocks noChangeArrowheads="1"/>
          </p:cNvSpPr>
          <p:nvPr/>
        </p:nvSpPr>
        <p:spPr bwMode="auto">
          <a:xfrm>
            <a:off x="1835696" y="1516722"/>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わたし</a:t>
            </a:r>
          </a:p>
        </p:txBody>
      </p:sp>
      <p:sp>
        <p:nvSpPr>
          <p:cNvPr id="6" name="テキスト ボックス 5"/>
          <p:cNvSpPr txBox="1">
            <a:spLocks noChangeArrowheads="1"/>
          </p:cNvSpPr>
          <p:nvPr/>
        </p:nvSpPr>
        <p:spPr bwMode="auto">
          <a:xfrm>
            <a:off x="3113390" y="1516722"/>
            <a:ext cx="1396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しん</a:t>
            </a:r>
          </a:p>
        </p:txBody>
      </p:sp>
      <p:sp>
        <p:nvSpPr>
          <p:cNvPr id="7" name="テキスト ボックス 6"/>
          <p:cNvSpPr txBox="1">
            <a:spLocks noChangeArrowheads="1"/>
          </p:cNvSpPr>
          <p:nvPr/>
        </p:nvSpPr>
        <p:spPr bwMode="auto">
          <a:xfrm>
            <a:off x="7350853" y="2679303"/>
            <a:ext cx="11095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まじ</a:t>
            </a:r>
          </a:p>
        </p:txBody>
      </p:sp>
      <p:sp>
        <p:nvSpPr>
          <p:cNvPr id="8" name="テキスト ボックス 7"/>
          <p:cNvSpPr txBox="1">
            <a:spLocks noChangeArrowheads="1"/>
          </p:cNvSpPr>
          <p:nvPr/>
        </p:nvSpPr>
        <p:spPr bwMode="auto">
          <a:xfrm>
            <a:off x="5756857" y="2679303"/>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 い と</a:t>
            </a:r>
          </a:p>
        </p:txBody>
      </p:sp>
      <p:sp>
        <p:nvSpPr>
          <p:cNvPr id="9" name="テキスト ボックス 8"/>
          <p:cNvSpPr txBox="1">
            <a:spLocks noChangeArrowheads="1"/>
          </p:cNvSpPr>
          <p:nvPr/>
        </p:nvSpPr>
        <p:spPr bwMode="auto">
          <a:xfrm>
            <a:off x="971600" y="2647365"/>
            <a:ext cx="1032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a:t>
            </a:r>
          </a:p>
        </p:txBody>
      </p:sp>
      <p:sp>
        <p:nvSpPr>
          <p:cNvPr id="10" name="テキスト ボックス 9"/>
          <p:cNvSpPr txBox="1">
            <a:spLocks noChangeArrowheads="1"/>
          </p:cNvSpPr>
          <p:nvPr/>
        </p:nvSpPr>
        <p:spPr bwMode="auto">
          <a:xfrm>
            <a:off x="2601598" y="2679303"/>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こうどう</a:t>
            </a:r>
            <a:endParaRPr lang="en-US" altLang="ja-JP" sz="2400" b="1">
              <a:solidFill>
                <a:schemeClr val="bg1"/>
              </a:solidFill>
            </a:endParaRPr>
          </a:p>
        </p:txBody>
      </p:sp>
      <p:sp>
        <p:nvSpPr>
          <p:cNvPr id="11" name="テキスト ボックス 10"/>
          <p:cNvSpPr txBox="1">
            <a:spLocks noChangeArrowheads="1"/>
          </p:cNvSpPr>
          <p:nvPr/>
        </p:nvSpPr>
        <p:spPr bwMode="auto">
          <a:xfrm>
            <a:off x="4139951" y="2679303"/>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きょうかい</a:t>
            </a:r>
            <a:endParaRPr lang="en-US" altLang="ja-JP" sz="2400" b="1">
              <a:solidFill>
                <a:schemeClr val="bg1"/>
              </a:solidFill>
            </a:endParaRPr>
          </a:p>
        </p:txBody>
      </p:sp>
      <p:sp>
        <p:nvSpPr>
          <p:cNvPr id="12" name="テキスト ボックス 11"/>
          <p:cNvSpPr txBox="1">
            <a:spLocks noChangeArrowheads="1"/>
          </p:cNvSpPr>
          <p:nvPr/>
        </p:nvSpPr>
        <p:spPr bwMode="auto">
          <a:xfrm>
            <a:off x="9312" y="3831431"/>
            <a:ext cx="10669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つみ</a:t>
            </a:r>
            <a:endParaRPr lang="en-US" altLang="ja-JP" sz="2400" b="1">
              <a:solidFill>
                <a:schemeClr val="bg1"/>
              </a:solidFill>
            </a:endParaRPr>
          </a:p>
        </p:txBody>
      </p:sp>
      <p:sp>
        <p:nvSpPr>
          <p:cNvPr id="13" name="テキスト ボックス 12"/>
          <p:cNvSpPr txBox="1">
            <a:spLocks noChangeArrowheads="1"/>
          </p:cNvSpPr>
          <p:nvPr/>
        </p:nvSpPr>
        <p:spPr bwMode="auto">
          <a:xfrm>
            <a:off x="4545815" y="3831431"/>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ふっかつ</a:t>
            </a:r>
            <a:endParaRPr lang="en-US" altLang="ja-JP" sz="2400" b="1">
              <a:solidFill>
                <a:schemeClr val="bg1"/>
              </a:solidFill>
            </a:endParaRPr>
          </a:p>
        </p:txBody>
      </p:sp>
      <p:sp>
        <p:nvSpPr>
          <p:cNvPr id="14" name="テキスト ボックス 13"/>
          <p:cNvSpPr txBox="1">
            <a:spLocks noChangeArrowheads="1"/>
          </p:cNvSpPr>
          <p:nvPr/>
        </p:nvSpPr>
        <p:spPr bwMode="auto">
          <a:xfrm>
            <a:off x="6084168" y="3831431"/>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えいえん</a:t>
            </a:r>
            <a:endParaRPr lang="en-US" altLang="ja-JP" sz="2400" b="1">
              <a:solidFill>
                <a:schemeClr val="bg1"/>
              </a:solidFill>
            </a:endParaRPr>
          </a:p>
        </p:txBody>
      </p:sp>
      <p:sp>
        <p:nvSpPr>
          <p:cNvPr id="15" name="テキスト ボックス 14"/>
          <p:cNvSpPr txBox="1">
            <a:spLocks noChangeArrowheads="1"/>
          </p:cNvSpPr>
          <p:nvPr/>
        </p:nvSpPr>
        <p:spPr bwMode="auto">
          <a:xfrm>
            <a:off x="1010877" y="4941168"/>
            <a:ext cx="10242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しん</a:t>
            </a:r>
            <a:endParaRPr lang="en-US" altLang="ja-JP" sz="2400" b="1">
              <a:solidFill>
                <a:schemeClr val="bg1"/>
              </a:solidFill>
            </a:endParaRPr>
          </a:p>
        </p:txBody>
      </p:sp>
      <p:sp>
        <p:nvSpPr>
          <p:cNvPr id="16" name="テキスト ボックス 15"/>
          <p:cNvSpPr txBox="1">
            <a:spLocks noChangeArrowheads="1"/>
          </p:cNvSpPr>
          <p:nvPr/>
        </p:nvSpPr>
        <p:spPr bwMode="auto">
          <a:xfrm>
            <a:off x="1115616" y="3831431"/>
            <a:ext cx="11266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err="1">
                <a:solidFill>
                  <a:schemeClr val="bg1"/>
                </a:solidFill>
              </a:rPr>
              <a:t>ゆる</a:t>
            </a:r>
            <a:endParaRPr lang="en-US" altLang="ja-JP" sz="2400" b="1">
              <a:solidFill>
                <a:schemeClr val="bg1"/>
              </a:solidFill>
            </a:endParaRPr>
          </a:p>
        </p:txBody>
      </p:sp>
      <p:sp>
        <p:nvSpPr>
          <p:cNvPr id="17" name="テキスト ボックス 16"/>
          <p:cNvSpPr txBox="1">
            <a:spLocks noChangeArrowheads="1"/>
          </p:cNvSpPr>
          <p:nvPr/>
        </p:nvSpPr>
        <p:spPr bwMode="auto">
          <a:xfrm>
            <a:off x="3635896" y="220578"/>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304176"/>
            <a:ext cx="9143999" cy="5509200"/>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　神さま。</a:t>
            </a:r>
            <a:endParaRPr kumimoji="1" lang="en-US" altLang="ja-JP"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私たちは主イエス・キリストによって成し遂げられたあなたの御わざを称えます。あなたはみ言葉によって全てのものを創り、イエス・キリストを命の言葉として、この世にお贈りくださいました。この世の知恵では見出すことが出来ない深い憐れみと愛に感謝します。</a:t>
            </a: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304176"/>
            <a:ext cx="9143999" cy="3477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1800" b="0" i="0" u="none"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rPr>
              <a:t>　</a:t>
            </a: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　</a:t>
            </a:r>
            <a:r>
              <a:rPr lang="ja-JP" altLang="en-US" sz="4400" noProof="0">
                <a:solidFill>
                  <a:srgbClr val="00FFFF"/>
                </a:solidFill>
                <a:latin typeface="Calibri" panose="020F0502020204030204" pitchFamily="34" charset="0"/>
              </a:rPr>
              <a:t>恵みの神さま。</a:t>
            </a:r>
            <a:r>
              <a:rPr lang="ja-JP" altLang="en-US" sz="4400">
                <a:solidFill>
                  <a:srgbClr val="00FFFF"/>
                </a:solidFill>
                <a:latin typeface="Calibri" panose="020F0502020204030204" pitchFamily="34" charset="0"/>
              </a:rPr>
              <a:t>あなたの御言葉から受けた恵みに応え、私たちは心を合わせ、父なる神であるあなたに祈ります。私たちの祈りを、聞き届けてください。</a:t>
            </a:r>
            <a:endParaRPr lang="en-US" altLang="ja-JP" sz="4400" noProof="0">
              <a:solidFill>
                <a:srgbClr val="00FFFF"/>
              </a:solidFill>
              <a:latin typeface="Calibri" panose="020F0502020204030204" pitchFamily="34" charset="0"/>
            </a:endParaRP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
        <p:nvSpPr>
          <p:cNvPr id="5" name="テキスト ボックス 3"/>
          <p:cNvSpPr txBox="1">
            <a:spLocks noChangeArrowheads="1"/>
          </p:cNvSpPr>
          <p:nvPr/>
        </p:nvSpPr>
        <p:spPr bwMode="auto">
          <a:xfrm>
            <a:off x="0" y="5373216"/>
            <a:ext cx="9144000" cy="769441"/>
          </a:xfrm>
          <a:prstGeom prst="rect">
            <a:avLst/>
          </a:prstGeom>
          <a:noFill/>
          <a:ln w="9525">
            <a:noFill/>
            <a:miter lim="800000"/>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lang="ja-JP" altLang="en-US" sz="4400" noProof="0">
                <a:solidFill>
                  <a:srgbClr val="00FFFF"/>
                </a:solidFill>
                <a:latin typeface="Calibri" panose="020F0502020204030204" pitchFamily="34" charset="0"/>
              </a:rPr>
              <a:t>（諸祈祷）</a:t>
            </a:r>
            <a:endParaRPr lang="en-US" altLang="ja-JP" sz="4400" noProof="0">
              <a:solidFill>
                <a:srgbClr val="00FFFF"/>
              </a:solidFill>
              <a:latin typeface="Calibri" panose="020F050202020403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テキスト ボックス 3"/>
          <p:cNvSpPr txBox="1">
            <a:spLocks noChangeArrowheads="1"/>
          </p:cNvSpPr>
          <p:nvPr/>
        </p:nvSpPr>
        <p:spPr bwMode="auto">
          <a:xfrm>
            <a:off x="35496" y="1052736"/>
            <a:ext cx="9078251" cy="5909310"/>
          </a:xfrm>
          <a:prstGeom prst="rect">
            <a:avLst/>
          </a:prstGeom>
          <a:noFill/>
          <a:ln w="9525">
            <a:noFill/>
            <a:miter lim="800000"/>
          </a:ln>
        </p:spPr>
        <p:txBody>
          <a:bodyPr wrap="square">
            <a:spAutoFit/>
          </a:bodyPr>
          <a:lstStyle/>
          <a:p>
            <a:pPr>
              <a:lnSpc>
                <a:spcPct val="150000"/>
              </a:lnSpc>
            </a:pPr>
            <a:r>
              <a:rPr lang="ja-JP" altLang="en-US" sz="3200">
                <a:solidFill>
                  <a:srgbClr val="00FFFF"/>
                </a:solidFill>
                <a:latin typeface="Calibri" panose="020F0502020204030204" pitchFamily="34" charset="0"/>
              </a:rPr>
              <a:t>（結びの祈り）</a:t>
            </a:r>
            <a:endParaRPr lang="en-US" altLang="ja-JP" sz="3200">
              <a:solidFill>
                <a:srgbClr val="00FFFF"/>
              </a:solidFill>
              <a:latin typeface="Calibri" panose="020F0502020204030204" pitchFamily="34" charset="0"/>
            </a:endParaRPr>
          </a:p>
          <a:p>
            <a:pPr>
              <a:lnSpc>
                <a:spcPct val="150000"/>
              </a:lnSpc>
            </a:pPr>
            <a:r>
              <a:rPr lang="ja-JP" altLang="en-US" sz="4400">
                <a:solidFill>
                  <a:srgbClr val="00FFFF"/>
                </a:solidFill>
                <a:latin typeface="Calibri" panose="020F0502020204030204" pitchFamily="34" charset="0"/>
              </a:rPr>
              <a:t>司）</a:t>
            </a: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恵みの神さま。あなたの憐れみに</a:t>
            </a: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信頼し、私たちのすべての祈りを</a:t>
            </a:r>
            <a:endParaRPr lang="en-US" altLang="ja-JP" sz="4400">
              <a:solidFill>
                <a:srgbClr val="00FFFF"/>
              </a:solidFill>
              <a:latin typeface="Calibri" panose="020F0502020204030204" pitchFamily="34" charset="0"/>
            </a:endParaRPr>
          </a:p>
          <a:p>
            <a:pPr>
              <a:lnSpc>
                <a:spcPct val="150000"/>
              </a:lnSpc>
            </a:pP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委ねます。私たちの救い主、</a:t>
            </a:r>
            <a:endParaRPr lang="en-US" altLang="ja-JP" sz="4400">
              <a:solidFill>
                <a:srgbClr val="00FFFF"/>
              </a:solidFill>
              <a:latin typeface="Calibri" panose="020F0502020204030204" pitchFamily="34" charset="0"/>
            </a:endParaRPr>
          </a:p>
          <a:p>
            <a:pPr>
              <a:lnSpc>
                <a:spcPct val="150000"/>
              </a:lnSpc>
            </a:pP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イエス・キリストによって祈ります。</a:t>
            </a:r>
            <a:endParaRPr lang="en-US" altLang="ja-JP" sz="4400">
              <a:solidFill>
                <a:srgbClr val="00FFFF"/>
              </a:solidFill>
              <a:latin typeface="Calibri" panose="020F0502020204030204" pitchFamily="34" charset="0"/>
            </a:endParaRPr>
          </a:p>
          <a:p>
            <a:pPr>
              <a:lnSpc>
                <a:spcPct val="150000"/>
              </a:lnSpc>
            </a:pPr>
            <a:r>
              <a:rPr lang="ja-JP" altLang="en-US" sz="4400">
                <a:solidFill>
                  <a:schemeClr val="bg1"/>
                </a:solidFill>
                <a:latin typeface="Calibri" panose="020F0502020204030204" pitchFamily="34" charset="0"/>
              </a:rPr>
              <a:t>衆）アーメン</a:t>
            </a:r>
          </a:p>
        </p:txBody>
      </p:sp>
      <p:sp>
        <p:nvSpPr>
          <p:cNvPr id="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60648"/>
            <a:ext cx="8229600" cy="1143000"/>
          </a:xfrm>
        </p:spPr>
        <p:txBody>
          <a:bodyPr/>
          <a:lstStyle/>
          <a:p>
            <a:pPr eaLnBrk="1" hangingPunct="1"/>
            <a:r>
              <a:rPr lang="ja-JP" altLang="en-US" sz="4800" u="sng">
                <a:solidFill>
                  <a:schemeClr val="bg1"/>
                </a:solidFill>
              </a:rPr>
              <a:t>平和の挨拶</a:t>
            </a:r>
            <a:endParaRPr lang="ja-JP" altLang="en-US" sz="4800">
              <a:solidFill>
                <a:schemeClr val="bg1"/>
              </a:solidFill>
            </a:endParaRPr>
          </a:p>
        </p:txBody>
      </p:sp>
      <p:sp>
        <p:nvSpPr>
          <p:cNvPr id="3" name="コンテンツ プレースホルダー 2"/>
          <p:cNvSpPr>
            <a:spLocks noGrp="1"/>
          </p:cNvSpPr>
          <p:nvPr>
            <p:ph idx="1"/>
          </p:nvPr>
        </p:nvSpPr>
        <p:spPr>
          <a:xfrm>
            <a:off x="0" y="1988840"/>
            <a:ext cx="9144000" cy="3672408"/>
          </a:xfrm>
        </p:spPr>
        <p:txBody>
          <a:bodyPr>
            <a:noAutofit/>
          </a:bodyPr>
          <a:lstStyle/>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主の平和がみなさんと</a:t>
            </a:r>
            <a:endParaRPr lang="en-US" altLang="ja-JP" sz="4400">
              <a:solidFill>
                <a:srgbClr val="00FFFF"/>
              </a:solidFill>
            </a:endParaRPr>
          </a:p>
          <a:p>
            <a:pPr marL="0" indent="0" eaLnBrk="1" hangingPunct="1">
              <a:lnSpc>
                <a:spcPct val="120000"/>
              </a:lnSpc>
              <a:buNone/>
              <a:defRPr/>
            </a:pPr>
            <a:r>
              <a:rPr lang="ja-JP" altLang="en-US" sz="4400">
                <a:solidFill>
                  <a:srgbClr val="00FFFF"/>
                </a:solidFill>
              </a:rPr>
              <a:t>　　　　　　　　　共にありますように。</a:t>
            </a:r>
            <a:endParaRPr lang="en-US" altLang="ja-JP" sz="4400">
              <a:solidFill>
                <a:srgbClr val="00FFFF"/>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またあなたと共に。</a:t>
            </a:r>
            <a:endParaRPr lang="en-US" altLang="ja-JP" sz="4400">
              <a:solidFill>
                <a:schemeClr val="bg1"/>
              </a:solidFill>
            </a:endParaRPr>
          </a:p>
        </p:txBody>
      </p:sp>
      <p:sp>
        <p:nvSpPr>
          <p:cNvPr id="5" name="テキスト ボックス 4"/>
          <p:cNvSpPr txBox="1"/>
          <p:nvPr/>
        </p:nvSpPr>
        <p:spPr>
          <a:xfrm>
            <a:off x="3131840" y="188640"/>
            <a:ext cx="3096344" cy="461665"/>
          </a:xfrm>
          <a:prstGeom prst="rect">
            <a:avLst/>
          </a:prstGeom>
          <a:noFill/>
        </p:spPr>
        <p:txBody>
          <a:bodyPr wrap="square">
            <a:spAutoFit/>
          </a:bodyPr>
          <a:lstStyle/>
          <a:p>
            <a:r>
              <a:rPr lang="ja-JP" altLang="en-US" sz="2400">
                <a:solidFill>
                  <a:schemeClr val="bg1"/>
                </a:solidFill>
              </a:rPr>
              <a:t>へいわ　　　　あいさつ</a:t>
            </a:r>
          </a:p>
        </p:txBody>
      </p:sp>
      <p:sp>
        <p:nvSpPr>
          <p:cNvPr id="7" name="テキスト ボックス 6"/>
          <p:cNvSpPr txBox="1"/>
          <p:nvPr/>
        </p:nvSpPr>
        <p:spPr>
          <a:xfrm>
            <a:off x="3923928" y="3645024"/>
            <a:ext cx="741141" cy="461665"/>
          </a:xfrm>
          <a:prstGeom prst="rect">
            <a:avLst/>
          </a:prstGeom>
          <a:noFill/>
        </p:spPr>
        <p:txBody>
          <a:bodyPr wrap="square">
            <a:spAutoFit/>
          </a:bodyPr>
          <a:lstStyle/>
          <a:p>
            <a:r>
              <a:rPr lang="ja-JP" altLang="en-US" sz="2400">
                <a:solidFill>
                  <a:schemeClr val="bg1"/>
                </a:solidFill>
              </a:rPr>
              <a:t>とも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48122"/>
            <a:ext cx="9144000" cy="6009878"/>
          </a:xfrm>
        </p:spPr>
        <p:txBody>
          <a:bodyPr>
            <a:noAutofit/>
          </a:bodyPr>
          <a:lstStyle/>
          <a:p>
            <a:pPr marL="0" indent="0">
              <a:lnSpc>
                <a:spcPct val="120000"/>
              </a:lnSpc>
              <a:buNone/>
            </a:pPr>
            <a:r>
              <a:rPr lang="ja-JP" altLang="en-US" sz="4000">
                <a:solidFill>
                  <a:srgbClr val="00FFFF"/>
                </a:solidFill>
              </a:rPr>
              <a:t>司）祈りましょう。</a:t>
            </a:r>
            <a:endParaRPr lang="en-US" altLang="ja-JP" sz="4000">
              <a:solidFill>
                <a:srgbClr val="00FFFF"/>
              </a:solidFill>
            </a:endParaRPr>
          </a:p>
          <a:p>
            <a:pPr marL="0" indent="0">
              <a:lnSpc>
                <a:spcPct val="140000"/>
              </a:lnSpc>
              <a:buNone/>
            </a:pPr>
            <a:r>
              <a:rPr lang="ja-JP" altLang="en-US" sz="4400">
                <a:solidFill>
                  <a:schemeClr val="bg1"/>
                </a:solidFill>
              </a:rPr>
              <a:t>全）天の父よ。</a:t>
            </a:r>
            <a:endParaRPr lang="en-US" altLang="ja-JP" sz="4400">
              <a:solidFill>
                <a:schemeClr val="bg1"/>
              </a:solidFill>
            </a:endParaRP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名があがめられますように。</a:t>
            </a: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国が来ますように。</a:t>
            </a: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心が天で行なわれるように、　　　</a:t>
            </a:r>
            <a:endParaRPr lang="en-US" altLang="ja-JP" sz="4400">
              <a:solidFill>
                <a:schemeClr val="bg1"/>
              </a:solidFill>
            </a:endParaRPr>
          </a:p>
          <a:p>
            <a:pPr marL="0" indent="0">
              <a:lnSpc>
                <a:spcPct val="140000"/>
              </a:lnSpc>
              <a:buNone/>
            </a:pPr>
            <a:r>
              <a:rPr lang="ja-JP" altLang="en-US" sz="4400">
                <a:solidFill>
                  <a:schemeClr val="bg1"/>
                </a:solidFill>
              </a:rPr>
              <a:t>　　　地上でも行なわれますように。</a:t>
            </a:r>
            <a:endParaRPr lang="en-US" altLang="ja-JP" sz="4400">
              <a:solidFill>
                <a:schemeClr val="bg1"/>
              </a:solidFill>
            </a:endParaRPr>
          </a:p>
          <a:p>
            <a:pPr marL="0" indent="0">
              <a:lnSpc>
                <a:spcPct val="120000"/>
              </a:lnSpc>
              <a:buNone/>
            </a:pPr>
            <a:r>
              <a:rPr lang="ja-JP" altLang="en-US" sz="4400">
                <a:solidFill>
                  <a:schemeClr val="bg1"/>
                </a:solidFill>
              </a:rPr>
              <a:t>　　</a:t>
            </a:r>
          </a:p>
        </p:txBody>
      </p:sp>
      <p:sp>
        <p:nvSpPr>
          <p:cNvPr id="11" name="テキスト ボックス 5"/>
          <p:cNvSpPr txBox="1">
            <a:spLocks noChangeArrowheads="1"/>
          </p:cNvSpPr>
          <p:nvPr/>
        </p:nvSpPr>
        <p:spPr bwMode="auto">
          <a:xfrm>
            <a:off x="859241" y="1668810"/>
            <a:ext cx="792799"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てん</a:t>
            </a:r>
          </a:p>
        </p:txBody>
      </p:sp>
      <p:sp>
        <p:nvSpPr>
          <p:cNvPr id="12" name="テキスト ボックス 7"/>
          <p:cNvSpPr txBox="1">
            <a:spLocks noChangeArrowheads="1"/>
          </p:cNvSpPr>
          <p:nvPr/>
        </p:nvSpPr>
        <p:spPr bwMode="auto">
          <a:xfrm>
            <a:off x="1979712" y="1668810"/>
            <a:ext cx="71913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ちち</a:t>
            </a:r>
          </a:p>
        </p:txBody>
      </p:sp>
      <p:sp>
        <p:nvSpPr>
          <p:cNvPr id="13" name="テキスト ボックス 8"/>
          <p:cNvSpPr txBox="1">
            <a:spLocks noChangeArrowheads="1"/>
          </p:cNvSpPr>
          <p:nvPr/>
        </p:nvSpPr>
        <p:spPr bwMode="auto">
          <a:xfrm>
            <a:off x="1475656" y="274091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な</a:t>
            </a:r>
          </a:p>
        </p:txBody>
      </p:sp>
      <p:sp>
        <p:nvSpPr>
          <p:cNvPr id="14" name="テキスト ボックス 9"/>
          <p:cNvSpPr txBox="1">
            <a:spLocks noChangeArrowheads="1"/>
          </p:cNvSpPr>
          <p:nvPr/>
        </p:nvSpPr>
        <p:spPr bwMode="auto">
          <a:xfrm>
            <a:off x="1331640" y="382097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くに</a:t>
            </a:r>
          </a:p>
        </p:txBody>
      </p:sp>
      <p:sp>
        <p:nvSpPr>
          <p:cNvPr id="15" name="テキスト ボックス 10"/>
          <p:cNvSpPr txBox="1">
            <a:spLocks noChangeArrowheads="1"/>
          </p:cNvSpPr>
          <p:nvPr/>
        </p:nvSpPr>
        <p:spPr bwMode="auto">
          <a:xfrm>
            <a:off x="1259632" y="4901158"/>
            <a:ext cx="9366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こころ</a:t>
            </a:r>
          </a:p>
        </p:txBody>
      </p:sp>
      <p:sp>
        <p:nvSpPr>
          <p:cNvPr id="16" name="テキスト ボックス 11"/>
          <p:cNvSpPr txBox="1">
            <a:spLocks noChangeArrowheads="1"/>
          </p:cNvSpPr>
          <p:nvPr/>
        </p:nvSpPr>
        <p:spPr bwMode="auto">
          <a:xfrm>
            <a:off x="2484190" y="490115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てん</a:t>
            </a:r>
          </a:p>
        </p:txBody>
      </p:sp>
      <p:sp>
        <p:nvSpPr>
          <p:cNvPr id="17" name="テキスト ボックス 12"/>
          <p:cNvSpPr txBox="1">
            <a:spLocks noChangeArrowheads="1"/>
          </p:cNvSpPr>
          <p:nvPr/>
        </p:nvSpPr>
        <p:spPr bwMode="auto">
          <a:xfrm>
            <a:off x="3491880" y="4901158"/>
            <a:ext cx="71913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おこ</a:t>
            </a:r>
          </a:p>
        </p:txBody>
      </p:sp>
      <p:sp>
        <p:nvSpPr>
          <p:cNvPr id="18" name="テキスト ボックス 13"/>
          <p:cNvSpPr txBox="1">
            <a:spLocks noChangeArrowheads="1"/>
          </p:cNvSpPr>
          <p:nvPr/>
        </p:nvSpPr>
        <p:spPr bwMode="auto">
          <a:xfrm>
            <a:off x="1272381" y="5981278"/>
            <a:ext cx="9953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ちじょう</a:t>
            </a:r>
          </a:p>
        </p:txBody>
      </p:sp>
      <p:sp>
        <p:nvSpPr>
          <p:cNvPr id="19" name="テキスト ボックス 15"/>
          <p:cNvSpPr txBox="1">
            <a:spLocks noChangeArrowheads="1"/>
          </p:cNvSpPr>
          <p:nvPr/>
        </p:nvSpPr>
        <p:spPr bwMode="auto">
          <a:xfrm>
            <a:off x="3203202" y="5981278"/>
            <a:ext cx="720726"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おこ</a:t>
            </a:r>
          </a:p>
        </p:txBody>
      </p:sp>
      <p:sp>
        <p:nvSpPr>
          <p:cNvPr id="20" name="テキスト ボックス 9"/>
          <p:cNvSpPr txBox="1">
            <a:spLocks noChangeArrowheads="1"/>
          </p:cNvSpPr>
          <p:nvPr/>
        </p:nvSpPr>
        <p:spPr bwMode="auto">
          <a:xfrm>
            <a:off x="2555131" y="3820978"/>
            <a:ext cx="720725" cy="40011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き</a:t>
            </a:r>
            <a:endParaRPr lang="en-US" altLang="ja-JP" sz="2000" b="1">
              <a:solidFill>
                <a:schemeClr val="bg1"/>
              </a:solidFill>
              <a:latin typeface="Calibri" panose="020F0502020204030204" pitchFamily="34" charset="0"/>
            </a:endParaRPr>
          </a:p>
        </p:txBody>
      </p:sp>
      <p:sp>
        <p:nvSpPr>
          <p:cNvPr id="22" name="タイトル 1"/>
          <p:cNvSpPr txBox="1"/>
          <p:nvPr/>
        </p:nvSpPr>
        <p:spPr bwMode="auto">
          <a:xfrm>
            <a:off x="-8057" y="28774"/>
            <a:ext cx="9113747" cy="108494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a:solidFill>
                <a:schemeClr val="bg1"/>
              </a:solidFill>
            </a:endParaRPr>
          </a:p>
        </p:txBody>
      </p:sp>
      <p:sp>
        <p:nvSpPr>
          <p:cNvPr id="23" name="テキスト ボックス 22"/>
          <p:cNvSpPr txBox="1"/>
          <p:nvPr/>
        </p:nvSpPr>
        <p:spPr>
          <a:xfrm>
            <a:off x="3491880" y="-20009"/>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8520" y="1424186"/>
            <a:ext cx="9035480" cy="5433814"/>
          </a:xfrm>
        </p:spPr>
        <p:txBody>
          <a:bodyPr>
            <a:noAutofit/>
          </a:bodyPr>
          <a:lstStyle/>
          <a:p>
            <a:pPr marL="0" indent="0">
              <a:lnSpc>
                <a:spcPct val="140000"/>
              </a:lnSpc>
              <a:buNone/>
            </a:pPr>
            <a:r>
              <a:rPr lang="ja-JP" altLang="en-US" sz="4400">
                <a:solidFill>
                  <a:schemeClr val="bg1"/>
                </a:solidFill>
              </a:rPr>
              <a:t>私たちに今日もこの日の糧を</a:t>
            </a:r>
            <a:endParaRPr lang="en-US" altLang="ja-JP" sz="4400">
              <a:solidFill>
                <a:schemeClr val="bg1"/>
              </a:solidFill>
            </a:endParaRPr>
          </a:p>
          <a:p>
            <a:pPr marL="0" indent="0">
              <a:lnSpc>
                <a:spcPct val="140000"/>
              </a:lnSpc>
              <a:buNone/>
            </a:pPr>
            <a:r>
              <a:rPr lang="ja-JP" altLang="en-US" sz="4400">
                <a:solidFill>
                  <a:schemeClr val="bg1"/>
                </a:solidFill>
              </a:rPr>
              <a:t>　お与えください。</a:t>
            </a:r>
          </a:p>
          <a:p>
            <a:pPr marL="0" indent="0">
              <a:lnSpc>
                <a:spcPct val="140000"/>
              </a:lnSpc>
              <a:buNone/>
            </a:pPr>
            <a:r>
              <a:rPr lang="ja-JP" altLang="en-US" sz="4400">
                <a:solidFill>
                  <a:schemeClr val="bg1"/>
                </a:solidFill>
              </a:rPr>
              <a:t>私たちに罪を犯した者を</a:t>
            </a:r>
            <a:endParaRPr lang="en-US" altLang="ja-JP" sz="4400">
              <a:solidFill>
                <a:schemeClr val="bg1"/>
              </a:solidFill>
            </a:endParaRPr>
          </a:p>
          <a:p>
            <a:pPr marL="0" indent="0">
              <a:lnSpc>
                <a:spcPct val="140000"/>
              </a:lnSpc>
              <a:buNone/>
            </a:pPr>
            <a:r>
              <a:rPr lang="ja-JP" altLang="en-US" sz="4400">
                <a:solidFill>
                  <a:schemeClr val="bg1"/>
                </a:solidFill>
              </a:rPr>
              <a:t>　赦しましたから、</a:t>
            </a:r>
          </a:p>
          <a:p>
            <a:pPr marL="0" indent="0">
              <a:lnSpc>
                <a:spcPct val="140000"/>
              </a:lnSpc>
              <a:buNone/>
            </a:pPr>
            <a:r>
              <a:rPr lang="ja-JP" altLang="en-US" sz="4400">
                <a:solidFill>
                  <a:schemeClr val="bg1"/>
                </a:solidFill>
              </a:rPr>
              <a:t>私たちの犯した罪をお赦しください。</a:t>
            </a:r>
          </a:p>
          <a:p>
            <a:pPr>
              <a:lnSpc>
                <a:spcPct val="120000"/>
              </a:lnSpc>
            </a:pPr>
            <a:endParaRPr kumimoji="1" lang="ja-JP" altLang="en-US">
              <a:solidFill>
                <a:schemeClr val="bg1"/>
              </a:solidFill>
            </a:endParaRPr>
          </a:p>
        </p:txBody>
      </p:sp>
      <p:sp>
        <p:nvSpPr>
          <p:cNvPr id="4" name="テキスト ボックス 14"/>
          <p:cNvSpPr txBox="1">
            <a:spLocks noChangeArrowheads="1"/>
          </p:cNvSpPr>
          <p:nvPr/>
        </p:nvSpPr>
        <p:spPr bwMode="auto">
          <a:xfrm>
            <a:off x="35496" y="1372706"/>
            <a:ext cx="996951"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5" name="テキスト ボックス 16"/>
          <p:cNvSpPr txBox="1">
            <a:spLocks noChangeArrowheads="1"/>
          </p:cNvSpPr>
          <p:nvPr/>
        </p:nvSpPr>
        <p:spPr bwMode="auto">
          <a:xfrm>
            <a:off x="2376760" y="1372706"/>
            <a:ext cx="1007616" cy="400110"/>
          </a:xfrm>
          <a:prstGeom prst="rect">
            <a:avLst/>
          </a:prstGeom>
          <a:noFill/>
          <a:ln w="9525">
            <a:noFill/>
            <a:miter lim="800000"/>
          </a:ln>
        </p:spPr>
        <p:txBody>
          <a:bodyPr wrap="square">
            <a:spAutoFit/>
          </a:bodyPr>
          <a:lstStyle/>
          <a:p>
            <a:r>
              <a:rPr lang="ja-JP" altLang="en-US" sz="2000" b="1">
                <a:solidFill>
                  <a:schemeClr val="bg1"/>
                </a:solidFill>
                <a:latin typeface="Calibri" panose="020F0502020204030204" pitchFamily="34" charset="0"/>
              </a:rPr>
              <a:t>き ょ う</a:t>
            </a:r>
          </a:p>
        </p:txBody>
      </p:sp>
      <p:sp>
        <p:nvSpPr>
          <p:cNvPr id="6" name="テキスト ボックス 17"/>
          <p:cNvSpPr txBox="1">
            <a:spLocks noChangeArrowheads="1"/>
          </p:cNvSpPr>
          <p:nvPr/>
        </p:nvSpPr>
        <p:spPr bwMode="auto">
          <a:xfrm>
            <a:off x="4860032" y="1372706"/>
            <a:ext cx="86360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ひ</a:t>
            </a:r>
          </a:p>
        </p:txBody>
      </p:sp>
      <p:sp>
        <p:nvSpPr>
          <p:cNvPr id="7" name="テキスト ボックス 18"/>
          <p:cNvSpPr txBox="1">
            <a:spLocks noChangeArrowheads="1"/>
          </p:cNvSpPr>
          <p:nvPr/>
        </p:nvSpPr>
        <p:spPr bwMode="auto">
          <a:xfrm>
            <a:off x="5868144" y="1372706"/>
            <a:ext cx="86518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かて</a:t>
            </a:r>
          </a:p>
        </p:txBody>
      </p:sp>
      <p:sp>
        <p:nvSpPr>
          <p:cNvPr id="8" name="テキスト ボックス 19"/>
          <p:cNvSpPr txBox="1">
            <a:spLocks noChangeArrowheads="1"/>
          </p:cNvSpPr>
          <p:nvPr/>
        </p:nvSpPr>
        <p:spPr bwMode="auto">
          <a:xfrm>
            <a:off x="1080616" y="2452886"/>
            <a:ext cx="86360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あた</a:t>
            </a:r>
          </a:p>
        </p:txBody>
      </p:sp>
      <p:sp>
        <p:nvSpPr>
          <p:cNvPr id="9" name="テキスト ボックス 6"/>
          <p:cNvSpPr txBox="1">
            <a:spLocks noChangeArrowheads="1"/>
          </p:cNvSpPr>
          <p:nvPr/>
        </p:nvSpPr>
        <p:spPr bwMode="auto">
          <a:xfrm>
            <a:off x="35496" y="3533006"/>
            <a:ext cx="9953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10" name="テキスト ボックス 7"/>
          <p:cNvSpPr txBox="1">
            <a:spLocks noChangeArrowheads="1"/>
          </p:cNvSpPr>
          <p:nvPr/>
        </p:nvSpPr>
        <p:spPr bwMode="auto">
          <a:xfrm>
            <a:off x="2195736" y="3533006"/>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つみ</a:t>
            </a:r>
          </a:p>
        </p:txBody>
      </p:sp>
      <p:sp>
        <p:nvSpPr>
          <p:cNvPr id="11" name="テキスト ボックス 8"/>
          <p:cNvSpPr txBox="1">
            <a:spLocks noChangeArrowheads="1"/>
          </p:cNvSpPr>
          <p:nvPr/>
        </p:nvSpPr>
        <p:spPr bwMode="auto">
          <a:xfrm>
            <a:off x="3203848" y="3533006"/>
            <a:ext cx="995362"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おか</a:t>
            </a:r>
          </a:p>
        </p:txBody>
      </p:sp>
      <p:sp>
        <p:nvSpPr>
          <p:cNvPr id="12" name="テキスト ボックス 9"/>
          <p:cNvSpPr txBox="1">
            <a:spLocks noChangeArrowheads="1"/>
          </p:cNvSpPr>
          <p:nvPr/>
        </p:nvSpPr>
        <p:spPr bwMode="auto">
          <a:xfrm>
            <a:off x="4716016" y="3533006"/>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もの</a:t>
            </a:r>
          </a:p>
        </p:txBody>
      </p:sp>
      <p:sp>
        <p:nvSpPr>
          <p:cNvPr id="13" name="テキスト ボックス 10"/>
          <p:cNvSpPr txBox="1">
            <a:spLocks noChangeArrowheads="1"/>
          </p:cNvSpPr>
          <p:nvPr/>
        </p:nvSpPr>
        <p:spPr bwMode="auto">
          <a:xfrm>
            <a:off x="515218" y="458112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ゆる</a:t>
            </a:r>
          </a:p>
        </p:txBody>
      </p:sp>
      <p:sp>
        <p:nvSpPr>
          <p:cNvPr id="14" name="テキスト ボックス 11"/>
          <p:cNvSpPr txBox="1">
            <a:spLocks noChangeArrowheads="1"/>
          </p:cNvSpPr>
          <p:nvPr/>
        </p:nvSpPr>
        <p:spPr bwMode="auto">
          <a:xfrm>
            <a:off x="12750" y="5661248"/>
            <a:ext cx="995362"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15" name="テキスト ボックス 12"/>
          <p:cNvSpPr txBox="1">
            <a:spLocks noChangeArrowheads="1"/>
          </p:cNvSpPr>
          <p:nvPr/>
        </p:nvSpPr>
        <p:spPr bwMode="auto">
          <a:xfrm>
            <a:off x="2267744" y="566124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おか</a:t>
            </a:r>
          </a:p>
        </p:txBody>
      </p:sp>
      <p:sp>
        <p:nvSpPr>
          <p:cNvPr id="16" name="テキスト ボックス 13"/>
          <p:cNvSpPr txBox="1">
            <a:spLocks noChangeArrowheads="1"/>
          </p:cNvSpPr>
          <p:nvPr/>
        </p:nvSpPr>
        <p:spPr bwMode="auto">
          <a:xfrm>
            <a:off x="3707904" y="566124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つみ</a:t>
            </a:r>
          </a:p>
        </p:txBody>
      </p:sp>
      <p:sp>
        <p:nvSpPr>
          <p:cNvPr id="17" name="テキスト ボックス 14"/>
          <p:cNvSpPr txBox="1">
            <a:spLocks noChangeArrowheads="1"/>
          </p:cNvSpPr>
          <p:nvPr/>
        </p:nvSpPr>
        <p:spPr bwMode="auto">
          <a:xfrm>
            <a:off x="5260243" y="5661248"/>
            <a:ext cx="8239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ゆる</a:t>
            </a:r>
          </a:p>
        </p:txBody>
      </p:sp>
      <p:sp>
        <p:nvSpPr>
          <p:cNvPr id="19" name="タイトル 1"/>
          <p:cNvSpPr txBox="1"/>
          <p:nvPr/>
        </p:nvSpPr>
        <p:spPr bwMode="auto">
          <a:xfrm>
            <a:off x="0" y="172616"/>
            <a:ext cx="9113747" cy="114300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sz="3600">
              <a:solidFill>
                <a:schemeClr val="bg1"/>
              </a:solidFill>
            </a:endParaRPr>
          </a:p>
        </p:txBody>
      </p:sp>
      <p:sp>
        <p:nvSpPr>
          <p:cNvPr id="18" name="テキスト ボックス 17"/>
          <p:cNvSpPr txBox="1"/>
          <p:nvPr/>
        </p:nvSpPr>
        <p:spPr>
          <a:xfrm>
            <a:off x="3488703" y="98425"/>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476672"/>
            <a:ext cx="8229600" cy="1143000"/>
          </a:xfrm>
        </p:spPr>
        <p:txBody>
          <a:bodyPr/>
          <a:lstStyle/>
          <a:p>
            <a:pPr eaLnBrk="1" hangingPunct="1"/>
            <a:r>
              <a:rPr lang="ja-JP" altLang="en-US" sz="4800" u="sng">
                <a:solidFill>
                  <a:schemeClr val="bg1"/>
                </a:solidFill>
              </a:rPr>
              <a:t>赦　し</a:t>
            </a:r>
            <a:endParaRPr lang="ja-JP" altLang="en-US" sz="4800">
              <a:solidFill>
                <a:schemeClr val="bg1"/>
              </a:solidFill>
            </a:endParaRPr>
          </a:p>
        </p:txBody>
      </p:sp>
      <p:sp>
        <p:nvSpPr>
          <p:cNvPr id="3" name="コンテンツ プレースホルダー 2"/>
          <p:cNvSpPr>
            <a:spLocks noGrp="1"/>
          </p:cNvSpPr>
          <p:nvPr>
            <p:ph idx="1"/>
          </p:nvPr>
        </p:nvSpPr>
        <p:spPr>
          <a:xfrm>
            <a:off x="9160" y="1467640"/>
            <a:ext cx="9144000" cy="4464496"/>
          </a:xfrm>
        </p:spPr>
        <p:txBody>
          <a:bodyPr>
            <a:noAutofit/>
          </a:bodyPr>
          <a:lstStyle/>
          <a:p>
            <a:pPr marL="0" indent="0" eaLnBrk="1" hangingPunct="1">
              <a:lnSpc>
                <a:spcPct val="120000"/>
              </a:lnSpc>
              <a:buNone/>
              <a:defRPr/>
            </a:pPr>
            <a:endParaRPr lang="en-US" altLang="ja-JP" sz="4400">
              <a:solidFill>
                <a:schemeClr val="accent1">
                  <a:lumMod val="40000"/>
                  <a:lumOff val="60000"/>
                </a:schemeClr>
              </a:solidFill>
            </a:endParaRPr>
          </a:p>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恵みの神さま</a:t>
            </a:r>
            <a:endParaRPr lang="en-US" altLang="ja-JP" sz="4400">
              <a:solidFill>
                <a:srgbClr val="00FFFF"/>
              </a:solidFill>
            </a:endParaRPr>
          </a:p>
          <a:p>
            <a:pPr marL="0" indent="0" eaLnBrk="1" hangingPunct="1">
              <a:lnSpc>
                <a:spcPct val="120000"/>
              </a:lnSpc>
              <a:buNone/>
              <a:defRPr/>
            </a:pPr>
            <a:endParaRPr lang="en-US" altLang="ja-JP" sz="2000">
              <a:solidFill>
                <a:schemeClr val="accent1">
                  <a:lumMod val="40000"/>
                  <a:lumOff val="60000"/>
                </a:schemeClr>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私たちを赦してください。</a:t>
            </a:r>
            <a:endParaRPr lang="en-US" altLang="ja-JP" sz="4400">
              <a:solidFill>
                <a:schemeClr val="bg1"/>
              </a:solidFill>
            </a:endParaRPr>
          </a:p>
          <a:p>
            <a:pPr marL="0" indent="0" eaLnBrk="1" hangingPunct="1">
              <a:lnSpc>
                <a:spcPct val="120000"/>
              </a:lnSpc>
              <a:buNone/>
              <a:defRPr/>
            </a:pPr>
            <a:endParaRPr lang="en-US" altLang="ja-JP" sz="4400">
              <a:solidFill>
                <a:schemeClr val="bg1"/>
              </a:solidFill>
            </a:endParaRPr>
          </a:p>
          <a:p>
            <a:pPr marL="0" indent="0" eaLnBrk="1" hangingPunct="1">
              <a:lnSpc>
                <a:spcPct val="120000"/>
              </a:lnSpc>
              <a:buNone/>
              <a:defRPr/>
            </a:pPr>
            <a:endParaRPr lang="en-US" altLang="ja-JP" sz="4400">
              <a:solidFill>
                <a:schemeClr val="bg1"/>
              </a:solidFill>
            </a:endParaRPr>
          </a:p>
        </p:txBody>
      </p:sp>
      <p:sp>
        <p:nvSpPr>
          <p:cNvPr id="5" name="テキスト ボックス 4"/>
          <p:cNvSpPr txBox="1"/>
          <p:nvPr/>
        </p:nvSpPr>
        <p:spPr>
          <a:xfrm>
            <a:off x="3851920" y="281987"/>
            <a:ext cx="1813950" cy="461665"/>
          </a:xfrm>
          <a:prstGeom prst="rect">
            <a:avLst/>
          </a:prstGeom>
          <a:noFill/>
        </p:spPr>
        <p:txBody>
          <a:bodyPr wrap="square">
            <a:spAutoFit/>
          </a:bodyPr>
          <a:lstStyle/>
          <a:p>
            <a:r>
              <a:rPr lang="ja-JP" altLang="en-US" sz="2400">
                <a:solidFill>
                  <a:schemeClr val="bg1"/>
                </a:solidFill>
              </a:rPr>
              <a:t>ゆ　る　し</a:t>
            </a:r>
          </a:p>
        </p:txBody>
      </p:sp>
      <p:sp>
        <p:nvSpPr>
          <p:cNvPr id="7" name="テキスト ボックス 6"/>
          <p:cNvSpPr txBox="1"/>
          <p:nvPr/>
        </p:nvSpPr>
        <p:spPr>
          <a:xfrm>
            <a:off x="683568" y="3469055"/>
            <a:ext cx="3196821" cy="461665"/>
          </a:xfrm>
          <a:prstGeom prst="rect">
            <a:avLst/>
          </a:prstGeom>
          <a:noFill/>
        </p:spPr>
        <p:txBody>
          <a:bodyPr wrap="square">
            <a:spAutoFit/>
          </a:bodyPr>
          <a:lstStyle/>
          <a:p>
            <a:r>
              <a:rPr lang="ja-JP" altLang="en-US" sz="2400">
                <a:solidFill>
                  <a:schemeClr val="bg1"/>
                </a:solidFill>
              </a:rPr>
              <a:t>　わたし               ゆる</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484784"/>
            <a:ext cx="9036496" cy="5257800"/>
          </a:xfrm>
        </p:spPr>
        <p:txBody>
          <a:bodyPr/>
          <a:lstStyle/>
          <a:p>
            <a:pPr marL="0" indent="0">
              <a:lnSpc>
                <a:spcPct val="140000"/>
              </a:lnSpc>
              <a:buNone/>
            </a:pPr>
            <a:r>
              <a:rPr lang="ja-JP" altLang="en-US" sz="4400">
                <a:solidFill>
                  <a:schemeClr val="bg1"/>
                </a:solidFill>
              </a:rPr>
              <a:t>私たちを誘惑から導き出して、</a:t>
            </a:r>
            <a:endParaRPr lang="en-US" altLang="ja-JP" sz="4400">
              <a:solidFill>
                <a:schemeClr val="bg1"/>
              </a:solidFill>
            </a:endParaRPr>
          </a:p>
          <a:p>
            <a:pPr marL="0" indent="0">
              <a:lnSpc>
                <a:spcPct val="140000"/>
              </a:lnSpc>
              <a:buNone/>
            </a:pPr>
            <a:r>
              <a:rPr lang="en-US" altLang="ja-JP" sz="4400">
                <a:solidFill>
                  <a:schemeClr val="bg1"/>
                </a:solidFill>
              </a:rPr>
              <a:t>    </a:t>
            </a:r>
            <a:r>
              <a:rPr lang="ja-JP" altLang="en-US" sz="4400">
                <a:solidFill>
                  <a:schemeClr val="bg1"/>
                </a:solidFill>
              </a:rPr>
              <a:t>悪からお救いください。</a:t>
            </a:r>
          </a:p>
          <a:p>
            <a:pPr marL="0" indent="0">
              <a:lnSpc>
                <a:spcPct val="140000"/>
              </a:lnSpc>
              <a:buNone/>
            </a:pPr>
            <a:r>
              <a:rPr lang="ja-JP" altLang="en-US" sz="4400">
                <a:solidFill>
                  <a:schemeClr val="bg1"/>
                </a:solidFill>
              </a:rPr>
              <a:t>み国も力も栄光も　</a:t>
            </a:r>
            <a:endParaRPr lang="en-US" altLang="ja-JP" sz="4400">
              <a:solidFill>
                <a:schemeClr val="bg1"/>
              </a:solidFill>
            </a:endParaRPr>
          </a:p>
          <a:p>
            <a:pPr marL="0" indent="0">
              <a:lnSpc>
                <a:spcPct val="140000"/>
              </a:lnSpc>
              <a:buNone/>
            </a:pPr>
            <a:r>
              <a:rPr lang="en-US" altLang="ja-JP" sz="4400">
                <a:solidFill>
                  <a:schemeClr val="bg1"/>
                </a:solidFill>
              </a:rPr>
              <a:t>    </a:t>
            </a:r>
            <a:r>
              <a:rPr lang="ja-JP" altLang="en-US" sz="4400">
                <a:solidFill>
                  <a:schemeClr val="bg1"/>
                </a:solidFill>
              </a:rPr>
              <a:t>とこしえにあなたのものだからです。</a:t>
            </a:r>
            <a:endParaRPr lang="en-US" altLang="ja-JP" sz="4400">
              <a:solidFill>
                <a:schemeClr val="bg1"/>
              </a:solidFill>
            </a:endParaRPr>
          </a:p>
          <a:p>
            <a:pPr marL="0" indent="0" algn="r">
              <a:lnSpc>
                <a:spcPct val="140000"/>
              </a:lnSpc>
              <a:buNone/>
            </a:pPr>
            <a:r>
              <a:rPr lang="ja-JP" altLang="en-US" sz="4400">
                <a:solidFill>
                  <a:schemeClr val="bg1"/>
                </a:solidFill>
              </a:rPr>
              <a:t>アーメン</a:t>
            </a:r>
          </a:p>
          <a:p>
            <a:pPr>
              <a:lnSpc>
                <a:spcPct val="140000"/>
              </a:lnSpc>
            </a:pPr>
            <a:endParaRPr kumimoji="1" lang="ja-JP" altLang="en-US">
              <a:solidFill>
                <a:schemeClr val="bg1"/>
              </a:solidFill>
            </a:endParaRPr>
          </a:p>
        </p:txBody>
      </p:sp>
      <p:sp>
        <p:nvSpPr>
          <p:cNvPr id="4" name="テキスト ボックス 15"/>
          <p:cNvSpPr txBox="1">
            <a:spLocks noChangeArrowheads="1"/>
          </p:cNvSpPr>
          <p:nvPr/>
        </p:nvSpPr>
        <p:spPr bwMode="auto">
          <a:xfrm>
            <a:off x="2123728" y="1412776"/>
            <a:ext cx="1277937" cy="401638"/>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 う わ く</a:t>
            </a:r>
          </a:p>
        </p:txBody>
      </p:sp>
      <p:sp>
        <p:nvSpPr>
          <p:cNvPr id="5" name="テキスト ボックス 16"/>
          <p:cNvSpPr txBox="1">
            <a:spLocks noChangeArrowheads="1"/>
          </p:cNvSpPr>
          <p:nvPr/>
        </p:nvSpPr>
        <p:spPr bwMode="auto">
          <a:xfrm>
            <a:off x="46657" y="1412776"/>
            <a:ext cx="996951"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6" name="テキスト ボックス 17"/>
          <p:cNvSpPr txBox="1">
            <a:spLocks noChangeArrowheads="1"/>
          </p:cNvSpPr>
          <p:nvPr/>
        </p:nvSpPr>
        <p:spPr bwMode="auto">
          <a:xfrm>
            <a:off x="4139952" y="1414364"/>
            <a:ext cx="1277938"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みちび</a:t>
            </a:r>
          </a:p>
        </p:txBody>
      </p:sp>
      <p:sp>
        <p:nvSpPr>
          <p:cNvPr id="7" name="テキスト ボックス 18"/>
          <p:cNvSpPr txBox="1">
            <a:spLocks noChangeArrowheads="1"/>
          </p:cNvSpPr>
          <p:nvPr/>
        </p:nvSpPr>
        <p:spPr bwMode="auto">
          <a:xfrm>
            <a:off x="5383634" y="1414364"/>
            <a:ext cx="8445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だ</a:t>
            </a:r>
          </a:p>
        </p:txBody>
      </p:sp>
      <p:sp>
        <p:nvSpPr>
          <p:cNvPr id="8" name="テキスト ボックス 19"/>
          <p:cNvSpPr txBox="1">
            <a:spLocks noChangeArrowheads="1"/>
          </p:cNvSpPr>
          <p:nvPr/>
        </p:nvSpPr>
        <p:spPr bwMode="auto">
          <a:xfrm>
            <a:off x="683568" y="2492896"/>
            <a:ext cx="8429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あく</a:t>
            </a:r>
          </a:p>
        </p:txBody>
      </p:sp>
      <p:sp>
        <p:nvSpPr>
          <p:cNvPr id="9" name="テキスト ボックス 20"/>
          <p:cNvSpPr txBox="1">
            <a:spLocks noChangeArrowheads="1"/>
          </p:cNvSpPr>
          <p:nvPr/>
        </p:nvSpPr>
        <p:spPr bwMode="auto">
          <a:xfrm>
            <a:off x="2738181" y="2492896"/>
            <a:ext cx="76777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すく</a:t>
            </a:r>
          </a:p>
        </p:txBody>
      </p:sp>
      <p:sp>
        <p:nvSpPr>
          <p:cNvPr id="10" name="テキスト ボックス 21"/>
          <p:cNvSpPr txBox="1">
            <a:spLocks noChangeArrowheads="1"/>
          </p:cNvSpPr>
          <p:nvPr/>
        </p:nvSpPr>
        <p:spPr bwMode="auto">
          <a:xfrm>
            <a:off x="683569" y="3578602"/>
            <a:ext cx="842962" cy="40011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くに</a:t>
            </a:r>
          </a:p>
        </p:txBody>
      </p:sp>
      <p:sp>
        <p:nvSpPr>
          <p:cNvPr id="11" name="テキスト ボックス 22"/>
          <p:cNvSpPr txBox="1">
            <a:spLocks noChangeArrowheads="1"/>
          </p:cNvSpPr>
          <p:nvPr/>
        </p:nvSpPr>
        <p:spPr bwMode="auto">
          <a:xfrm>
            <a:off x="1619672" y="3603426"/>
            <a:ext cx="920750" cy="401638"/>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ちから</a:t>
            </a:r>
          </a:p>
        </p:txBody>
      </p:sp>
      <p:sp>
        <p:nvSpPr>
          <p:cNvPr id="12" name="テキスト ボックス 23"/>
          <p:cNvSpPr txBox="1">
            <a:spLocks noChangeArrowheads="1"/>
          </p:cNvSpPr>
          <p:nvPr/>
        </p:nvSpPr>
        <p:spPr bwMode="auto">
          <a:xfrm>
            <a:off x="2699792" y="3603426"/>
            <a:ext cx="1656184" cy="400110"/>
          </a:xfrm>
          <a:prstGeom prst="rect">
            <a:avLst/>
          </a:prstGeom>
          <a:noFill/>
          <a:ln w="9525">
            <a:noFill/>
            <a:miter lim="800000"/>
          </a:ln>
        </p:spPr>
        <p:txBody>
          <a:bodyPr wrap="square">
            <a:spAutoFit/>
          </a:bodyPr>
          <a:lstStyle/>
          <a:p>
            <a:r>
              <a:rPr lang="ja-JP" altLang="en-US" sz="2000" b="1">
                <a:solidFill>
                  <a:schemeClr val="bg1"/>
                </a:solidFill>
                <a:latin typeface="Calibri" panose="020F0502020204030204" pitchFamily="34" charset="0"/>
              </a:rPr>
              <a:t>え い こ う</a:t>
            </a:r>
          </a:p>
        </p:txBody>
      </p:sp>
      <p:sp>
        <p:nvSpPr>
          <p:cNvPr id="13" name="タイトル 1"/>
          <p:cNvSpPr txBox="1"/>
          <p:nvPr/>
        </p:nvSpPr>
        <p:spPr bwMode="auto">
          <a:xfrm>
            <a:off x="0" y="91209"/>
            <a:ext cx="9113747" cy="114300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sz="3600">
              <a:solidFill>
                <a:schemeClr val="bg1"/>
              </a:solidFill>
            </a:endParaRPr>
          </a:p>
        </p:txBody>
      </p:sp>
      <p:sp>
        <p:nvSpPr>
          <p:cNvPr id="14" name="テキスト ボックス 13"/>
          <p:cNvSpPr txBox="1"/>
          <p:nvPr/>
        </p:nvSpPr>
        <p:spPr>
          <a:xfrm>
            <a:off x="3491880" y="-20009"/>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348880"/>
            <a:ext cx="9144000" cy="1143000"/>
          </a:xfrm>
        </p:spPr>
        <p:txBody>
          <a:bodyPr>
            <a:noAutofit/>
          </a:bodyPr>
          <a:lstStyle/>
          <a:p>
            <a:r>
              <a:rPr lang="ja-JP" altLang="en-US" sz="5400">
                <a:solidFill>
                  <a:schemeClr val="bg1"/>
                </a:solidFill>
              </a:rPr>
              <a:t>感謝のささげもの</a:t>
            </a:r>
            <a:endParaRPr kumimoji="1" lang="ja-JP" altLang="en-US" sz="2800">
              <a:solidFill>
                <a:schemeClr val="bg1"/>
              </a:solidFill>
            </a:endParaRPr>
          </a:p>
        </p:txBody>
      </p:sp>
      <p:sp>
        <p:nvSpPr>
          <p:cNvPr id="4" name="テキスト ボックス 3"/>
          <p:cNvSpPr txBox="1"/>
          <p:nvPr/>
        </p:nvSpPr>
        <p:spPr>
          <a:xfrm>
            <a:off x="1979712" y="2118047"/>
            <a:ext cx="1944216" cy="461665"/>
          </a:xfrm>
          <a:prstGeom prst="rect">
            <a:avLst/>
          </a:prstGeom>
          <a:noFill/>
        </p:spPr>
        <p:txBody>
          <a:bodyPr wrap="square">
            <a:spAutoFit/>
          </a:bodyPr>
          <a:lstStyle/>
          <a:p>
            <a:r>
              <a:rPr lang="ja-JP" altLang="en-US" sz="2400">
                <a:solidFill>
                  <a:schemeClr val="bg1"/>
                </a:solidFill>
              </a:rPr>
              <a:t>か ん し ゃ</a:t>
            </a:r>
          </a:p>
        </p:txBody>
      </p:sp>
      <p:sp>
        <p:nvSpPr>
          <p:cNvPr id="5" name="タイトル 1"/>
          <p:cNvSpPr txBox="1"/>
          <p:nvPr/>
        </p:nvSpPr>
        <p:spPr bwMode="auto">
          <a:xfrm>
            <a:off x="0" y="3726160"/>
            <a:ext cx="9144000" cy="1143000"/>
          </a:xfrm>
          <a:prstGeom prst="rect">
            <a:avLst/>
          </a:prstGeom>
          <a:noFill/>
          <a:ln w="9525">
            <a:noFill/>
            <a:miter lim="800000"/>
          </a:ln>
        </p:spPr>
        <p:txBody>
          <a:bodyPr vert="horz" wrap="square" lIns="91440" tIns="45720" rIns="91440" bIns="45720" numCol="1" anchor="ctr" anchorCtr="0" compatLnSpc="1">
            <a:no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sz="3600">
                <a:solidFill>
                  <a:schemeClr val="bg1"/>
                </a:solidFill>
              </a:rPr>
              <a:t>（献金と感謝の祈り）</a:t>
            </a:r>
          </a:p>
        </p:txBody>
      </p:sp>
      <p:sp>
        <p:nvSpPr>
          <p:cNvPr id="6" name="テキスト ボックス 5"/>
          <p:cNvSpPr txBox="1"/>
          <p:nvPr/>
        </p:nvSpPr>
        <p:spPr>
          <a:xfrm>
            <a:off x="2662721" y="3746014"/>
            <a:ext cx="3672408" cy="400110"/>
          </a:xfrm>
          <a:prstGeom prst="rect">
            <a:avLst/>
          </a:prstGeom>
          <a:noFill/>
        </p:spPr>
        <p:txBody>
          <a:bodyPr wrap="square">
            <a:spAutoFit/>
          </a:bodyPr>
          <a:lstStyle/>
          <a:p>
            <a:r>
              <a:rPr lang="ja-JP" altLang="en-US" sz="2000" dirty="0">
                <a:solidFill>
                  <a:schemeClr val="bg1"/>
                </a:solidFill>
              </a:rPr>
              <a:t>けんきん      かんしゃ       いの</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派遣の祈り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052736"/>
            <a:ext cx="9143999" cy="5780044"/>
          </a:xfrm>
          <a:prstGeom prst="rect">
            <a:avLst/>
          </a:prstGeom>
          <a:noFill/>
          <a:ln w="9525">
            <a:noFill/>
            <a:miter lim="800000"/>
          </a:ln>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a:t>
            </a:r>
            <a:r>
              <a:rPr lang="ja-JP" altLang="en-US" sz="4400" noProof="0">
                <a:solidFill>
                  <a:srgbClr val="00FFFF"/>
                </a:solidFill>
                <a:latin typeface="Calibri" panose="020F0502020204030204" pitchFamily="34" charset="0"/>
              </a:rPr>
              <a:t>世界の創り主、全能の神様。</a:t>
            </a:r>
            <a:endParaRPr lang="en-US" altLang="ja-JP" sz="4400" noProof="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a:t>
            </a:r>
            <a:r>
              <a:rPr kumimoji="1" lang="ja-JP" altLang="en-US" sz="4400" b="0" i="0" u="none" strike="noStrike" kern="1200" cap="none" spc="0" normalizeH="0" baseline="0">
                <a:ln>
                  <a:noFill/>
                </a:ln>
                <a:solidFill>
                  <a:srgbClr val="00FFFF"/>
                </a:solidFill>
                <a:effectLst/>
                <a:uLnTx/>
                <a:uFillTx/>
                <a:latin typeface="Calibri" panose="020F0502020204030204" pitchFamily="34" charset="0"/>
                <a:ea typeface="ＭＳ Ｐゴシック" panose="020B0600070205080204" charset="-128"/>
                <a:cs typeface="+mn-cs"/>
              </a:rPr>
              <a:t>イエス・キリストにより私たちを一つの体として結び合わせてくださり感謝</a:t>
            </a:r>
            <a:r>
              <a:rPr lang="ja-JP" altLang="en-US" sz="4400">
                <a:solidFill>
                  <a:srgbClr val="00FFFF"/>
                </a:solidFill>
                <a:latin typeface="Calibri" panose="020F0502020204030204" pitchFamily="34" charset="0"/>
              </a:rPr>
              <a:t>致します。</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私たちを希望と忍耐と勇気で満たし、隣人を愛することができるようにしてください。</a:t>
            </a:r>
            <a:endParaRPr lang="en-US" altLang="ja-JP" sz="4400">
              <a:solidFill>
                <a:srgbClr val="00FFFF"/>
              </a:solidFill>
              <a:latin typeface="Calibri" panose="020F0502020204030204" pitchFamily="34" charset="0"/>
            </a:endParaRPr>
          </a:p>
        </p:txBody>
      </p:sp>
      <p:sp>
        <p:nvSpPr>
          <p:cNvPr id="4" name="テキスト ボックス 3"/>
          <p:cNvSpPr txBox="1">
            <a:spLocks noChangeArrowheads="1"/>
          </p:cNvSpPr>
          <p:nvPr/>
        </p:nvSpPr>
        <p:spPr bwMode="auto">
          <a:xfrm>
            <a:off x="3131840"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  は け ん             いの</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派遣の祈り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980728"/>
            <a:ext cx="9143999" cy="6038576"/>
          </a:xfrm>
          <a:prstGeom prst="rect">
            <a:avLst/>
          </a:prstGeom>
          <a:noFill/>
          <a:ln w="9525">
            <a:noFill/>
            <a:miter lim="800000"/>
          </a:ln>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1" lang="ja-JP" altLang="en-US" sz="1800" b="0" i="0" u="none" strike="noStrike" kern="1200" cap="none" spc="0" normalizeH="0" baseline="0" noProof="0">
                <a:ln>
                  <a:noFill/>
                </a:ln>
                <a:solidFill>
                  <a:schemeClr val="tx2">
                    <a:lumMod val="60000"/>
                    <a:lumOff val="40000"/>
                  </a:schemeClr>
                </a:solidFill>
                <a:effectLst/>
                <a:uLnTx/>
                <a:uFillTx/>
                <a:latin typeface="Calibri" panose="020F0502020204030204" pitchFamily="34" charset="0"/>
                <a:ea typeface="ＭＳ Ｐゴシック" panose="020B0600070205080204" charset="-128"/>
                <a:cs typeface="+mn-cs"/>
              </a:rPr>
              <a:t>　</a:t>
            </a:r>
            <a:r>
              <a:rPr lang="ja-JP" altLang="en-US" sz="4400">
                <a:solidFill>
                  <a:schemeClr val="accent1">
                    <a:lumMod val="40000"/>
                    <a:lumOff val="60000"/>
                  </a:schemeClr>
                </a:solidFill>
                <a:latin typeface="Calibri" panose="020F0502020204030204" pitchFamily="34" charset="0"/>
              </a:rPr>
              <a:t>　</a:t>
            </a:r>
            <a:r>
              <a:rPr lang="ja-JP" altLang="en-US" sz="4400">
                <a:solidFill>
                  <a:srgbClr val="00FFFF"/>
                </a:solidFill>
                <a:latin typeface="Calibri" panose="020F0502020204030204" pitchFamily="34" charset="0"/>
              </a:rPr>
              <a:t>今、捧げられたものがあなたを証し、世界の人々に届けられますように。</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痛み悲しむ人々の隣人として、私たちを聖霊によって送り出してください。　</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主イエス・キリストの御名によって祈ります。</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endParaRPr lang="en-US" altLang="ja-JP" sz="1400">
              <a:solidFill>
                <a:srgbClr val="4F81BD">
                  <a:lumMod val="40000"/>
                  <a:lumOff val="60000"/>
                </a:srgbClr>
              </a:solidFill>
              <a:latin typeface="Calibri" panose="020F0502020204030204" pitchFamily="34" charset="0"/>
            </a:endParaRPr>
          </a:p>
          <a:p>
            <a:pPr>
              <a:lnSpc>
                <a:spcPct val="120000"/>
              </a:lnSpc>
              <a:defRPr/>
            </a:pPr>
            <a:r>
              <a:rPr lang="ja-JP" altLang="en-US" sz="4400">
                <a:solidFill>
                  <a:schemeClr val="bg1"/>
                </a:solidFill>
                <a:latin typeface="Calibri" panose="020F0502020204030204" pitchFamily="34" charset="0"/>
              </a:rPr>
              <a:t>衆）アーメン</a:t>
            </a:r>
          </a:p>
        </p:txBody>
      </p:sp>
      <p:sp>
        <p:nvSpPr>
          <p:cNvPr id="4" name="テキスト ボックス 3"/>
          <p:cNvSpPr txBox="1">
            <a:spLocks noChangeArrowheads="1"/>
          </p:cNvSpPr>
          <p:nvPr/>
        </p:nvSpPr>
        <p:spPr bwMode="auto">
          <a:xfrm>
            <a:off x="3131840"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  は け ん             いの</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a:xfrm>
            <a:off x="0" y="260648"/>
            <a:ext cx="9144000" cy="1143000"/>
          </a:xfrm>
        </p:spPr>
        <p:txBody>
          <a:bodyPr/>
          <a:lstStyle/>
          <a:p>
            <a:r>
              <a:rPr lang="ja-JP" altLang="en-US" u="sng" dirty="0">
                <a:solidFill>
                  <a:schemeClr val="bg1"/>
                </a:solidFill>
              </a:rPr>
              <a:t>教会讃美歌 </a:t>
            </a:r>
            <a:r>
              <a:rPr lang="en-US" altLang="ja-JP" u="sng" dirty="0">
                <a:solidFill>
                  <a:schemeClr val="bg1"/>
                </a:solidFill>
              </a:rPr>
              <a:t>140</a:t>
            </a:r>
            <a:r>
              <a:rPr lang="ja-JP" altLang="en-US" u="sng" dirty="0">
                <a:solidFill>
                  <a:schemeClr val="bg1"/>
                </a:solidFill>
              </a:rPr>
              <a:t>番</a:t>
            </a:r>
            <a:endParaRPr lang="ja-JP" altLang="en-US" dirty="0">
              <a:solidFill>
                <a:schemeClr val="bg1"/>
              </a:solidFill>
            </a:endParaRPr>
          </a:p>
        </p:txBody>
      </p:sp>
      <p:sp>
        <p:nvSpPr>
          <p:cNvPr id="49155" name="コンテンツ プレースホルダー 2"/>
          <p:cNvSpPr>
            <a:spLocks noGrp="1"/>
          </p:cNvSpPr>
          <p:nvPr>
            <p:ph idx="1"/>
          </p:nvPr>
        </p:nvSpPr>
        <p:spPr>
          <a:xfrm>
            <a:off x="0" y="1484783"/>
            <a:ext cx="9144000" cy="5373217"/>
          </a:xfrm>
        </p:spPr>
        <p:txBody>
          <a:bodyPr>
            <a:normAutofit fontScale="97500"/>
          </a:bodyPr>
          <a:lstStyle/>
          <a:p>
            <a:pPr marL="0" indent="0">
              <a:lnSpc>
                <a:spcPct val="150000"/>
              </a:lnSpc>
              <a:buNone/>
            </a:pPr>
            <a:r>
              <a:rPr lang="ja-JP" altLang="en-US" sz="4400" dirty="0">
                <a:solidFill>
                  <a:schemeClr val="bg1"/>
                </a:solidFill>
              </a:rPr>
              <a:t>１．</a:t>
            </a:r>
            <a:r>
              <a:rPr lang="en-US" altLang="ja-JP" sz="4400" dirty="0">
                <a:solidFill>
                  <a:schemeClr val="bg1"/>
                </a:solidFill>
              </a:rPr>
              <a:t>	</a:t>
            </a:r>
            <a:r>
              <a:rPr lang="ja-JP" altLang="en-US" sz="4400" dirty="0">
                <a:solidFill>
                  <a:schemeClr val="bg1"/>
                </a:solidFill>
              </a:rPr>
              <a:t>つとめを果たして　みまえに立つ日、</a:t>
            </a:r>
          </a:p>
          <a:p>
            <a:pPr marL="0" indent="0">
              <a:lnSpc>
                <a:spcPct val="150000"/>
              </a:lnSpc>
              <a:buNone/>
            </a:pPr>
            <a:r>
              <a:rPr lang="ja-JP" altLang="en-US" sz="4400" dirty="0">
                <a:solidFill>
                  <a:schemeClr val="bg1"/>
                </a:solidFill>
              </a:rPr>
              <a:t>　　　かいなきわが身の　力を嘆く。</a:t>
            </a:r>
          </a:p>
          <a:p>
            <a:pPr marL="0" indent="0">
              <a:lnSpc>
                <a:spcPct val="150000"/>
              </a:lnSpc>
              <a:buNone/>
            </a:pPr>
            <a:r>
              <a:rPr lang="ja-JP" altLang="en-US" sz="4400" dirty="0">
                <a:solidFill>
                  <a:schemeClr val="bg1"/>
                </a:solidFill>
              </a:rPr>
              <a:t>　　　はかりも知られぬ　わが罪とがよ。　</a:t>
            </a:r>
          </a:p>
          <a:p>
            <a:pPr marL="0" indent="0">
              <a:lnSpc>
                <a:spcPct val="150000"/>
              </a:lnSpc>
              <a:buNone/>
            </a:pPr>
            <a:r>
              <a:rPr lang="ja-JP" altLang="en-US" sz="4400" dirty="0">
                <a:solidFill>
                  <a:schemeClr val="bg1"/>
                </a:solidFill>
              </a:rPr>
              <a:t>　　　汚れしこの身を　いかにかすべき。</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a:xfrm>
            <a:off x="0" y="260648"/>
            <a:ext cx="9144000" cy="1143000"/>
          </a:xfrm>
        </p:spPr>
        <p:txBody>
          <a:bodyPr/>
          <a:lstStyle/>
          <a:p>
            <a:r>
              <a:rPr lang="ja-JP" altLang="en-US" u="sng" dirty="0">
                <a:solidFill>
                  <a:schemeClr val="bg1"/>
                </a:solidFill>
              </a:rPr>
              <a:t>教会讃美歌 </a:t>
            </a:r>
            <a:r>
              <a:rPr lang="en-US" altLang="ja-JP" u="sng" dirty="0">
                <a:solidFill>
                  <a:schemeClr val="bg1"/>
                </a:solidFill>
              </a:rPr>
              <a:t>140</a:t>
            </a:r>
            <a:r>
              <a:rPr lang="ja-JP" altLang="en-US" u="sng" dirty="0">
                <a:solidFill>
                  <a:schemeClr val="bg1"/>
                </a:solidFill>
              </a:rPr>
              <a:t>番</a:t>
            </a:r>
            <a:endParaRPr lang="ja-JP" altLang="en-US" dirty="0">
              <a:solidFill>
                <a:schemeClr val="bg1"/>
              </a:solidFill>
            </a:endParaRPr>
          </a:p>
        </p:txBody>
      </p:sp>
      <p:sp>
        <p:nvSpPr>
          <p:cNvPr id="49155" name="コンテンツ プレースホルダー 2"/>
          <p:cNvSpPr>
            <a:spLocks noGrp="1"/>
          </p:cNvSpPr>
          <p:nvPr>
            <p:ph idx="1"/>
          </p:nvPr>
        </p:nvSpPr>
        <p:spPr>
          <a:xfrm>
            <a:off x="0" y="1484783"/>
            <a:ext cx="9144000" cy="5373217"/>
          </a:xfrm>
        </p:spPr>
        <p:txBody>
          <a:bodyPr>
            <a:normAutofit fontScale="97500" lnSpcReduction="10000"/>
          </a:bodyPr>
          <a:lstStyle/>
          <a:p>
            <a:pPr marL="0" algn="l">
              <a:lnSpc>
                <a:spcPct val="150000"/>
              </a:lnSpc>
              <a:buClrTx/>
              <a:buSzTx/>
              <a:buNone/>
            </a:pPr>
            <a:r>
              <a:rPr sz="4400" dirty="0">
                <a:solidFill>
                  <a:schemeClr val="bg1"/>
                </a:solidFill>
              </a:rPr>
              <a:t>２</a:t>
            </a:r>
            <a:r>
              <a:rPr lang="ja-JP" altLang="en-US" sz="4400" dirty="0">
                <a:solidFill>
                  <a:schemeClr val="bg1"/>
                </a:solidFill>
              </a:rPr>
              <a:t>．恵みのみ座に　ひれ伏しまつる</a:t>
            </a:r>
          </a:p>
          <a:p>
            <a:pPr marL="0" algn="l">
              <a:lnSpc>
                <a:spcPct val="150000"/>
              </a:lnSpc>
              <a:buClrTx/>
              <a:buSzTx/>
              <a:buNone/>
            </a:pPr>
            <a:r>
              <a:rPr lang="ja-JP" altLang="en-US" sz="4400" dirty="0">
                <a:solidFill>
                  <a:schemeClr val="bg1"/>
                </a:solidFill>
              </a:rPr>
              <a:t>　　主イェスよわれらの　祈りを聞きて、</a:t>
            </a:r>
          </a:p>
          <a:p>
            <a:pPr marL="0" algn="l">
              <a:lnSpc>
                <a:spcPct val="150000"/>
              </a:lnSpc>
              <a:buClrTx/>
              <a:buSzTx/>
              <a:buNone/>
            </a:pPr>
            <a:r>
              <a:rPr lang="ja-JP" altLang="en-US" sz="4400" dirty="0">
                <a:solidFill>
                  <a:schemeClr val="bg1"/>
                </a:solidFill>
              </a:rPr>
              <a:t>　　負債をあがない　われらを救い、</a:t>
            </a:r>
          </a:p>
          <a:p>
            <a:pPr marL="0" algn="l">
              <a:lnSpc>
                <a:spcPct val="150000"/>
              </a:lnSpc>
              <a:buClrTx/>
              <a:buSzTx/>
              <a:buNone/>
            </a:pPr>
            <a:r>
              <a:rPr lang="ja-JP" altLang="en-US" sz="4400" dirty="0">
                <a:solidFill>
                  <a:schemeClr val="bg1"/>
                </a:solidFill>
              </a:rPr>
              <a:t>　　あめなるさかえに　いらしめたまえ。</a:t>
            </a:r>
          </a:p>
          <a:p>
            <a:pPr marL="0" indent="0">
              <a:lnSpc>
                <a:spcPct val="150000"/>
              </a:lnSpc>
              <a:buNone/>
            </a:pPr>
            <a:r>
              <a:rPr sz="4400" dirty="0">
                <a:solidFill>
                  <a:schemeClr val="bg1"/>
                </a:solidFill>
              </a:rPr>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368153"/>
            <a:ext cx="9144000" cy="5489847"/>
          </a:xfrm>
        </p:spPr>
        <p:txBody>
          <a:bodyPr>
            <a:noAutofit/>
          </a:bodyPr>
          <a:lstStyle/>
          <a:p>
            <a:pPr marL="0" indent="0">
              <a:lnSpc>
                <a:spcPct val="120000"/>
              </a:lnSpc>
              <a:buFont typeface="Arial" panose="020B0604020202020204" pitchFamily="34" charset="0"/>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主があなたを祝福し、</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あなたを守られます。</a:t>
            </a: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主が御顔を向けてあなたを照らし、</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あなたに恵みを与えられます。</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主が御顔をあなたに向け、</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あなたに平安を賜ります。</a:t>
            </a:r>
            <a:endParaRPr lang="en-US" altLang="ja-JP" sz="4400">
              <a:solidFill>
                <a:srgbClr val="00FFFF"/>
              </a:solidFill>
            </a:endParaRPr>
          </a:p>
        </p:txBody>
      </p:sp>
      <p:sp>
        <p:nvSpPr>
          <p:cNvPr id="11" name="タイトル 1"/>
          <p:cNvSpPr>
            <a:spLocks noGrp="1"/>
          </p:cNvSpPr>
          <p:nvPr>
            <p:ph type="title"/>
          </p:nvPr>
        </p:nvSpPr>
        <p:spPr>
          <a:xfrm>
            <a:off x="457200" y="197768"/>
            <a:ext cx="8229600" cy="1143000"/>
          </a:xfrm>
        </p:spPr>
        <p:txBody>
          <a:bodyPr/>
          <a:lstStyle/>
          <a:p>
            <a:r>
              <a:rPr lang="ja-JP" altLang="en-US" sz="5400" u="sng">
                <a:solidFill>
                  <a:schemeClr val="bg1"/>
                </a:solidFill>
              </a:rPr>
              <a:t>祝福</a:t>
            </a:r>
            <a:endParaRPr kumimoji="1" lang="ja-JP" altLang="en-US" sz="5400">
              <a:solidFill>
                <a:schemeClr val="bg1"/>
              </a:solidFill>
            </a:endParaRPr>
          </a:p>
        </p:txBody>
      </p:sp>
      <p:sp>
        <p:nvSpPr>
          <p:cNvPr id="17" name="テキスト ボックス 16"/>
          <p:cNvSpPr txBox="1"/>
          <p:nvPr/>
        </p:nvSpPr>
        <p:spPr>
          <a:xfrm>
            <a:off x="3851920" y="-30783"/>
            <a:ext cx="1656184" cy="523220"/>
          </a:xfrm>
          <a:prstGeom prst="rect">
            <a:avLst/>
          </a:prstGeom>
          <a:noFill/>
        </p:spPr>
        <p:txBody>
          <a:bodyPr wrap="square">
            <a:spAutoFit/>
          </a:bodyPr>
          <a:lstStyle/>
          <a:p>
            <a:r>
              <a:rPr lang="ja-JP" altLang="en-US" sz="2800">
                <a:solidFill>
                  <a:schemeClr val="bg1"/>
                </a:solidFill>
              </a:rPr>
              <a:t>しゅくふく</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274638"/>
            <a:ext cx="8277793" cy="1143000"/>
          </a:xfrm>
        </p:spPr>
        <p:txBody>
          <a:bodyPr/>
          <a:lstStyle/>
          <a:p>
            <a:r>
              <a:rPr lang="ja-JP" altLang="en-US" sz="5400" u="sng">
                <a:solidFill>
                  <a:schemeClr val="bg1"/>
                </a:solidFill>
              </a:rPr>
              <a:t>祝福</a:t>
            </a:r>
            <a:endParaRPr kumimoji="1" lang="ja-JP" altLang="en-US" sz="5400">
              <a:solidFill>
                <a:schemeClr val="bg1"/>
              </a:solidFill>
            </a:endParaRPr>
          </a:p>
        </p:txBody>
      </p:sp>
      <p:sp>
        <p:nvSpPr>
          <p:cNvPr id="3" name="コンテンツ プレースホルダー 2"/>
          <p:cNvSpPr>
            <a:spLocks noGrp="1"/>
          </p:cNvSpPr>
          <p:nvPr>
            <p:ph idx="1"/>
          </p:nvPr>
        </p:nvSpPr>
        <p:spPr>
          <a:xfrm>
            <a:off x="0" y="2332836"/>
            <a:ext cx="9144000" cy="4525164"/>
          </a:xfrm>
        </p:spPr>
        <p:txBody>
          <a:bodyPr>
            <a:normAutofit/>
          </a:bodyPr>
          <a:lstStyle/>
          <a:p>
            <a:pPr marL="0" indent="0">
              <a:buNone/>
            </a:pPr>
            <a:r>
              <a:rPr lang="ja-JP" altLang="en-US" sz="4400">
                <a:solidFill>
                  <a:srgbClr val="00FFFF"/>
                </a:solidFill>
                <a:effectLst>
                  <a:outerShdw blurRad="38100" dist="38100" dir="2700000" algn="tl">
                    <a:srgbClr val="000000">
                      <a:alpha val="43137"/>
                    </a:srgbClr>
                  </a:outerShdw>
                </a:effectLst>
              </a:rPr>
              <a:t>司）</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父と子と聖霊のみ名によって</a:t>
            </a:r>
            <a:endParaRPr lang="en-US" altLang="ja-JP" sz="4400">
              <a:solidFill>
                <a:srgbClr val="00FFFF"/>
              </a:solidFill>
              <a:effectLst>
                <a:outerShdw blurRad="38100" dist="38100" dir="2700000" algn="tl">
                  <a:srgbClr val="000000">
                    <a:alpha val="43137"/>
                  </a:srgbClr>
                </a:outerShdw>
              </a:effectLst>
            </a:endParaRPr>
          </a:p>
          <a:p>
            <a:pPr marL="0" indent="0">
              <a:buNone/>
            </a:pPr>
            <a:endParaRPr lang="en-US" altLang="ja-JP" sz="2000">
              <a:solidFill>
                <a:srgbClr val="C6D9F1"/>
              </a:solidFill>
              <a:effectLst>
                <a:outerShdw blurRad="38100" dist="38100" dir="2700000" algn="tl">
                  <a:srgbClr val="000000">
                    <a:alpha val="43137"/>
                  </a:srgbClr>
                </a:outerShdw>
              </a:effectLst>
            </a:endParaRPr>
          </a:p>
          <a:p>
            <a:pPr marL="0" indent="0">
              <a:buNone/>
            </a:pPr>
            <a:r>
              <a:rPr lang="ja-JP" altLang="en-US" sz="4400">
                <a:solidFill>
                  <a:schemeClr val="bg1"/>
                </a:solidFill>
                <a:effectLst>
                  <a:outerShdw blurRad="38100" dist="38100" dir="2700000" algn="tl">
                    <a:srgbClr val="000000">
                      <a:alpha val="43137"/>
                    </a:srgbClr>
                  </a:outerShdw>
                </a:effectLst>
              </a:rPr>
              <a:t>衆） </a:t>
            </a:r>
            <a:r>
              <a:rPr lang="ja-JP" altLang="en-US" sz="4400">
                <a:solidFill>
                  <a:schemeClr val="bg1"/>
                </a:solidFill>
              </a:rPr>
              <a:t>アーメン</a:t>
            </a: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p:txBody>
      </p:sp>
      <p:sp>
        <p:nvSpPr>
          <p:cNvPr id="5" name="コンテンツ プレースホルダー 2"/>
          <p:cNvSpPr txBox="1"/>
          <p:nvPr/>
        </p:nvSpPr>
        <p:spPr bwMode="auto">
          <a:xfrm>
            <a:off x="428576" y="4293096"/>
            <a:ext cx="8229600" cy="864096"/>
          </a:xfrm>
          <a:prstGeom prst="rect">
            <a:avLst/>
          </a:prstGeom>
          <a:noFill/>
          <a:ln w="9525">
            <a:noFill/>
            <a:miter lim="800000"/>
          </a:ln>
        </p:spPr>
        <p:txBody>
          <a:bodyPr vert="horz" wrap="square" lIns="91440" tIns="45720" rIns="91440" bIns="45720" numCol="1" anchor="t" anchorCtr="0" compatLnSpc="1">
            <a:normAutofit/>
          </a:bodyPr>
          <a:lst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ja-JP" altLang="en-US" sz="4400">
              <a:solidFill>
                <a:schemeClr val="bg1"/>
              </a:solidFill>
            </a:endParaRPr>
          </a:p>
        </p:txBody>
      </p:sp>
      <p:sp>
        <p:nvSpPr>
          <p:cNvPr id="6" name="テキスト ボックス 5"/>
          <p:cNvSpPr txBox="1"/>
          <p:nvPr/>
        </p:nvSpPr>
        <p:spPr>
          <a:xfrm>
            <a:off x="3851920" y="17190"/>
            <a:ext cx="1656184" cy="523220"/>
          </a:xfrm>
          <a:prstGeom prst="rect">
            <a:avLst/>
          </a:prstGeom>
          <a:noFill/>
        </p:spPr>
        <p:txBody>
          <a:bodyPr wrap="square">
            <a:spAutoFit/>
          </a:bodyPr>
          <a:lstStyle/>
          <a:p>
            <a:r>
              <a:rPr lang="ja-JP" altLang="en-US" sz="2800">
                <a:solidFill>
                  <a:schemeClr val="bg1"/>
                </a:solidFill>
              </a:rPr>
              <a:t>しゅくふく</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a:solidFill>
                  <a:schemeClr val="bg1"/>
                </a:solidFill>
              </a:rPr>
              <a:t>派遣の言葉</a:t>
            </a:r>
            <a:endParaRPr kumimoji="1" lang="ja-JP" altLang="en-US">
              <a:solidFill>
                <a:schemeClr val="bg1"/>
              </a:solidFill>
            </a:endParaRPr>
          </a:p>
        </p:txBody>
      </p:sp>
      <p:sp>
        <p:nvSpPr>
          <p:cNvPr id="3" name="コンテンツ プレースホルダー 2"/>
          <p:cNvSpPr>
            <a:spLocks noGrp="1"/>
          </p:cNvSpPr>
          <p:nvPr>
            <p:ph idx="1"/>
          </p:nvPr>
        </p:nvSpPr>
        <p:spPr>
          <a:xfrm>
            <a:off x="0" y="1700808"/>
            <a:ext cx="9144000" cy="5157192"/>
          </a:xfrm>
        </p:spPr>
        <p:txBody>
          <a:bodyPr>
            <a:noAutofit/>
          </a:bodyPr>
          <a:lstStyle/>
          <a:p>
            <a:pPr marL="0" indent="0">
              <a:lnSpc>
                <a:spcPct val="120000"/>
              </a:lnSpc>
              <a:buNone/>
            </a:pPr>
            <a:r>
              <a:rPr lang="ja-JP" altLang="en-US" sz="4400">
                <a:solidFill>
                  <a:srgbClr val="00FFFF"/>
                </a:solidFill>
                <a:effectLst>
                  <a:outerShdw blurRad="38100" dist="38100" dir="2700000" algn="tl">
                    <a:srgbClr val="000000">
                      <a:alpha val="43137"/>
                    </a:srgbClr>
                  </a:outerShdw>
                </a:effectLst>
              </a:rPr>
              <a:t>司）</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行きましょう。主の平和のうちに</a:t>
            </a:r>
            <a:endParaRPr lang="en-US" altLang="ja-JP" sz="4400">
              <a:solidFill>
                <a:srgbClr val="00FFFF"/>
              </a:solidFill>
              <a:effectLst>
                <a:outerShdw blurRad="38100" dist="38100" dir="2700000" algn="tl">
                  <a:srgbClr val="000000">
                    <a:alpha val="43137"/>
                  </a:srgbClr>
                </a:outerShdw>
              </a:effectLst>
            </a:endParaRPr>
          </a:p>
          <a:p>
            <a:pPr marL="0" indent="0">
              <a:lnSpc>
                <a:spcPct val="120000"/>
              </a:lnSpc>
              <a:buNone/>
            </a:pPr>
            <a:r>
              <a:rPr lang="ja-JP" altLang="en-US" sz="4400">
                <a:solidFill>
                  <a:srgbClr val="00FFFF"/>
                </a:solidFill>
                <a:effectLst>
                  <a:outerShdw blurRad="38100" dist="38100" dir="2700000" algn="tl">
                    <a:srgbClr val="000000">
                      <a:alpha val="43137"/>
                    </a:srgbClr>
                  </a:outerShdw>
                </a:effectLst>
              </a:rPr>
              <a:t>　　</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仕えましょう。主と隣人に。</a:t>
            </a:r>
            <a:endParaRPr lang="en-US" altLang="ja-JP" sz="4400">
              <a:solidFill>
                <a:srgbClr val="00FFFF"/>
              </a:solidFill>
              <a:effectLst>
                <a:outerShdw blurRad="38100" dist="38100" dir="2700000" algn="tl">
                  <a:srgbClr val="000000">
                    <a:alpha val="43137"/>
                  </a:srgbClr>
                </a:outerShdw>
              </a:effectLst>
            </a:endParaRPr>
          </a:p>
          <a:p>
            <a:pPr marL="0" indent="0">
              <a:lnSpc>
                <a:spcPct val="120000"/>
              </a:lnSpc>
              <a:buNone/>
            </a:pPr>
            <a:endParaRPr lang="en-US" altLang="ja-JP" sz="2000">
              <a:solidFill>
                <a:srgbClr val="C6D9F1"/>
              </a:solidFill>
              <a:effectLst>
                <a:outerShdw blurRad="38100" dist="38100" dir="2700000" algn="tl">
                  <a:srgbClr val="000000">
                    <a:alpha val="43137"/>
                  </a:srgbClr>
                </a:outerShdw>
              </a:effectLst>
            </a:endParaRPr>
          </a:p>
          <a:p>
            <a:pPr marL="0" lvl="0" indent="0">
              <a:lnSpc>
                <a:spcPct val="120000"/>
              </a:lnSpc>
              <a:buNone/>
              <a:defRPr/>
            </a:pPr>
            <a:r>
              <a:rPr lang="ja-JP" altLang="en-US" sz="4400">
                <a:solidFill>
                  <a:prstClr val="white"/>
                </a:solidFill>
                <a:effectLst>
                  <a:outerShdw blurRad="38100" dist="38100" dir="2700000" algn="tl">
                    <a:srgbClr val="000000">
                      <a:alpha val="43137"/>
                    </a:srgbClr>
                  </a:outerShdw>
                </a:effectLst>
              </a:rPr>
              <a:t>衆）</a:t>
            </a:r>
            <a:r>
              <a:rPr lang="en-US" altLang="ja-JP" sz="4400">
                <a:solidFill>
                  <a:prstClr val="white"/>
                </a:solidFill>
                <a:effectLst>
                  <a:outerShdw blurRad="38100" dist="38100" dir="2700000" algn="tl">
                    <a:srgbClr val="000000">
                      <a:alpha val="43137"/>
                    </a:srgbClr>
                  </a:outerShdw>
                </a:effectLst>
              </a:rPr>
              <a:t>	</a:t>
            </a:r>
            <a:r>
              <a:rPr lang="ja-JP" altLang="en-US" sz="4400">
                <a:solidFill>
                  <a:prstClr val="white"/>
                </a:solidFill>
              </a:rPr>
              <a:t>アーメン。</a:t>
            </a:r>
            <a:endParaRPr lang="en-US" altLang="ja-JP" sz="4400">
              <a:solidFill>
                <a:prstClr val="white"/>
              </a:solidFill>
            </a:endParaRPr>
          </a:p>
          <a:p>
            <a:pPr marL="0" lvl="0" indent="0">
              <a:lnSpc>
                <a:spcPct val="120000"/>
              </a:lnSpc>
              <a:buNone/>
              <a:defRPr/>
            </a:pPr>
            <a:r>
              <a:rPr lang="en-US" altLang="ja-JP" sz="4400">
                <a:solidFill>
                  <a:prstClr val="white"/>
                </a:solidFill>
              </a:rPr>
              <a:t>	</a:t>
            </a:r>
            <a:r>
              <a:rPr lang="ja-JP" altLang="en-US" sz="4400">
                <a:solidFill>
                  <a:prstClr val="white"/>
                </a:solidFill>
              </a:rPr>
              <a:t>私たちは行きます。</a:t>
            </a:r>
            <a:endParaRPr lang="en-US" altLang="ja-JP" sz="4400">
              <a:solidFill>
                <a:prstClr val="white"/>
              </a:solidFill>
            </a:endParaRPr>
          </a:p>
          <a:p>
            <a:pPr marL="0" lvl="0" indent="0">
              <a:lnSpc>
                <a:spcPct val="120000"/>
              </a:lnSpc>
              <a:buNone/>
              <a:defRPr/>
            </a:pPr>
            <a:r>
              <a:rPr lang="en-US" altLang="ja-JP" sz="4400">
                <a:solidFill>
                  <a:prstClr val="white"/>
                </a:solidFill>
              </a:rPr>
              <a:t>	</a:t>
            </a:r>
            <a:r>
              <a:rPr lang="ja-JP" altLang="en-US" sz="4400">
                <a:solidFill>
                  <a:prstClr val="white"/>
                </a:solidFill>
              </a:rPr>
              <a:t>神の助けによって。</a:t>
            </a: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p:txBody>
      </p:sp>
      <p:sp>
        <p:nvSpPr>
          <p:cNvPr id="6" name="テキスト ボックス 5"/>
          <p:cNvSpPr txBox="1"/>
          <p:nvPr/>
        </p:nvSpPr>
        <p:spPr>
          <a:xfrm>
            <a:off x="3203848" y="181249"/>
            <a:ext cx="2736304" cy="461665"/>
          </a:xfrm>
          <a:prstGeom prst="rect">
            <a:avLst/>
          </a:prstGeom>
          <a:noFill/>
        </p:spPr>
        <p:txBody>
          <a:bodyPr wrap="square">
            <a:spAutoFit/>
          </a:bodyPr>
          <a:lstStyle/>
          <a:p>
            <a:r>
              <a:rPr lang="ja-JP" altLang="en-US" sz="2400">
                <a:solidFill>
                  <a:schemeClr val="bg1"/>
                </a:solidFill>
              </a:rPr>
              <a:t>はけん　　　　ことば</a:t>
            </a:r>
          </a:p>
        </p:txBody>
      </p:sp>
      <p:sp>
        <p:nvSpPr>
          <p:cNvPr id="8" name="テキスト ボックス 7"/>
          <p:cNvSpPr txBox="1"/>
          <p:nvPr/>
        </p:nvSpPr>
        <p:spPr>
          <a:xfrm>
            <a:off x="827584" y="4725144"/>
            <a:ext cx="3240360" cy="461665"/>
          </a:xfrm>
          <a:prstGeom prst="rect">
            <a:avLst/>
          </a:prstGeom>
          <a:noFill/>
        </p:spPr>
        <p:txBody>
          <a:bodyPr wrap="square">
            <a:spAutoFit/>
          </a:bodyPr>
          <a:lstStyle/>
          <a:p>
            <a:r>
              <a:rPr lang="ja-JP" altLang="en-US" sz="2400">
                <a:solidFill>
                  <a:schemeClr val="bg1"/>
                </a:solidFill>
              </a:rPr>
              <a:t>わたし                  い</a:t>
            </a:r>
          </a:p>
        </p:txBody>
      </p:sp>
      <p:sp>
        <p:nvSpPr>
          <p:cNvPr id="10" name="テキスト ボックス 9"/>
          <p:cNvSpPr txBox="1"/>
          <p:nvPr/>
        </p:nvSpPr>
        <p:spPr>
          <a:xfrm>
            <a:off x="862484" y="5661248"/>
            <a:ext cx="2526097" cy="461665"/>
          </a:xfrm>
          <a:prstGeom prst="rect">
            <a:avLst/>
          </a:prstGeom>
          <a:noFill/>
        </p:spPr>
        <p:txBody>
          <a:bodyPr wrap="square">
            <a:spAutoFit/>
          </a:bodyPr>
          <a:lstStyle/>
          <a:p>
            <a:r>
              <a:rPr lang="ja-JP" altLang="en-US" sz="2400">
                <a:solidFill>
                  <a:schemeClr val="bg1"/>
                </a:solidFill>
              </a:rPr>
              <a:t>かみ       たす</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6088" y="2430463"/>
            <a:ext cx="8229600" cy="1143000"/>
          </a:xfrm>
        </p:spPr>
        <p:txBody>
          <a:bodyPr rtlCol="0">
            <a:normAutofit/>
          </a:bodyPr>
          <a:lstStyle/>
          <a:p>
            <a:pPr eaLnBrk="1" fontAlgn="auto" hangingPunct="1">
              <a:spcAft>
                <a:spcPts val="0"/>
              </a:spcAft>
              <a:defRPr/>
            </a:pPr>
            <a:r>
              <a:rPr lang="ja-JP" altLang="en-US" sz="6600">
                <a:solidFill>
                  <a:schemeClr val="bg1"/>
                </a:solidFill>
              </a:rPr>
              <a:t>後  </a:t>
            </a:r>
            <a:r>
              <a:rPr lang="ja-JP" altLang="ja-JP" sz="6600">
                <a:solidFill>
                  <a:schemeClr val="bg1"/>
                </a:solidFill>
              </a:rPr>
              <a:t>奏</a:t>
            </a:r>
            <a:endParaRPr lang="ja-JP" altLang="en-US" sz="2800">
              <a:solidFill>
                <a:schemeClr val="bg1"/>
              </a:solidFill>
            </a:endParaRPr>
          </a:p>
        </p:txBody>
      </p:sp>
      <p:sp>
        <p:nvSpPr>
          <p:cNvPr id="76803" name="テキスト ボックス 4"/>
          <p:cNvSpPr txBox="1">
            <a:spLocks noChangeArrowheads="1"/>
          </p:cNvSpPr>
          <p:nvPr/>
        </p:nvSpPr>
        <p:spPr bwMode="auto">
          <a:xfrm>
            <a:off x="0" y="2103239"/>
            <a:ext cx="9144000" cy="461665"/>
          </a:xfrm>
          <a:prstGeom prst="rect">
            <a:avLst/>
          </a:prstGeom>
          <a:noFill/>
          <a:ln w="9525">
            <a:noFill/>
            <a:miter lim="800000"/>
          </a:ln>
        </p:spPr>
        <p:txBody>
          <a:bodyPr wrap="square">
            <a:spAutoFit/>
          </a:bodyPr>
          <a:lstStyle/>
          <a:p>
            <a:pPr algn="ctr" eaLnBrk="1" hangingPunct="1"/>
            <a:r>
              <a:rPr lang="ja-JP" altLang="en-US" sz="2400" b="1">
                <a:solidFill>
                  <a:schemeClr val="bg1"/>
                </a:solidFill>
                <a:latin typeface="Calibri" panose="020F0502020204030204" pitchFamily="34" charset="0"/>
              </a:rPr>
              <a:t>こ　う　  　そ　う</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60648"/>
            <a:ext cx="8229600" cy="1143000"/>
          </a:xfrm>
        </p:spPr>
        <p:txBody>
          <a:bodyPr/>
          <a:lstStyle/>
          <a:p>
            <a:pPr eaLnBrk="1" hangingPunct="1"/>
            <a:r>
              <a:rPr lang="ja-JP" altLang="en-US" sz="4800" u="sng">
                <a:solidFill>
                  <a:schemeClr val="bg1"/>
                </a:solidFill>
              </a:rPr>
              <a:t>赦　し</a:t>
            </a:r>
            <a:endParaRPr lang="ja-JP" altLang="en-US" sz="4800">
              <a:solidFill>
                <a:schemeClr val="bg1"/>
              </a:solidFill>
            </a:endParaRPr>
          </a:p>
        </p:txBody>
      </p:sp>
      <p:sp>
        <p:nvSpPr>
          <p:cNvPr id="3" name="コンテンツ プレースホルダー 2"/>
          <p:cNvSpPr>
            <a:spLocks noGrp="1"/>
          </p:cNvSpPr>
          <p:nvPr>
            <p:ph idx="1"/>
          </p:nvPr>
        </p:nvSpPr>
        <p:spPr>
          <a:xfrm>
            <a:off x="36512" y="1564904"/>
            <a:ext cx="9144000" cy="5293096"/>
          </a:xfrm>
        </p:spPr>
        <p:txBody>
          <a:bodyPr>
            <a:noAutofit/>
          </a:bodyPr>
          <a:lstStyle/>
          <a:p>
            <a:pPr marL="0" indent="0" eaLnBrk="1" hangingPunct="1">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神は、御子イエス・キリストの十字</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架によって私たちを赦し、洗礼の</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約束により新たに生まれさせ、</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永遠の命へと導いてくださいます。</a:t>
            </a:r>
            <a:endParaRPr lang="en-US" altLang="ja-JP" sz="4400">
              <a:solidFill>
                <a:srgbClr val="00FFFF"/>
              </a:solidFill>
            </a:endParaRPr>
          </a:p>
          <a:p>
            <a:pPr marL="0" indent="0" eaLnBrk="1" hangingPunct="1">
              <a:buNone/>
              <a:defRPr/>
            </a:pPr>
            <a:r>
              <a:rPr lang="ja-JP" altLang="en-US" sz="4400">
                <a:solidFill>
                  <a:srgbClr val="00FFFF"/>
                </a:solidFill>
              </a:rPr>
              <a:t>　</a:t>
            </a:r>
            <a:r>
              <a:rPr lang="en-US" altLang="ja-JP" sz="4400">
                <a:solidFill>
                  <a:srgbClr val="00FFFF"/>
                </a:solidFill>
              </a:rPr>
              <a:t>	</a:t>
            </a:r>
            <a:r>
              <a:rPr lang="ja-JP" altLang="en-US" sz="4400">
                <a:solidFill>
                  <a:srgbClr val="00FFFF"/>
                </a:solidFill>
              </a:rPr>
              <a:t>父と子と聖霊の御名によって</a:t>
            </a:r>
            <a:endParaRPr lang="en-US" altLang="ja-JP" sz="4400">
              <a:solidFill>
                <a:srgbClr val="00FFFF"/>
              </a:solidFill>
            </a:endParaRPr>
          </a:p>
          <a:p>
            <a:pPr marL="0" indent="0" eaLnBrk="1" hangingPunct="1">
              <a:lnSpc>
                <a:spcPct val="120000"/>
              </a:lnSpc>
              <a:buNone/>
              <a:defRPr/>
            </a:pPr>
            <a:endParaRPr lang="en-US" altLang="ja-JP" sz="1400">
              <a:solidFill>
                <a:srgbClr val="00FFFF"/>
              </a:solidFill>
            </a:endParaRPr>
          </a:p>
          <a:p>
            <a:pPr marL="0" indent="0" eaLnBrk="1" hangingPunct="1">
              <a:lnSpc>
                <a:spcPct val="120000"/>
              </a:lnSpc>
              <a:buNone/>
              <a:defRPr/>
            </a:pPr>
            <a:r>
              <a:rPr lang="ja-JP" altLang="en-US" sz="4400">
                <a:solidFill>
                  <a:schemeClr val="bg1"/>
                </a:solidFill>
              </a:rPr>
              <a:t>衆） アーメン</a:t>
            </a:r>
            <a:endParaRPr lang="en-US" altLang="ja-JP" sz="4400">
              <a:solidFill>
                <a:schemeClr val="bg1"/>
              </a:solidFill>
            </a:endParaRPr>
          </a:p>
          <a:p>
            <a:pPr marL="0" indent="0" eaLnBrk="1" hangingPunct="1">
              <a:lnSpc>
                <a:spcPct val="120000"/>
              </a:lnSpc>
              <a:buNone/>
              <a:defRPr/>
            </a:pPr>
            <a:endParaRPr lang="en-US" altLang="ja-JP" sz="4400">
              <a:solidFill>
                <a:schemeClr val="accent5">
                  <a:lumMod val="60000"/>
                  <a:lumOff val="40000"/>
                </a:schemeClr>
              </a:solidFill>
            </a:endParaRPr>
          </a:p>
        </p:txBody>
      </p:sp>
      <p:sp>
        <p:nvSpPr>
          <p:cNvPr id="5" name="テキスト ボックス 4"/>
          <p:cNvSpPr txBox="1"/>
          <p:nvPr/>
        </p:nvSpPr>
        <p:spPr>
          <a:xfrm>
            <a:off x="3865628" y="99392"/>
            <a:ext cx="1642476" cy="461665"/>
          </a:xfrm>
          <a:prstGeom prst="rect">
            <a:avLst/>
          </a:prstGeom>
          <a:noFill/>
        </p:spPr>
        <p:txBody>
          <a:bodyPr wrap="square">
            <a:spAutoFit/>
          </a:bodyPr>
          <a:lstStyle/>
          <a:p>
            <a:r>
              <a:rPr lang="ja-JP" altLang="en-US" sz="2400">
                <a:solidFill>
                  <a:schemeClr val="bg1"/>
                </a:solidFill>
              </a:rPr>
              <a:t>ゆ　る　し</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サブタイトル 2"/>
          <p:cNvSpPr>
            <a:spLocks noGrp="1"/>
          </p:cNvSpPr>
          <p:nvPr>
            <p:ph type="subTitle" idx="1"/>
          </p:nvPr>
        </p:nvSpPr>
        <p:spPr>
          <a:xfrm>
            <a:off x="1331913" y="6116638"/>
            <a:ext cx="6400800" cy="625475"/>
          </a:xfrm>
        </p:spPr>
        <p:txBody>
          <a:bodyPr/>
          <a:lstStyle/>
          <a:p>
            <a:r>
              <a:rPr lang="en-US" altLang="ja-JP" dirty="0">
                <a:solidFill>
                  <a:schemeClr val="bg1"/>
                </a:solidFill>
                <a:ea typeface="ＭＳ Ｐゴシック" panose="020B0600070205080204" charset="-128"/>
              </a:rPr>
              <a:t>2023</a:t>
            </a:r>
            <a:r>
              <a:rPr lang="ja-JP" altLang="en-US" dirty="0">
                <a:solidFill>
                  <a:schemeClr val="bg1"/>
                </a:solidFill>
                <a:ea typeface="ＭＳ Ｐゴシック" panose="020B0600070205080204" charset="-128"/>
              </a:rPr>
              <a:t>年</a:t>
            </a:r>
            <a:r>
              <a:rPr lang="en-US" altLang="ja-JP" dirty="0">
                <a:solidFill>
                  <a:schemeClr val="bg1"/>
                </a:solidFill>
                <a:ea typeface="ＭＳ Ｐゴシック" panose="020B0600070205080204" charset="-128"/>
              </a:rPr>
              <a:t>11</a:t>
            </a:r>
            <a:r>
              <a:rPr lang="ja-JP" altLang="en-US" dirty="0">
                <a:solidFill>
                  <a:schemeClr val="bg1"/>
                </a:solidFill>
                <a:ea typeface="ＭＳ Ｐゴシック" panose="020B0600070205080204" charset="-128"/>
              </a:rPr>
              <a:t>月</a:t>
            </a:r>
            <a:r>
              <a:rPr lang="en-US" altLang="ja-JP" dirty="0">
                <a:solidFill>
                  <a:schemeClr val="bg1"/>
                </a:solidFill>
                <a:ea typeface="ＭＳ Ｐゴシック" panose="020B0600070205080204" charset="-128"/>
              </a:rPr>
              <a:t>26</a:t>
            </a:r>
            <a:r>
              <a:rPr lang="ja-JP" altLang="en-US" dirty="0">
                <a:solidFill>
                  <a:schemeClr val="bg1"/>
                </a:solidFill>
                <a:ea typeface="ＭＳ Ｐゴシック" panose="020B0600070205080204" charset="-128"/>
              </a:rPr>
              <a:t>日</a:t>
            </a:r>
          </a:p>
        </p:txBody>
      </p:sp>
      <p:sp>
        <p:nvSpPr>
          <p:cNvPr id="3075" name="タイトル 3"/>
          <p:cNvSpPr>
            <a:spLocks noGrp="1"/>
          </p:cNvSpPr>
          <p:nvPr>
            <p:ph type="ctrTitle"/>
          </p:nvPr>
        </p:nvSpPr>
        <p:spPr>
          <a:xfrm>
            <a:off x="687705" y="44450"/>
            <a:ext cx="8083550" cy="1470025"/>
          </a:xfrm>
        </p:spPr>
        <p:txBody>
          <a:bodyPr/>
          <a:lstStyle/>
          <a:p>
            <a:r>
              <a:rPr lang="ja-JP" altLang="en-US" sz="4800" dirty="0">
                <a:solidFill>
                  <a:schemeClr val="bg1"/>
                </a:solidFill>
                <a:ea typeface="ＭＳ Ｐゴシック" panose="020B0600070205080204" charset="-128"/>
              </a:rPr>
              <a:t>聖霊降臨後最終主日</a:t>
            </a:r>
          </a:p>
        </p:txBody>
      </p:sp>
      <p:sp>
        <p:nvSpPr>
          <p:cNvPr id="7" name="テキスト ボックス 6"/>
          <p:cNvSpPr txBox="1"/>
          <p:nvPr/>
        </p:nvSpPr>
        <p:spPr>
          <a:xfrm>
            <a:off x="984885" y="44450"/>
            <a:ext cx="7667625" cy="460375"/>
          </a:xfrm>
          <a:prstGeom prst="rect">
            <a:avLst/>
          </a:prstGeom>
          <a:noFill/>
        </p:spPr>
        <p:txBody>
          <a:bodyPr wrap="square" lIns="91440" tIns="45720" rIns="91440" bIns="45720" anchor="t">
            <a:spAutoFit/>
          </a:bodyPr>
          <a:lstStyle/>
          <a:p>
            <a:pPr algn="l"/>
            <a:r>
              <a:rPr lang="ja-JP" altLang="en-US" sz="2400" dirty="0">
                <a:solidFill>
                  <a:schemeClr val="bg1"/>
                </a:solidFill>
                <a:latin typeface="Arial" panose="020B0604020202020204"/>
                <a:ea typeface="ＭＳ Ｐゴシック" panose="020B0600070205080204" charset="-128"/>
                <a:cs typeface="Arial" panose="020B0604020202020204"/>
              </a:rPr>
              <a:t>　　　　　　せいれいこうりんご　　さいしゅうしゅじつ</a:t>
            </a:r>
          </a:p>
        </p:txBody>
      </p:sp>
      <p:pic>
        <p:nvPicPr>
          <p:cNvPr id="3" name="図 2">
            <a:extLst>
              <a:ext uri="{FF2B5EF4-FFF2-40B4-BE49-F238E27FC236}">
                <a16:creationId xmlns:a16="http://schemas.microsoft.com/office/drawing/2014/main" id="{BE678FA7-1B92-EDEB-8B81-C677CDB40277}"/>
              </a:ext>
            </a:extLst>
          </p:cNvPr>
          <p:cNvPicPr>
            <a:picLocks noChangeAspect="1"/>
          </p:cNvPicPr>
          <p:nvPr/>
        </p:nvPicPr>
        <p:blipFill>
          <a:blip r:embed="rId3">
            <a:extLst>
              <a:ext uri="{28A0092B-C50C-407E-A947-70E740481C1C}">
                <a14:useLocalDpi xmlns:a14="http://schemas.microsoft.com/office/drawing/2010/main" val="0"/>
              </a:ext>
            </a:extLst>
          </a:blip>
          <a:srcRect l="9671" t="30088" r="5431" b="8217"/>
          <a:stretch>
            <a:fillRect/>
          </a:stretch>
        </p:blipFill>
        <p:spPr>
          <a:xfrm>
            <a:off x="268213" y="1388413"/>
            <a:ext cx="8607574" cy="4691154"/>
          </a:xfrm>
          <a:prstGeom prst="rect">
            <a:avLst/>
          </a:prstGeom>
          <a:ln>
            <a:noFill/>
          </a:ln>
          <a:effectLst>
            <a:softEdge rad="127000"/>
          </a:effectLst>
        </p:spPr>
      </p:pic>
    </p:spTree>
    <p:extLst>
      <p:ext uri="{BB962C8B-B14F-4D97-AF65-F5344CB8AC3E}">
        <p14:creationId xmlns:p14="http://schemas.microsoft.com/office/powerpoint/2010/main" val="144934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a:xfrm>
            <a:off x="457200" y="198438"/>
            <a:ext cx="8229600" cy="1143000"/>
          </a:xfrm>
        </p:spPr>
        <p:txBody>
          <a:bodyPr/>
          <a:lstStyle/>
          <a:p>
            <a:r>
              <a:rPr lang="ja-JP" altLang="en-US" u="sng" dirty="0">
                <a:solidFill>
                  <a:schemeClr val="bg1"/>
                </a:solidFill>
              </a:rPr>
              <a:t>教会讃美歌 </a:t>
            </a:r>
            <a:r>
              <a:rPr lang="en-US" altLang="ja-JP" u="sng" dirty="0">
                <a:solidFill>
                  <a:schemeClr val="bg1"/>
                </a:solidFill>
              </a:rPr>
              <a:t>139</a:t>
            </a:r>
            <a:r>
              <a:rPr lang="ja-JP" altLang="en-US" u="sng" dirty="0">
                <a:solidFill>
                  <a:schemeClr val="bg1"/>
                </a:solidFill>
              </a:rPr>
              <a:t>番</a:t>
            </a:r>
          </a:p>
        </p:txBody>
      </p:sp>
      <p:sp>
        <p:nvSpPr>
          <p:cNvPr id="35843" name="コンテンツ プレースホルダー 2"/>
          <p:cNvSpPr>
            <a:spLocks noGrp="1"/>
          </p:cNvSpPr>
          <p:nvPr>
            <p:ph idx="1"/>
          </p:nvPr>
        </p:nvSpPr>
        <p:spPr>
          <a:xfrm>
            <a:off x="0" y="1341438"/>
            <a:ext cx="9144000" cy="5516562"/>
          </a:xfrm>
        </p:spPr>
        <p:txBody>
          <a:bodyPr/>
          <a:lstStyle/>
          <a:p>
            <a:pPr marL="0" indent="0">
              <a:lnSpc>
                <a:spcPct val="150000"/>
              </a:lnSpc>
              <a:buNone/>
            </a:pPr>
            <a:r>
              <a:rPr lang="ja-JP" altLang="en-US" sz="4400" dirty="0">
                <a:solidFill>
                  <a:schemeClr val="bg1"/>
                </a:solidFill>
              </a:rPr>
              <a:t>１．よろこび迎えよ　神の子イエスを、　</a:t>
            </a:r>
            <a:endParaRPr lang="en-US" altLang="ja-JP" sz="4400" dirty="0">
              <a:solidFill>
                <a:schemeClr val="bg1"/>
              </a:solidFill>
            </a:endParaRPr>
          </a:p>
          <a:p>
            <a:pPr marL="0" indent="0">
              <a:lnSpc>
                <a:spcPct val="150000"/>
              </a:lnSpc>
              <a:buNone/>
            </a:pPr>
            <a:r>
              <a:rPr lang="ja-JP" altLang="en-US" sz="4400" dirty="0">
                <a:solidFill>
                  <a:schemeClr val="bg1"/>
                </a:solidFill>
              </a:rPr>
              <a:t>　　われらをみ国の　民とならしめ</a:t>
            </a:r>
            <a:endParaRPr lang="en-US" altLang="ja-JP" sz="4400" dirty="0">
              <a:solidFill>
                <a:schemeClr val="bg1"/>
              </a:solidFill>
            </a:endParaRPr>
          </a:p>
          <a:p>
            <a:pPr marL="0" indent="0">
              <a:lnSpc>
                <a:spcPct val="150000"/>
              </a:lnSpc>
              <a:buNone/>
            </a:pPr>
            <a:r>
              <a:rPr lang="ja-JP" altLang="en-US" sz="4400" dirty="0">
                <a:solidFill>
                  <a:schemeClr val="bg1"/>
                </a:solidFill>
              </a:rPr>
              <a:t>　　みむねに従い　進みゆく身に　</a:t>
            </a:r>
            <a:endParaRPr lang="en-US" altLang="ja-JP" sz="4400" dirty="0">
              <a:solidFill>
                <a:schemeClr val="bg1"/>
              </a:solidFill>
            </a:endParaRPr>
          </a:p>
          <a:p>
            <a:pPr marL="0" indent="0">
              <a:lnSpc>
                <a:spcPct val="150000"/>
              </a:lnSpc>
              <a:buNone/>
            </a:pPr>
            <a:r>
              <a:rPr lang="ja-JP" altLang="en-US" sz="4400" dirty="0">
                <a:solidFill>
                  <a:schemeClr val="bg1"/>
                </a:solidFill>
              </a:rPr>
              <a:t>　　恵みをたまえ。　</a:t>
            </a:r>
            <a:endParaRPr lang="en-US" altLang="ja-JP" sz="44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a:xfrm>
            <a:off x="457200" y="198438"/>
            <a:ext cx="8229600" cy="1143000"/>
          </a:xfrm>
        </p:spPr>
        <p:txBody>
          <a:bodyPr/>
          <a:lstStyle/>
          <a:p>
            <a:r>
              <a:rPr lang="ja-JP" altLang="en-US" u="sng" dirty="0">
                <a:solidFill>
                  <a:schemeClr val="bg1"/>
                </a:solidFill>
              </a:rPr>
              <a:t>教会讃美歌 </a:t>
            </a:r>
            <a:r>
              <a:rPr lang="en-US" altLang="ja-JP" u="sng" dirty="0">
                <a:solidFill>
                  <a:schemeClr val="bg1"/>
                </a:solidFill>
              </a:rPr>
              <a:t>139</a:t>
            </a:r>
            <a:r>
              <a:rPr lang="ja-JP" altLang="en-US" u="sng" dirty="0">
                <a:solidFill>
                  <a:schemeClr val="bg1"/>
                </a:solidFill>
              </a:rPr>
              <a:t>番</a:t>
            </a:r>
          </a:p>
        </p:txBody>
      </p:sp>
      <p:sp>
        <p:nvSpPr>
          <p:cNvPr id="35843" name="コンテンツ プレースホルダー 2"/>
          <p:cNvSpPr>
            <a:spLocks noGrp="1"/>
          </p:cNvSpPr>
          <p:nvPr>
            <p:ph idx="1"/>
          </p:nvPr>
        </p:nvSpPr>
        <p:spPr>
          <a:xfrm>
            <a:off x="0" y="1341438"/>
            <a:ext cx="9144000" cy="5516562"/>
          </a:xfrm>
        </p:spPr>
        <p:txBody>
          <a:bodyPr/>
          <a:lstStyle/>
          <a:p>
            <a:pPr marL="0" indent="0">
              <a:lnSpc>
                <a:spcPct val="150000"/>
              </a:lnSpc>
              <a:buNone/>
            </a:pPr>
            <a:r>
              <a:rPr lang="ja-JP" altLang="en-US" sz="4400" dirty="0">
                <a:solidFill>
                  <a:schemeClr val="bg1"/>
                </a:solidFill>
              </a:rPr>
              <a:t>２．我ため主イエスの  負いし十字架よ</a:t>
            </a:r>
            <a:endParaRPr lang="en-US" altLang="ja-JP" sz="4400" dirty="0">
              <a:solidFill>
                <a:schemeClr val="bg1"/>
              </a:solidFill>
            </a:endParaRPr>
          </a:p>
          <a:p>
            <a:pPr marL="0" indent="0">
              <a:lnSpc>
                <a:spcPct val="150000"/>
              </a:lnSpc>
              <a:buNone/>
            </a:pPr>
            <a:r>
              <a:rPr lang="ja-JP" altLang="en-US" sz="4400" dirty="0">
                <a:solidFill>
                  <a:schemeClr val="bg1"/>
                </a:solidFill>
              </a:rPr>
              <a:t>　　われらの罪とが　すべて取り去り</a:t>
            </a:r>
            <a:endParaRPr lang="en-US" altLang="ja-JP" sz="4400" dirty="0">
              <a:solidFill>
                <a:schemeClr val="bg1"/>
              </a:solidFill>
            </a:endParaRPr>
          </a:p>
          <a:p>
            <a:pPr marL="0" indent="0">
              <a:lnSpc>
                <a:spcPct val="150000"/>
              </a:lnSpc>
              <a:buNone/>
            </a:pPr>
            <a:r>
              <a:rPr lang="ja-JP" altLang="en-US" sz="4400" dirty="0">
                <a:solidFill>
                  <a:schemeClr val="bg1"/>
                </a:solidFill>
              </a:rPr>
              <a:t>　　さばきのときにも　主ともにませば　</a:t>
            </a:r>
            <a:endParaRPr lang="en-US" altLang="ja-JP" sz="4400" dirty="0">
              <a:solidFill>
                <a:schemeClr val="bg1"/>
              </a:solidFill>
            </a:endParaRPr>
          </a:p>
          <a:p>
            <a:pPr marL="0" indent="0">
              <a:lnSpc>
                <a:spcPct val="150000"/>
              </a:lnSpc>
              <a:buNone/>
            </a:pPr>
            <a:r>
              <a:rPr lang="ja-JP" altLang="en-US" sz="4400" dirty="0">
                <a:solidFill>
                  <a:schemeClr val="bg1"/>
                </a:solidFill>
              </a:rPr>
              <a:t>　　おそれはあらじ。　</a:t>
            </a:r>
            <a:endParaRPr lang="en-US" altLang="ja-JP" sz="4400" dirty="0">
              <a:solidFill>
                <a:schemeClr val="bg1"/>
              </a:solidFill>
            </a:endParaRPr>
          </a:p>
        </p:txBody>
      </p:sp>
      <p:sp>
        <p:nvSpPr>
          <p:cNvPr id="2" name="テキスト ボックス 1"/>
          <p:cNvSpPr txBox="1"/>
          <p:nvPr/>
        </p:nvSpPr>
        <p:spPr>
          <a:xfrm>
            <a:off x="737785" y="1300698"/>
            <a:ext cx="732922" cy="400110"/>
          </a:xfrm>
          <a:prstGeom prst="rect">
            <a:avLst/>
          </a:prstGeom>
          <a:noFill/>
        </p:spPr>
        <p:txBody>
          <a:bodyPr wrap="square" rtlCol="0">
            <a:spAutoFit/>
          </a:bodyPr>
          <a:lstStyle/>
          <a:p>
            <a:r>
              <a:rPr lang="ja-JP" altLang="en-US" sz="2000" b="1" dirty="0">
                <a:solidFill>
                  <a:schemeClr val="bg1"/>
                </a:solidFill>
              </a:rPr>
              <a:t>わが</a:t>
            </a:r>
            <a:endParaRPr kumimoji="1" lang="ja-JP" altLang="en-US" sz="2000"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a:xfrm>
            <a:off x="457200" y="198438"/>
            <a:ext cx="8229600" cy="1143000"/>
          </a:xfrm>
        </p:spPr>
        <p:txBody>
          <a:bodyPr/>
          <a:lstStyle/>
          <a:p>
            <a:r>
              <a:rPr lang="ja-JP" altLang="en-US" u="sng" dirty="0">
                <a:solidFill>
                  <a:schemeClr val="bg1"/>
                </a:solidFill>
              </a:rPr>
              <a:t>教会讃美歌 </a:t>
            </a:r>
            <a:r>
              <a:rPr lang="en-US" altLang="ja-JP" u="sng" dirty="0">
                <a:solidFill>
                  <a:schemeClr val="bg1"/>
                </a:solidFill>
              </a:rPr>
              <a:t>139</a:t>
            </a:r>
            <a:r>
              <a:rPr lang="ja-JP" altLang="en-US" u="sng" dirty="0">
                <a:solidFill>
                  <a:schemeClr val="bg1"/>
                </a:solidFill>
              </a:rPr>
              <a:t>番</a:t>
            </a:r>
          </a:p>
        </p:txBody>
      </p:sp>
      <p:sp>
        <p:nvSpPr>
          <p:cNvPr id="35843" name="コンテンツ プレースホルダー 2"/>
          <p:cNvSpPr>
            <a:spLocks noGrp="1"/>
          </p:cNvSpPr>
          <p:nvPr>
            <p:ph idx="1"/>
          </p:nvPr>
        </p:nvSpPr>
        <p:spPr>
          <a:xfrm>
            <a:off x="0" y="1341438"/>
            <a:ext cx="9144000" cy="5516562"/>
          </a:xfrm>
        </p:spPr>
        <p:txBody>
          <a:bodyPr/>
          <a:lstStyle/>
          <a:p>
            <a:pPr marL="0" indent="0">
              <a:lnSpc>
                <a:spcPct val="150000"/>
              </a:lnSpc>
              <a:buNone/>
            </a:pPr>
            <a:r>
              <a:rPr lang="ja-JP" altLang="en-US" sz="4400" dirty="0">
                <a:solidFill>
                  <a:schemeClr val="bg1"/>
                </a:solidFill>
              </a:rPr>
              <a:t>３．わが主のみもとに　召</a:t>
            </a:r>
            <a:r>
              <a:rPr lang="ja-JP" altLang="en-US" sz="4400" dirty="0" err="1">
                <a:solidFill>
                  <a:schemeClr val="bg1"/>
                </a:solidFill>
              </a:rPr>
              <a:t>さるるその</a:t>
            </a:r>
            <a:r>
              <a:rPr lang="ja-JP" altLang="en-US" sz="4400" dirty="0">
                <a:solidFill>
                  <a:schemeClr val="bg1"/>
                </a:solidFill>
              </a:rPr>
              <a:t>日　</a:t>
            </a:r>
            <a:endParaRPr lang="en-US" altLang="ja-JP" sz="4400" dirty="0">
              <a:solidFill>
                <a:schemeClr val="bg1"/>
              </a:solidFill>
            </a:endParaRPr>
          </a:p>
          <a:p>
            <a:pPr marL="0" indent="0">
              <a:lnSpc>
                <a:spcPct val="150000"/>
              </a:lnSpc>
              <a:buNone/>
            </a:pPr>
            <a:r>
              <a:rPr lang="ja-JP" altLang="en-US" sz="4400" dirty="0">
                <a:solidFill>
                  <a:schemeClr val="bg1"/>
                </a:solidFill>
              </a:rPr>
              <a:t>　　かがやくみすがた　さやかに仰ぎ、</a:t>
            </a:r>
            <a:endParaRPr lang="en-US" altLang="ja-JP" sz="4400" dirty="0">
              <a:solidFill>
                <a:schemeClr val="bg1"/>
              </a:solidFill>
            </a:endParaRPr>
          </a:p>
          <a:p>
            <a:pPr marL="0" indent="0">
              <a:lnSpc>
                <a:spcPct val="150000"/>
              </a:lnSpc>
              <a:buNone/>
            </a:pPr>
            <a:r>
              <a:rPr lang="ja-JP" altLang="en-US" sz="4400" dirty="0">
                <a:solidFill>
                  <a:schemeClr val="bg1"/>
                </a:solidFill>
              </a:rPr>
              <a:t>　　あめなる喜び　心に満ちて　</a:t>
            </a:r>
            <a:endParaRPr lang="en-US" altLang="ja-JP" sz="4400" dirty="0">
              <a:solidFill>
                <a:schemeClr val="bg1"/>
              </a:solidFill>
            </a:endParaRPr>
          </a:p>
          <a:p>
            <a:pPr marL="0" indent="0">
              <a:lnSpc>
                <a:spcPct val="150000"/>
              </a:lnSpc>
              <a:buNone/>
            </a:pPr>
            <a:r>
              <a:rPr lang="ja-JP" altLang="en-US" sz="4400" dirty="0">
                <a:solidFill>
                  <a:schemeClr val="bg1"/>
                </a:solidFill>
              </a:rPr>
              <a:t>　　やすきは尽きず。　</a:t>
            </a:r>
            <a:endParaRPr lang="en-US" altLang="ja-JP" sz="4400" dirty="0">
              <a:solidFill>
                <a:schemeClr val="bg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15</TotalTime>
  <Words>2735</Words>
  <Application>Microsoft Office PowerPoint</Application>
  <PresentationFormat>画面に合わせる (4:3)</PresentationFormat>
  <Paragraphs>453</Paragraphs>
  <Slides>60</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3</vt:i4>
      </vt:variant>
      <vt:variant>
        <vt:lpstr>スライド タイトル</vt:lpstr>
      </vt:variant>
      <vt:variant>
        <vt:i4>60</vt:i4>
      </vt:variant>
    </vt:vector>
  </HeadingPairs>
  <TitlesOfParts>
    <vt:vector size="66" baseType="lpstr">
      <vt:lpstr>ＭＳ Ｐゴシック</vt:lpstr>
      <vt:lpstr>Arial</vt:lpstr>
      <vt:lpstr>Calibri</vt:lpstr>
      <vt:lpstr>Office ​​テーマ</vt:lpstr>
      <vt:lpstr>Office ​​テーマ</vt:lpstr>
      <vt:lpstr>Office ​​テーマ</vt:lpstr>
      <vt:lpstr>聖霊降臨後最終主日</vt:lpstr>
      <vt:lpstr>PowerPoint プレゼンテーション</vt:lpstr>
      <vt:lpstr>招　き</vt:lpstr>
      <vt:lpstr>告　白</vt:lpstr>
      <vt:lpstr>赦　し</vt:lpstr>
      <vt:lpstr>赦　し</vt:lpstr>
      <vt:lpstr>教会讃美歌 139番</vt:lpstr>
      <vt:lpstr>教会讃美歌 139番</vt:lpstr>
      <vt:lpstr>教会讃美歌 139番</vt:lpstr>
      <vt:lpstr>教会讃美歌 139番</vt:lpstr>
      <vt:lpstr>キリエ</vt:lpstr>
      <vt:lpstr>グロリア（栄光）</vt:lpstr>
      <vt:lpstr>グロリア（栄光）</vt:lpstr>
      <vt:lpstr>グロリア（栄光）</vt:lpstr>
      <vt:lpstr>グロリア（栄光）</vt:lpstr>
      <vt:lpstr>PowerPoint プレゼンテーション</vt:lpstr>
      <vt:lpstr>PowerPoint プレゼンテーション</vt:lpstr>
      <vt:lpstr> 聖　書　 </vt:lpstr>
      <vt:lpstr>第一の朗読</vt:lpstr>
      <vt:lpstr>第１朗読 エゼキエル 34:11～24 (旧1352)</vt:lpstr>
      <vt:lpstr>第１朗読 エゼキエル 34:11～24 (旧1352)</vt:lpstr>
      <vt:lpstr>第１朗読 エゼキエル 34:11～24 (旧1352)</vt:lpstr>
      <vt:lpstr>第１朗読 エゼキエル 34:11～24 (旧1352)</vt:lpstr>
      <vt:lpstr>第１朗読 エゼキエル 34:11～24 (旧1352)</vt:lpstr>
      <vt:lpstr>第二の朗読</vt:lpstr>
      <vt:lpstr>第2朗読 エフェソ 1:15～23 (新352)</vt:lpstr>
      <vt:lpstr>第2朗読 エフェソ 1:15～23 (新352)</vt:lpstr>
      <vt:lpstr>第2朗読 エフェソ 1:15～23 (新352)</vt:lpstr>
      <vt:lpstr>福音書の朗読</vt:lpstr>
      <vt:lpstr>福音書朗読 マタイ 5: 1～12 (新6)</vt:lpstr>
      <vt:lpstr>福音書朗読 マタイ 5: 1～12 (新6)</vt:lpstr>
      <vt:lpstr>福音書朗読 マタイ 5: 1～12 (新6)</vt:lpstr>
      <vt:lpstr>福音書朗読 マタイ 5: 1～12 (新6)</vt:lpstr>
      <vt:lpstr>福音書朗読 マタイ 5: 1～12 (新6)</vt:lpstr>
      <vt:lpstr>教会讃美歌 307番</vt:lpstr>
      <vt:lpstr>教会讃美歌 307番</vt:lpstr>
      <vt:lpstr>教会讃美歌 307番</vt:lpstr>
      <vt:lpstr>教会讃美歌 307番</vt:lpstr>
      <vt:lpstr>説 教</vt:lpstr>
      <vt:lpstr>信仰の告白 （使徒信条）</vt:lpstr>
      <vt:lpstr>使徒信条</vt:lpstr>
      <vt:lpstr>使徒信条</vt:lpstr>
      <vt:lpstr>使徒信条</vt:lpstr>
      <vt:lpstr>教会の祈り</vt:lpstr>
      <vt:lpstr>教会の祈り</vt:lpstr>
      <vt:lpstr>教会の祈り</vt:lpstr>
      <vt:lpstr>平和の挨拶</vt:lpstr>
      <vt:lpstr>PowerPoint プレゼンテーション</vt:lpstr>
      <vt:lpstr>PowerPoint プレゼンテーション</vt:lpstr>
      <vt:lpstr>PowerPoint プレゼンテーション</vt:lpstr>
      <vt:lpstr>感謝のささげもの</vt:lpstr>
      <vt:lpstr>派遣の祈り</vt:lpstr>
      <vt:lpstr>派遣の祈り</vt:lpstr>
      <vt:lpstr>教会讃美歌 140番</vt:lpstr>
      <vt:lpstr>教会讃美歌 140番</vt:lpstr>
      <vt:lpstr>祝福</vt:lpstr>
      <vt:lpstr>祝福</vt:lpstr>
      <vt:lpstr>派遣の言葉</vt:lpstr>
      <vt:lpstr>後  奏</vt:lpstr>
      <vt:lpstr>聖霊降臨後最終主日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聖霊降臨後第10主日</dc:title>
  <dc:creator>novu</dc:creator>
  <cp:lastModifiedBy>蒲田教会 日本福音ルーテル</cp:lastModifiedBy>
  <cp:revision>782</cp:revision>
  <dcterms:created xsi:type="dcterms:W3CDTF">2012-07-29T06:36:00Z</dcterms:created>
  <dcterms:modified xsi:type="dcterms:W3CDTF">2023-11-24T22:35:59Z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1041-11.8.2.8498</vt:lpwstr>
  </property>
</Properties>
</file>