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6861" r:id="rId2"/>
    <p:sldId id="257" r:id="rId3"/>
    <p:sldId id="761" r:id="rId4"/>
    <p:sldId id="2723" r:id="rId5"/>
    <p:sldId id="260" r:id="rId6"/>
    <p:sldId id="2448" r:id="rId7"/>
    <p:sldId id="367" r:id="rId8"/>
    <p:sldId id="6447" r:id="rId9"/>
    <p:sldId id="6743" r:id="rId10"/>
    <p:sldId id="6435" r:id="rId11"/>
    <p:sldId id="342" r:id="rId12"/>
    <p:sldId id="319" r:id="rId13"/>
    <p:sldId id="320" r:id="rId14"/>
    <p:sldId id="332" r:id="rId15"/>
    <p:sldId id="691" r:id="rId16"/>
    <p:sldId id="4673" r:id="rId17"/>
    <p:sldId id="4770" r:id="rId18"/>
    <p:sldId id="4771" r:id="rId19"/>
    <p:sldId id="648" r:id="rId20"/>
    <p:sldId id="6862" r:id="rId21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FF00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64" autoAdjust="0"/>
    <p:restoredTop sz="94659" autoAdjust="0"/>
  </p:normalViewPr>
  <p:slideViewPr>
    <p:cSldViewPr>
      <p:cViewPr varScale="1">
        <p:scale>
          <a:sx n="78" d="100"/>
          <a:sy n="78" d="100"/>
        </p:scale>
        <p:origin x="18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73E7-A3FC-4625-B0A5-44D867B07B58}" type="datetimeFigureOut">
              <a:rPr kumimoji="1" lang="ja-JP" altLang="en-US" smtClean="0"/>
              <a:pPr/>
              <a:t>2023/11/25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CE17B-4E60-4C44-B51E-A826DF194615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5009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1F6C14-324B-453F-8029-E5FC24809FBB}" type="slidenum">
              <a:rPr lang="ja-JP" altLang="en-US" smtClean="0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4231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1F6C14-324B-453F-8029-E5FC24809FBB}" type="slidenum">
              <a:rPr lang="ja-JP" altLang="en-US" smtClean="0"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0094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1F6C14-324B-453F-8029-E5FC24809FBB}" type="slidenum">
              <a:rPr lang="ja-JP" altLang="en-US" smtClean="0"/>
              <a:t>20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4231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D4399-1550-4B78-8597-6CF02D5A1F0C}" type="datetimeFigureOut">
              <a:rPr lang="ja-JP" altLang="en-US"/>
              <a:pPr>
                <a:defRPr/>
              </a:pPr>
              <a:t>2023/11/25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40A2-CAB8-4CA0-A8BA-DDC50667EA9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4CACD-37B1-4396-9E54-65542A1B2874}" type="datetimeFigureOut">
              <a:rPr lang="ja-JP" altLang="en-US"/>
              <a:pPr>
                <a:defRPr/>
              </a:pPr>
              <a:t>2023/11/25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1B2C7-307C-4F1E-B7FE-98A88A1EF30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657A6-A957-46D1-B174-EF2F7A152F4B}" type="datetimeFigureOut">
              <a:rPr lang="ja-JP" altLang="en-US"/>
              <a:pPr>
                <a:defRPr/>
              </a:pPr>
              <a:t>2023/11/25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8A7ED-BCE4-4A12-9CBC-1550BF33683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E923B-E0AC-4D25-8ECF-6DCD4AF38DEC}" type="datetimeFigureOut">
              <a:rPr lang="ja-JP" altLang="en-US"/>
              <a:pPr>
                <a:defRPr/>
              </a:pPr>
              <a:t>2023/11/25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36FE9-7F19-48AA-894E-81EE859BBB1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CD24B-05C2-46FD-B040-F3420A2CBBB5}" type="datetimeFigureOut">
              <a:rPr lang="ja-JP" altLang="en-US"/>
              <a:pPr>
                <a:defRPr/>
              </a:pPr>
              <a:t>2023/11/25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0BAF-7D75-470F-BA30-A695D019E2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FE1DF-99F8-472C-8BD6-E3565F84C47E}" type="datetimeFigureOut">
              <a:rPr lang="ja-JP" altLang="en-US"/>
              <a:pPr>
                <a:defRPr/>
              </a:pPr>
              <a:t>2023/11/25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11E02-D3F6-439A-8909-12F73387F46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848B0-FC89-484A-9CC9-E64FCA9FB0D8}" type="datetimeFigureOut">
              <a:rPr lang="ja-JP" altLang="en-US"/>
              <a:pPr>
                <a:defRPr/>
              </a:pPr>
              <a:t>2023/11/25</a:t>
            </a:fld>
            <a:endParaRPr lang="ja-JP" altLang="en-US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493B1-2AC3-4DC9-90C4-85BBE1D1CFB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05729-6154-4EC0-9956-74AAC87DCDC9}" type="datetimeFigureOut">
              <a:rPr lang="ja-JP" altLang="en-US"/>
              <a:pPr>
                <a:defRPr/>
              </a:pPr>
              <a:t>2023/11/25</a:t>
            </a:fld>
            <a:endParaRPr lang="ja-JP" altLang="en-US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AA43F-D328-4739-9A83-4F402EB2469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B512F-724B-4A4C-B312-104066850BB3}" type="datetimeFigureOut">
              <a:rPr lang="ja-JP" altLang="en-US"/>
              <a:pPr>
                <a:defRPr/>
              </a:pPr>
              <a:t>2023/11/25</a:t>
            </a:fld>
            <a:endParaRPr lang="ja-JP" altLang="en-US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CB167-B601-405B-A47D-58F79D83EAA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F5676-E125-4C1E-8C3E-8B3A72A8D57D}" type="datetimeFigureOut">
              <a:rPr lang="ja-JP" altLang="en-US"/>
              <a:pPr>
                <a:defRPr/>
              </a:pPr>
              <a:t>2023/11/25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49A3D-8539-41D5-BAC2-879B867375B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C7837-433C-48C7-A731-BDA1835E2E28}" type="datetimeFigureOut">
              <a:rPr lang="ja-JP" altLang="en-US"/>
              <a:pPr>
                <a:defRPr/>
              </a:pPr>
              <a:t>2023/11/25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F5DE8-D0B1-4826-A41F-1460B84E012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490249-A700-4D09-9C3E-2ACF65CA2932}" type="datetimeFigureOut">
              <a:rPr lang="ja-JP" altLang="en-US"/>
              <a:pPr>
                <a:defRPr/>
              </a:pPr>
              <a:t>2023/11/25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4498C35-020D-47B2-984C-D779FDCBD6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サブタイトル 2"/>
          <p:cNvSpPr>
            <a:spLocks noGrp="1"/>
          </p:cNvSpPr>
          <p:nvPr>
            <p:ph type="subTitle" idx="1"/>
          </p:nvPr>
        </p:nvSpPr>
        <p:spPr>
          <a:xfrm>
            <a:off x="1331913" y="6116638"/>
            <a:ext cx="6400800" cy="625475"/>
          </a:xfrm>
        </p:spPr>
        <p:txBody>
          <a:bodyPr/>
          <a:lstStyle/>
          <a:p>
            <a:r>
              <a:rPr lang="en-US" altLang="ja-JP" dirty="0">
                <a:solidFill>
                  <a:schemeClr val="bg1"/>
                </a:solidFill>
                <a:ea typeface="ＭＳ Ｐゴシック" panose="020B0600070205080204" charset="-128"/>
              </a:rPr>
              <a:t>2023</a:t>
            </a:r>
            <a:r>
              <a:rPr lang="ja-JP" altLang="en-US" dirty="0">
                <a:solidFill>
                  <a:schemeClr val="bg1"/>
                </a:solidFill>
                <a:ea typeface="ＭＳ Ｐゴシック" panose="020B0600070205080204" charset="-128"/>
              </a:rPr>
              <a:t>年</a:t>
            </a:r>
            <a:r>
              <a:rPr lang="en-US" altLang="ja-JP" dirty="0">
                <a:solidFill>
                  <a:schemeClr val="bg1"/>
                </a:solidFill>
                <a:ea typeface="ＭＳ Ｐゴシック" panose="020B0600070205080204" charset="-128"/>
              </a:rPr>
              <a:t>11</a:t>
            </a:r>
            <a:r>
              <a:rPr lang="ja-JP" altLang="en-US" dirty="0">
                <a:solidFill>
                  <a:schemeClr val="bg1"/>
                </a:solidFill>
                <a:ea typeface="ＭＳ Ｐゴシック" panose="020B0600070205080204" charset="-128"/>
              </a:rPr>
              <a:t>月</a:t>
            </a:r>
            <a:r>
              <a:rPr lang="en-US" altLang="ja-JP" dirty="0">
                <a:solidFill>
                  <a:schemeClr val="bg1"/>
                </a:solidFill>
                <a:ea typeface="ＭＳ Ｐゴシック" panose="020B0600070205080204" charset="-128"/>
              </a:rPr>
              <a:t>26</a:t>
            </a:r>
            <a:r>
              <a:rPr lang="ja-JP" altLang="en-US" dirty="0">
                <a:solidFill>
                  <a:schemeClr val="bg1"/>
                </a:solidFill>
                <a:ea typeface="ＭＳ Ｐゴシック" panose="020B0600070205080204" charset="-128"/>
              </a:rPr>
              <a:t>日</a:t>
            </a:r>
          </a:p>
        </p:txBody>
      </p:sp>
      <p:sp>
        <p:nvSpPr>
          <p:cNvPr id="3075" name="タイトル 3"/>
          <p:cNvSpPr>
            <a:spLocks noGrp="1"/>
          </p:cNvSpPr>
          <p:nvPr>
            <p:ph type="ctrTitle"/>
          </p:nvPr>
        </p:nvSpPr>
        <p:spPr>
          <a:xfrm>
            <a:off x="687705" y="44450"/>
            <a:ext cx="8083550" cy="1470025"/>
          </a:xfrm>
        </p:spPr>
        <p:txBody>
          <a:bodyPr/>
          <a:lstStyle/>
          <a:p>
            <a:r>
              <a:rPr lang="ja-JP" altLang="en-US" sz="4800" dirty="0">
                <a:solidFill>
                  <a:schemeClr val="bg1"/>
                </a:solidFill>
                <a:ea typeface="ＭＳ Ｐゴシック" panose="020B0600070205080204" charset="-128"/>
              </a:rPr>
              <a:t>聖霊降臨後最終主日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84885" y="44450"/>
            <a:ext cx="7667625" cy="4603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  <a:latin typeface="Arial" panose="020B0604020202020204"/>
                <a:ea typeface="ＭＳ Ｐゴシック" panose="020B0600070205080204" charset="-128"/>
                <a:cs typeface="Arial" panose="020B0604020202020204"/>
              </a:rPr>
              <a:t>　　　　　　せいれいこうりんご　　さいしゅうしゅじつ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E678FA7-1B92-EDEB-8B81-C677CDB402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1" t="30088" r="5431" b="8217"/>
          <a:stretch>
            <a:fillRect/>
          </a:stretch>
        </p:blipFill>
        <p:spPr>
          <a:xfrm>
            <a:off x="268213" y="1388413"/>
            <a:ext cx="8607574" cy="4691154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449343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title"/>
          </p:nvPr>
        </p:nvSpPr>
        <p:spPr>
          <a:xfrm>
            <a:off x="539750" y="2079962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 sz="5400" dirty="0">
                <a:solidFill>
                  <a:schemeClr val="bg1"/>
                </a:solidFill>
              </a:rPr>
            </a:br>
            <a:r>
              <a:rPr lang="ja-JP" altLang="en-US" sz="5400" dirty="0">
                <a:solidFill>
                  <a:schemeClr val="bg1"/>
                </a:solidFill>
              </a:rPr>
              <a:t>お話し</a:t>
            </a:r>
            <a:br>
              <a:rPr lang="ja-JP" altLang="ja-JP" sz="5400" dirty="0">
                <a:solidFill>
                  <a:schemeClr val="bg1"/>
                </a:solidFill>
              </a:rPr>
            </a:br>
            <a:endParaRPr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14338" name="テキスト ボックス 4"/>
          <p:cNvSpPr txBox="1">
            <a:spLocks noChangeArrowheads="1"/>
          </p:cNvSpPr>
          <p:nvPr/>
        </p:nvSpPr>
        <p:spPr bwMode="auto">
          <a:xfrm>
            <a:off x="3563938" y="1864062"/>
            <a:ext cx="2232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はな</a:t>
            </a:r>
          </a:p>
        </p:txBody>
      </p:sp>
    </p:spTree>
    <p:extLst>
      <p:ext uri="{BB962C8B-B14F-4D97-AF65-F5344CB8AC3E}">
        <p14:creationId xmlns:p14="http://schemas.microsoft.com/office/powerpoint/2010/main" val="472163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タイトル 1"/>
          <p:cNvSpPr>
            <a:spLocks noGrp="1"/>
          </p:cNvSpPr>
          <p:nvPr>
            <p:ph type="title"/>
          </p:nvPr>
        </p:nvSpPr>
        <p:spPr>
          <a:xfrm>
            <a:off x="468313" y="2205038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z="6000">
                <a:solidFill>
                  <a:schemeClr val="bg1"/>
                </a:solidFill>
              </a:rPr>
              <a:t>献金</a:t>
            </a:r>
          </a:p>
        </p:txBody>
      </p:sp>
      <p:sp>
        <p:nvSpPr>
          <p:cNvPr id="23554" name="テキスト ボックス 2"/>
          <p:cNvSpPr txBox="1">
            <a:spLocks noChangeArrowheads="1"/>
          </p:cNvSpPr>
          <p:nvPr/>
        </p:nvSpPr>
        <p:spPr bwMode="auto">
          <a:xfrm>
            <a:off x="3779838" y="1989138"/>
            <a:ext cx="18716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>
                <a:solidFill>
                  <a:schemeClr val="bg1"/>
                </a:solidFill>
                <a:latin typeface="Calibri" pitchFamily="34" charset="0"/>
              </a:rPr>
              <a:t>け　ん　き　ん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u="sng" dirty="0">
                <a:solidFill>
                  <a:schemeClr val="bg1"/>
                </a:solidFill>
              </a:rPr>
              <a:t>主の祈り</a:t>
            </a:r>
            <a:r>
              <a:rPr lang="ja-JP" altLang="en-US" dirty="0">
                <a:solidFill>
                  <a:schemeClr val="bg1"/>
                </a:solidFill>
              </a:rPr>
              <a:t>（起立）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3600" dirty="0">
                <a:solidFill>
                  <a:schemeClr val="bg1"/>
                </a:solidFill>
              </a:rPr>
              <a:t>天の父よ。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3600" dirty="0">
                <a:solidFill>
                  <a:schemeClr val="bg1"/>
                </a:solidFill>
              </a:rPr>
              <a:t>み名があがめられますように。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3600" dirty="0">
                <a:solidFill>
                  <a:schemeClr val="bg1"/>
                </a:solidFill>
              </a:rPr>
              <a:t>み国がきますように。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3600" dirty="0">
                <a:solidFill>
                  <a:schemeClr val="bg1"/>
                </a:solidFill>
              </a:rPr>
              <a:t>み心が天で行われるように、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3600" dirty="0">
                <a:solidFill>
                  <a:schemeClr val="bg1"/>
                </a:solidFill>
              </a:rPr>
              <a:t>	</a:t>
            </a:r>
            <a:r>
              <a:rPr lang="ja-JP" altLang="en-US" sz="3600" dirty="0">
                <a:solidFill>
                  <a:schemeClr val="bg1"/>
                </a:solidFill>
              </a:rPr>
              <a:t>地上でも行われますように。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3600" dirty="0">
                <a:solidFill>
                  <a:schemeClr val="bg1"/>
                </a:solidFill>
              </a:rPr>
              <a:t>私たちに今日もこの日の糧をお与えください。</a:t>
            </a:r>
            <a:endParaRPr lang="en-US" altLang="ja-JP" sz="3600" dirty="0">
              <a:solidFill>
                <a:schemeClr val="bg1"/>
              </a:solidFill>
            </a:endParaRPr>
          </a:p>
        </p:txBody>
      </p:sp>
      <p:sp>
        <p:nvSpPr>
          <p:cNvPr id="24579" name="テキスト ボックス 3"/>
          <p:cNvSpPr txBox="1">
            <a:spLocks noChangeArrowheads="1"/>
          </p:cNvSpPr>
          <p:nvPr/>
        </p:nvSpPr>
        <p:spPr bwMode="auto">
          <a:xfrm>
            <a:off x="2700338" y="260350"/>
            <a:ext cx="719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しゅ</a:t>
            </a:r>
          </a:p>
        </p:txBody>
      </p:sp>
      <p:sp>
        <p:nvSpPr>
          <p:cNvPr id="24580" name="テキスト ボックス 4"/>
          <p:cNvSpPr txBox="1">
            <a:spLocks noChangeArrowheads="1"/>
          </p:cNvSpPr>
          <p:nvPr/>
        </p:nvSpPr>
        <p:spPr bwMode="auto">
          <a:xfrm>
            <a:off x="3779838" y="255588"/>
            <a:ext cx="720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いの</a:t>
            </a:r>
          </a:p>
        </p:txBody>
      </p:sp>
      <p:sp>
        <p:nvSpPr>
          <p:cNvPr id="24581" name="テキスト ボックス 5"/>
          <p:cNvSpPr txBox="1">
            <a:spLocks noChangeArrowheads="1"/>
          </p:cNvSpPr>
          <p:nvPr/>
        </p:nvSpPr>
        <p:spPr bwMode="auto">
          <a:xfrm>
            <a:off x="34925" y="1228750"/>
            <a:ext cx="720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てん</a:t>
            </a:r>
          </a:p>
        </p:txBody>
      </p:sp>
      <p:sp>
        <p:nvSpPr>
          <p:cNvPr id="24582" name="テキスト ボックス 7"/>
          <p:cNvSpPr txBox="1">
            <a:spLocks noChangeArrowheads="1"/>
          </p:cNvSpPr>
          <p:nvPr/>
        </p:nvSpPr>
        <p:spPr bwMode="auto">
          <a:xfrm>
            <a:off x="957263" y="1228750"/>
            <a:ext cx="719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ちち</a:t>
            </a:r>
          </a:p>
        </p:txBody>
      </p:sp>
      <p:sp>
        <p:nvSpPr>
          <p:cNvPr id="24583" name="テキスト ボックス 8"/>
          <p:cNvSpPr txBox="1">
            <a:spLocks noChangeArrowheads="1"/>
          </p:cNvSpPr>
          <p:nvPr/>
        </p:nvSpPr>
        <p:spPr bwMode="auto">
          <a:xfrm>
            <a:off x="611188" y="2092846"/>
            <a:ext cx="720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な</a:t>
            </a:r>
          </a:p>
        </p:txBody>
      </p:sp>
      <p:sp>
        <p:nvSpPr>
          <p:cNvPr id="24584" name="テキスト ボックス 9"/>
          <p:cNvSpPr txBox="1">
            <a:spLocks noChangeArrowheads="1"/>
          </p:cNvSpPr>
          <p:nvPr/>
        </p:nvSpPr>
        <p:spPr bwMode="auto">
          <a:xfrm>
            <a:off x="479425" y="2956942"/>
            <a:ext cx="720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くに</a:t>
            </a:r>
          </a:p>
        </p:txBody>
      </p:sp>
      <p:sp>
        <p:nvSpPr>
          <p:cNvPr id="24585" name="テキスト ボックス 10"/>
          <p:cNvSpPr txBox="1">
            <a:spLocks noChangeArrowheads="1"/>
          </p:cNvSpPr>
          <p:nvPr/>
        </p:nvSpPr>
        <p:spPr bwMode="auto">
          <a:xfrm>
            <a:off x="396007" y="3861048"/>
            <a:ext cx="936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こころ</a:t>
            </a:r>
          </a:p>
        </p:txBody>
      </p:sp>
      <p:sp>
        <p:nvSpPr>
          <p:cNvPr id="24586" name="テキスト ボックス 11"/>
          <p:cNvSpPr txBox="1">
            <a:spLocks noChangeArrowheads="1"/>
          </p:cNvSpPr>
          <p:nvPr/>
        </p:nvSpPr>
        <p:spPr bwMode="auto">
          <a:xfrm>
            <a:off x="1404070" y="3861048"/>
            <a:ext cx="720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てん</a:t>
            </a:r>
          </a:p>
        </p:txBody>
      </p:sp>
      <p:sp>
        <p:nvSpPr>
          <p:cNvPr id="24587" name="テキスト ボックス 12"/>
          <p:cNvSpPr txBox="1">
            <a:spLocks noChangeArrowheads="1"/>
          </p:cNvSpPr>
          <p:nvPr/>
        </p:nvSpPr>
        <p:spPr bwMode="auto">
          <a:xfrm>
            <a:off x="2268687" y="3861048"/>
            <a:ext cx="719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おこ</a:t>
            </a:r>
          </a:p>
        </p:txBody>
      </p:sp>
      <p:sp>
        <p:nvSpPr>
          <p:cNvPr id="24588" name="テキスト ボックス 13"/>
          <p:cNvSpPr txBox="1">
            <a:spLocks noChangeArrowheads="1"/>
          </p:cNvSpPr>
          <p:nvPr/>
        </p:nvSpPr>
        <p:spPr bwMode="auto">
          <a:xfrm>
            <a:off x="971600" y="4725144"/>
            <a:ext cx="995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ちじょう</a:t>
            </a:r>
          </a:p>
        </p:txBody>
      </p:sp>
      <p:sp>
        <p:nvSpPr>
          <p:cNvPr id="24589" name="テキスト ボックス 14"/>
          <p:cNvSpPr txBox="1">
            <a:spLocks noChangeArrowheads="1"/>
          </p:cNvSpPr>
          <p:nvPr/>
        </p:nvSpPr>
        <p:spPr bwMode="auto">
          <a:xfrm>
            <a:off x="-39688" y="5589240"/>
            <a:ext cx="996951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わたし</a:t>
            </a:r>
          </a:p>
        </p:txBody>
      </p:sp>
      <p:sp>
        <p:nvSpPr>
          <p:cNvPr id="24590" name="テキスト ボックス 15"/>
          <p:cNvSpPr txBox="1">
            <a:spLocks noChangeArrowheads="1"/>
          </p:cNvSpPr>
          <p:nvPr/>
        </p:nvSpPr>
        <p:spPr bwMode="auto">
          <a:xfrm>
            <a:off x="2614662" y="4725144"/>
            <a:ext cx="720726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おこ</a:t>
            </a:r>
          </a:p>
        </p:txBody>
      </p:sp>
      <p:sp>
        <p:nvSpPr>
          <p:cNvPr id="24591" name="テキスト ボックス 16"/>
          <p:cNvSpPr txBox="1">
            <a:spLocks noChangeArrowheads="1"/>
          </p:cNvSpPr>
          <p:nvPr/>
        </p:nvSpPr>
        <p:spPr bwMode="auto">
          <a:xfrm>
            <a:off x="1908175" y="5589240"/>
            <a:ext cx="86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きょう</a:t>
            </a:r>
          </a:p>
        </p:txBody>
      </p:sp>
      <p:sp>
        <p:nvSpPr>
          <p:cNvPr id="24592" name="テキスト ボックス 17"/>
          <p:cNvSpPr txBox="1">
            <a:spLocks noChangeArrowheads="1"/>
          </p:cNvSpPr>
          <p:nvPr/>
        </p:nvSpPr>
        <p:spPr bwMode="auto">
          <a:xfrm>
            <a:off x="3923928" y="5589240"/>
            <a:ext cx="57663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ひ</a:t>
            </a:r>
          </a:p>
        </p:txBody>
      </p:sp>
      <p:sp>
        <p:nvSpPr>
          <p:cNvPr id="24593" name="テキスト ボックス 18"/>
          <p:cNvSpPr txBox="1">
            <a:spLocks noChangeArrowheads="1"/>
          </p:cNvSpPr>
          <p:nvPr/>
        </p:nvSpPr>
        <p:spPr bwMode="auto">
          <a:xfrm>
            <a:off x="4716016" y="5589240"/>
            <a:ext cx="865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かて</a:t>
            </a:r>
          </a:p>
        </p:txBody>
      </p:sp>
      <p:sp>
        <p:nvSpPr>
          <p:cNvPr id="24594" name="テキスト ボックス 19"/>
          <p:cNvSpPr txBox="1">
            <a:spLocks noChangeArrowheads="1"/>
          </p:cNvSpPr>
          <p:nvPr/>
        </p:nvSpPr>
        <p:spPr bwMode="auto">
          <a:xfrm>
            <a:off x="6012160" y="5589240"/>
            <a:ext cx="86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あた</a:t>
            </a:r>
          </a:p>
        </p:txBody>
      </p:sp>
      <p:sp>
        <p:nvSpPr>
          <p:cNvPr id="24595" name="テキスト ボックス 20"/>
          <p:cNvSpPr txBox="1">
            <a:spLocks noChangeArrowheads="1"/>
          </p:cNvSpPr>
          <p:nvPr/>
        </p:nvSpPr>
        <p:spPr bwMode="auto">
          <a:xfrm>
            <a:off x="5156200" y="255588"/>
            <a:ext cx="1135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き り つ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u="sng" dirty="0">
                <a:solidFill>
                  <a:schemeClr val="bg1"/>
                </a:solidFill>
              </a:rPr>
              <a:t>主の祈り</a:t>
            </a:r>
            <a:r>
              <a:rPr lang="ja-JP" altLang="en-US" dirty="0">
                <a:solidFill>
                  <a:schemeClr val="bg1"/>
                </a:solidFill>
              </a:rPr>
              <a:t>（起立）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904656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3600" dirty="0">
                <a:solidFill>
                  <a:schemeClr val="bg1"/>
                </a:solidFill>
              </a:rPr>
              <a:t>私たちに罪を犯した者を赦しましたから、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3600" dirty="0">
                <a:solidFill>
                  <a:schemeClr val="bg1"/>
                </a:solidFill>
              </a:rPr>
              <a:t>	</a:t>
            </a:r>
            <a:r>
              <a:rPr lang="ja-JP" altLang="en-US" sz="3600" dirty="0">
                <a:solidFill>
                  <a:schemeClr val="bg1"/>
                </a:solidFill>
              </a:rPr>
              <a:t>私たちの犯した罪をお赦しください。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8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3600" dirty="0">
                <a:solidFill>
                  <a:schemeClr val="bg1"/>
                </a:solidFill>
              </a:rPr>
              <a:t>私たちを誘惑から導き出して、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3600" dirty="0">
                <a:solidFill>
                  <a:schemeClr val="bg1"/>
                </a:solidFill>
              </a:rPr>
              <a:t>	</a:t>
            </a:r>
            <a:r>
              <a:rPr lang="ja-JP" altLang="en-US" sz="3600" dirty="0">
                <a:solidFill>
                  <a:schemeClr val="bg1"/>
                </a:solidFill>
              </a:rPr>
              <a:t>悪からお救いください。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8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3600" dirty="0">
                <a:solidFill>
                  <a:schemeClr val="bg1"/>
                </a:solidFill>
              </a:rPr>
              <a:t>み国も力も栄光もとこしえに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3600" dirty="0">
                <a:solidFill>
                  <a:schemeClr val="bg1"/>
                </a:solidFill>
              </a:rPr>
              <a:t>	</a:t>
            </a:r>
            <a:r>
              <a:rPr lang="ja-JP" altLang="en-US" sz="3600" dirty="0">
                <a:solidFill>
                  <a:schemeClr val="bg1"/>
                </a:solidFill>
              </a:rPr>
              <a:t>あなたのものだからです。　アーメン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ts val="54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3600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5603" name="テキスト ボックス 3"/>
          <p:cNvSpPr txBox="1">
            <a:spLocks noChangeArrowheads="1"/>
          </p:cNvSpPr>
          <p:nvPr/>
        </p:nvSpPr>
        <p:spPr bwMode="auto">
          <a:xfrm>
            <a:off x="2700338" y="260350"/>
            <a:ext cx="719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しゅ</a:t>
            </a:r>
          </a:p>
        </p:txBody>
      </p:sp>
      <p:sp>
        <p:nvSpPr>
          <p:cNvPr id="25604" name="テキスト ボックス 4"/>
          <p:cNvSpPr txBox="1">
            <a:spLocks noChangeArrowheads="1"/>
          </p:cNvSpPr>
          <p:nvPr/>
        </p:nvSpPr>
        <p:spPr bwMode="auto">
          <a:xfrm>
            <a:off x="3779838" y="255588"/>
            <a:ext cx="720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いの</a:t>
            </a:r>
          </a:p>
        </p:txBody>
      </p:sp>
      <p:sp>
        <p:nvSpPr>
          <p:cNvPr id="25605" name="テキスト ボックス 5"/>
          <p:cNvSpPr txBox="1">
            <a:spLocks noChangeArrowheads="1"/>
          </p:cNvSpPr>
          <p:nvPr/>
        </p:nvSpPr>
        <p:spPr bwMode="auto">
          <a:xfrm>
            <a:off x="5156200" y="255588"/>
            <a:ext cx="1135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き り つ</a:t>
            </a:r>
          </a:p>
        </p:txBody>
      </p:sp>
      <p:sp>
        <p:nvSpPr>
          <p:cNvPr id="25606" name="テキスト ボックス 6"/>
          <p:cNvSpPr txBox="1">
            <a:spLocks noChangeArrowheads="1"/>
          </p:cNvSpPr>
          <p:nvPr/>
        </p:nvSpPr>
        <p:spPr bwMode="auto">
          <a:xfrm>
            <a:off x="-107950" y="1222400"/>
            <a:ext cx="995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わたし</a:t>
            </a:r>
          </a:p>
        </p:txBody>
      </p:sp>
      <p:sp>
        <p:nvSpPr>
          <p:cNvPr id="25607" name="テキスト ボックス 7"/>
          <p:cNvSpPr txBox="1">
            <a:spLocks noChangeArrowheads="1"/>
          </p:cNvSpPr>
          <p:nvPr/>
        </p:nvSpPr>
        <p:spPr bwMode="auto">
          <a:xfrm>
            <a:off x="1703388" y="1222400"/>
            <a:ext cx="996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つみ</a:t>
            </a:r>
          </a:p>
        </p:txBody>
      </p:sp>
      <p:sp>
        <p:nvSpPr>
          <p:cNvPr id="25608" name="テキスト ボックス 8"/>
          <p:cNvSpPr txBox="1">
            <a:spLocks noChangeArrowheads="1"/>
          </p:cNvSpPr>
          <p:nvPr/>
        </p:nvSpPr>
        <p:spPr bwMode="auto">
          <a:xfrm>
            <a:off x="2555776" y="1228750"/>
            <a:ext cx="779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おか</a:t>
            </a:r>
          </a:p>
        </p:txBody>
      </p:sp>
      <p:sp>
        <p:nvSpPr>
          <p:cNvPr id="25609" name="テキスト ボックス 9"/>
          <p:cNvSpPr txBox="1">
            <a:spLocks noChangeArrowheads="1"/>
          </p:cNvSpPr>
          <p:nvPr/>
        </p:nvSpPr>
        <p:spPr bwMode="auto">
          <a:xfrm>
            <a:off x="3791074" y="1228750"/>
            <a:ext cx="996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もの</a:t>
            </a:r>
          </a:p>
        </p:txBody>
      </p:sp>
      <p:sp>
        <p:nvSpPr>
          <p:cNvPr id="25610" name="テキスト ボックス 10"/>
          <p:cNvSpPr txBox="1">
            <a:spLocks noChangeArrowheads="1"/>
          </p:cNvSpPr>
          <p:nvPr/>
        </p:nvSpPr>
        <p:spPr bwMode="auto">
          <a:xfrm>
            <a:off x="4644008" y="1228750"/>
            <a:ext cx="996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ゆる</a:t>
            </a:r>
          </a:p>
        </p:txBody>
      </p:sp>
      <p:sp>
        <p:nvSpPr>
          <p:cNvPr id="25611" name="テキスト ボックス 11"/>
          <p:cNvSpPr txBox="1">
            <a:spLocks noChangeArrowheads="1"/>
          </p:cNvSpPr>
          <p:nvPr/>
        </p:nvSpPr>
        <p:spPr bwMode="auto">
          <a:xfrm>
            <a:off x="749818" y="2092846"/>
            <a:ext cx="995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わたし</a:t>
            </a:r>
          </a:p>
        </p:txBody>
      </p:sp>
      <p:sp>
        <p:nvSpPr>
          <p:cNvPr id="25612" name="テキスト ボックス 12"/>
          <p:cNvSpPr txBox="1">
            <a:spLocks noChangeArrowheads="1"/>
          </p:cNvSpPr>
          <p:nvPr/>
        </p:nvSpPr>
        <p:spPr bwMode="auto">
          <a:xfrm>
            <a:off x="2650976" y="2092846"/>
            <a:ext cx="996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おか</a:t>
            </a:r>
          </a:p>
        </p:txBody>
      </p:sp>
      <p:sp>
        <p:nvSpPr>
          <p:cNvPr id="25613" name="テキスト ボックス 13"/>
          <p:cNvSpPr txBox="1">
            <a:spLocks noChangeArrowheads="1"/>
          </p:cNvSpPr>
          <p:nvPr/>
        </p:nvSpPr>
        <p:spPr bwMode="auto">
          <a:xfrm>
            <a:off x="3874939" y="2092846"/>
            <a:ext cx="996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つみ</a:t>
            </a:r>
          </a:p>
        </p:txBody>
      </p:sp>
      <p:sp>
        <p:nvSpPr>
          <p:cNvPr id="25614" name="テキスト ボックス 14"/>
          <p:cNvSpPr txBox="1">
            <a:spLocks noChangeArrowheads="1"/>
          </p:cNvSpPr>
          <p:nvPr/>
        </p:nvSpPr>
        <p:spPr bwMode="auto">
          <a:xfrm>
            <a:off x="5159226" y="2092846"/>
            <a:ext cx="996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ゆる</a:t>
            </a:r>
          </a:p>
        </p:txBody>
      </p:sp>
      <p:sp>
        <p:nvSpPr>
          <p:cNvPr id="25615" name="テキスト ボックス 15"/>
          <p:cNvSpPr txBox="1">
            <a:spLocks noChangeArrowheads="1"/>
          </p:cNvSpPr>
          <p:nvPr/>
        </p:nvSpPr>
        <p:spPr bwMode="auto">
          <a:xfrm>
            <a:off x="1698056" y="3139628"/>
            <a:ext cx="1277937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ゆうわく</a:t>
            </a:r>
          </a:p>
        </p:txBody>
      </p:sp>
      <p:sp>
        <p:nvSpPr>
          <p:cNvPr id="25616" name="テキスト ボックス 16"/>
          <p:cNvSpPr txBox="1">
            <a:spLocks noChangeArrowheads="1"/>
          </p:cNvSpPr>
          <p:nvPr/>
        </p:nvSpPr>
        <p:spPr bwMode="auto">
          <a:xfrm>
            <a:off x="-108520" y="3140968"/>
            <a:ext cx="996951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わたし</a:t>
            </a:r>
          </a:p>
        </p:txBody>
      </p:sp>
      <p:sp>
        <p:nvSpPr>
          <p:cNvPr id="25617" name="テキスト ボックス 17"/>
          <p:cNvSpPr txBox="1">
            <a:spLocks noChangeArrowheads="1"/>
          </p:cNvSpPr>
          <p:nvPr/>
        </p:nvSpPr>
        <p:spPr bwMode="auto">
          <a:xfrm>
            <a:off x="3275856" y="3140968"/>
            <a:ext cx="1277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みちび</a:t>
            </a:r>
          </a:p>
        </p:txBody>
      </p:sp>
      <p:sp>
        <p:nvSpPr>
          <p:cNvPr id="25618" name="テキスト ボックス 18"/>
          <p:cNvSpPr txBox="1">
            <a:spLocks noChangeArrowheads="1"/>
          </p:cNvSpPr>
          <p:nvPr/>
        </p:nvSpPr>
        <p:spPr bwMode="auto">
          <a:xfrm>
            <a:off x="4355976" y="3140968"/>
            <a:ext cx="844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だ</a:t>
            </a:r>
          </a:p>
        </p:txBody>
      </p:sp>
      <p:sp>
        <p:nvSpPr>
          <p:cNvPr id="25619" name="テキスト ボックス 19"/>
          <p:cNvSpPr txBox="1">
            <a:spLocks noChangeArrowheads="1"/>
          </p:cNvSpPr>
          <p:nvPr/>
        </p:nvSpPr>
        <p:spPr bwMode="auto">
          <a:xfrm>
            <a:off x="899592" y="4037062"/>
            <a:ext cx="842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あく</a:t>
            </a:r>
          </a:p>
        </p:txBody>
      </p:sp>
      <p:sp>
        <p:nvSpPr>
          <p:cNvPr id="25620" name="テキスト ボックス 20"/>
          <p:cNvSpPr txBox="1">
            <a:spLocks noChangeArrowheads="1"/>
          </p:cNvSpPr>
          <p:nvPr/>
        </p:nvSpPr>
        <p:spPr bwMode="auto">
          <a:xfrm>
            <a:off x="2647430" y="4037062"/>
            <a:ext cx="844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すく</a:t>
            </a:r>
          </a:p>
        </p:txBody>
      </p:sp>
      <p:sp>
        <p:nvSpPr>
          <p:cNvPr id="25621" name="テキスト ボックス 21"/>
          <p:cNvSpPr txBox="1">
            <a:spLocks noChangeArrowheads="1"/>
          </p:cNvSpPr>
          <p:nvPr/>
        </p:nvSpPr>
        <p:spPr bwMode="auto">
          <a:xfrm>
            <a:off x="515938" y="5085184"/>
            <a:ext cx="8429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くに</a:t>
            </a:r>
          </a:p>
        </p:txBody>
      </p:sp>
      <p:sp>
        <p:nvSpPr>
          <p:cNvPr id="25622" name="テキスト ボックス 22"/>
          <p:cNvSpPr txBox="1">
            <a:spLocks noChangeArrowheads="1"/>
          </p:cNvSpPr>
          <p:nvPr/>
        </p:nvSpPr>
        <p:spPr bwMode="auto">
          <a:xfrm>
            <a:off x="1203325" y="5085184"/>
            <a:ext cx="92075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ちから</a:t>
            </a:r>
          </a:p>
        </p:txBody>
      </p:sp>
      <p:sp>
        <p:nvSpPr>
          <p:cNvPr id="25623" name="テキスト ボックス 23"/>
          <p:cNvSpPr txBox="1">
            <a:spLocks noChangeArrowheads="1"/>
          </p:cNvSpPr>
          <p:nvPr/>
        </p:nvSpPr>
        <p:spPr bwMode="auto">
          <a:xfrm>
            <a:off x="2123728" y="5085184"/>
            <a:ext cx="106680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えいこう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/>
          </p:nvPr>
        </p:nvSpPr>
        <p:spPr>
          <a:xfrm>
            <a:off x="457200" y="1709738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z="5400" dirty="0">
                <a:solidFill>
                  <a:schemeClr val="bg1"/>
                </a:solidFill>
              </a:rPr>
              <a:t>祝福 </a:t>
            </a:r>
            <a:r>
              <a:rPr lang="ja-JP" altLang="en-US" sz="4000" dirty="0">
                <a:solidFill>
                  <a:schemeClr val="bg1"/>
                </a:solidFill>
              </a:rPr>
              <a:t>（起立）</a:t>
            </a:r>
          </a:p>
        </p:txBody>
      </p:sp>
      <p:sp>
        <p:nvSpPr>
          <p:cNvPr id="26626" name="テキスト ボックス 4"/>
          <p:cNvSpPr txBox="1">
            <a:spLocks noChangeArrowheads="1"/>
          </p:cNvSpPr>
          <p:nvPr/>
        </p:nvSpPr>
        <p:spPr bwMode="auto">
          <a:xfrm>
            <a:off x="2843213" y="1557338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し　ゅ　く　ふ　く</a:t>
            </a:r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4876800" y="1804988"/>
            <a:ext cx="1135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き り つ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u="sng" dirty="0">
                <a:solidFill>
                  <a:schemeClr val="bg1"/>
                </a:solidFill>
              </a:rPr>
              <a:t>祝福</a:t>
            </a:r>
            <a:r>
              <a:rPr lang="ja-JP" altLang="en-US" dirty="0">
                <a:solidFill>
                  <a:schemeClr val="bg1"/>
                </a:solidFill>
              </a:rPr>
              <a:t>（起立）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衆） </a:t>
            </a:r>
            <a:r>
              <a:rPr lang="ja-JP" altLang="en-US" sz="4400" dirty="0">
                <a:solidFill>
                  <a:schemeClr val="bg1"/>
                </a:solidFill>
              </a:rPr>
              <a:t>アーメン、アーメン、アーメン</a:t>
            </a:r>
            <a:endParaRPr kumimoji="1" lang="ja-JP" altLang="en-US" sz="44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3153377" y="260648"/>
            <a:ext cx="11453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Calibri" pitchFamily="34" charset="0"/>
              </a:rPr>
              <a:t>しゅくふく</a:t>
            </a: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4687562" y="260648"/>
            <a:ext cx="938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Calibri" pitchFamily="34" charset="0"/>
              </a:rPr>
              <a:t>き り つ</a:t>
            </a:r>
          </a:p>
        </p:txBody>
      </p:sp>
    </p:spTree>
    <p:extLst>
      <p:ext uri="{BB962C8B-B14F-4D97-AF65-F5344CB8AC3E}">
        <p14:creationId xmlns:p14="http://schemas.microsoft.com/office/powerpoint/2010/main" val="1135121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タイトル 1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u="sng" dirty="0">
                <a:solidFill>
                  <a:schemeClr val="bg1"/>
                </a:solidFill>
              </a:rPr>
              <a:t>さんびか</a:t>
            </a:r>
            <a:br>
              <a:rPr lang="en-US" altLang="ja-JP" u="sng" dirty="0">
                <a:solidFill>
                  <a:schemeClr val="bg1"/>
                </a:solidFill>
              </a:rPr>
            </a:br>
            <a:r>
              <a:rPr lang="ja-JP" altLang="en-US" u="sng" dirty="0">
                <a:solidFill>
                  <a:schemeClr val="bg1"/>
                </a:solidFill>
              </a:rPr>
              <a:t>「こえのかぎり</a:t>
            </a:r>
            <a:r>
              <a:rPr lang="en-US" altLang="ja-JP" u="sng" dirty="0">
                <a:solidFill>
                  <a:schemeClr val="bg1"/>
                </a:solidFill>
              </a:rPr>
              <a:t> </a:t>
            </a:r>
            <a:r>
              <a:rPr lang="ja-JP" altLang="en-US" u="sng" dirty="0">
                <a:solidFill>
                  <a:schemeClr val="bg1"/>
                </a:solidFill>
              </a:rPr>
              <a:t>かみをたたえよ」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388" y="1740878"/>
            <a:ext cx="8785225" cy="5216514"/>
          </a:xfrm>
        </p:spPr>
        <p:txBody>
          <a:bodyPr rtlCol="0">
            <a:normAutofit/>
          </a:bodyPr>
          <a:lstStyle/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こえのかぎり　かみをたたえよ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フルートふきならせ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こえをあわせ　ドラムたたいて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よろこびのメロディー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44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57516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タイトル 1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u="sng" dirty="0">
                <a:solidFill>
                  <a:schemeClr val="bg1"/>
                </a:solidFill>
              </a:rPr>
              <a:t>さんびか</a:t>
            </a:r>
            <a:br>
              <a:rPr lang="en-US" altLang="ja-JP" u="sng" dirty="0">
                <a:solidFill>
                  <a:schemeClr val="bg1"/>
                </a:solidFill>
              </a:rPr>
            </a:br>
            <a:r>
              <a:rPr lang="ja-JP" altLang="en-US" u="sng" dirty="0">
                <a:solidFill>
                  <a:schemeClr val="bg1"/>
                </a:solidFill>
              </a:rPr>
              <a:t>「こえのかぎり</a:t>
            </a:r>
            <a:r>
              <a:rPr lang="en-US" altLang="ja-JP" u="sng" dirty="0">
                <a:solidFill>
                  <a:schemeClr val="bg1"/>
                </a:solidFill>
              </a:rPr>
              <a:t> </a:t>
            </a:r>
            <a:r>
              <a:rPr lang="ja-JP" altLang="en-US" u="sng" dirty="0">
                <a:solidFill>
                  <a:schemeClr val="bg1"/>
                </a:solidFill>
              </a:rPr>
              <a:t>かみをたたえよ」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388" y="1740878"/>
            <a:ext cx="8785225" cy="5216514"/>
          </a:xfrm>
        </p:spPr>
        <p:txBody>
          <a:bodyPr rtlCol="0">
            <a:normAutofit/>
          </a:bodyPr>
          <a:lstStyle/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チェロにあわせうたえよ　トランペット　ホルンよ　ひびけー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シンバル </a:t>
            </a:r>
            <a:r>
              <a:rPr lang="ja-JP" altLang="en-US" sz="4400">
                <a:solidFill>
                  <a:schemeClr val="bg1"/>
                </a:solidFill>
                <a:latin typeface="+mn-ea"/>
              </a:rPr>
              <a:t>チャイム　ドラをならして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よろこびのリズム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04016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タイトル 1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u="sng" dirty="0">
                <a:solidFill>
                  <a:schemeClr val="bg1"/>
                </a:solidFill>
              </a:rPr>
              <a:t>さんびか</a:t>
            </a:r>
            <a:br>
              <a:rPr lang="en-US" altLang="ja-JP" u="sng" dirty="0">
                <a:solidFill>
                  <a:schemeClr val="bg1"/>
                </a:solidFill>
              </a:rPr>
            </a:br>
            <a:r>
              <a:rPr lang="ja-JP" altLang="en-US" u="sng" dirty="0">
                <a:solidFill>
                  <a:schemeClr val="bg1"/>
                </a:solidFill>
              </a:rPr>
              <a:t>「こえのかぎり</a:t>
            </a:r>
            <a:r>
              <a:rPr lang="en-US" altLang="ja-JP" u="sng" dirty="0">
                <a:solidFill>
                  <a:schemeClr val="bg1"/>
                </a:solidFill>
              </a:rPr>
              <a:t> </a:t>
            </a:r>
            <a:r>
              <a:rPr lang="ja-JP" altLang="en-US" u="sng" dirty="0">
                <a:solidFill>
                  <a:schemeClr val="bg1"/>
                </a:solidFill>
              </a:rPr>
              <a:t>かみをたたえよ」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388" y="1740878"/>
            <a:ext cx="8785225" cy="5216514"/>
          </a:xfrm>
        </p:spPr>
        <p:txBody>
          <a:bodyPr rtlCol="0">
            <a:normAutofit/>
          </a:bodyPr>
          <a:lstStyle/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フラット シャープ　ハープのげんを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はじいて　おどりだそう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こえをあわせ　かみをたたえよ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よろこびのさんび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93635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title"/>
          </p:nvPr>
        </p:nvSpPr>
        <p:spPr>
          <a:xfrm>
            <a:off x="539750" y="2781300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 sz="5400" dirty="0">
                <a:solidFill>
                  <a:schemeClr val="bg1"/>
                </a:solidFill>
              </a:rPr>
            </a:br>
            <a:r>
              <a:rPr lang="ja-JP" altLang="en-US" sz="6600" dirty="0">
                <a:solidFill>
                  <a:schemeClr val="bg1"/>
                </a:solidFill>
              </a:rPr>
              <a:t>後</a:t>
            </a:r>
            <a:r>
              <a:rPr lang="ja-JP" altLang="ja-JP" sz="6600" dirty="0">
                <a:solidFill>
                  <a:schemeClr val="bg1"/>
                </a:solidFill>
              </a:rPr>
              <a:t>　奏</a:t>
            </a:r>
            <a:br>
              <a:rPr lang="ja-JP" altLang="ja-JP" sz="5400" dirty="0">
                <a:solidFill>
                  <a:schemeClr val="bg1"/>
                </a:solidFill>
              </a:rPr>
            </a:br>
            <a:endParaRPr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14338" name="テキスト ボックス 4"/>
          <p:cNvSpPr txBox="1">
            <a:spLocks noChangeArrowheads="1"/>
          </p:cNvSpPr>
          <p:nvPr/>
        </p:nvSpPr>
        <p:spPr bwMode="auto">
          <a:xfrm>
            <a:off x="3419922" y="2492896"/>
            <a:ext cx="27362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Calibri" pitchFamily="34" charset="0"/>
              </a:rPr>
              <a:t>こ　　う　　そ　　う</a:t>
            </a:r>
          </a:p>
        </p:txBody>
      </p:sp>
    </p:spTree>
    <p:extLst>
      <p:ext uri="{BB962C8B-B14F-4D97-AF65-F5344CB8AC3E}">
        <p14:creationId xmlns:p14="http://schemas.microsoft.com/office/powerpoint/2010/main" val="3781704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title"/>
          </p:nvPr>
        </p:nvSpPr>
        <p:spPr>
          <a:xfrm>
            <a:off x="539750" y="2781300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 sz="5400" dirty="0">
                <a:solidFill>
                  <a:schemeClr val="bg1"/>
                </a:solidFill>
              </a:rPr>
            </a:br>
            <a:r>
              <a:rPr lang="ja-JP" altLang="ja-JP" sz="6600" dirty="0">
                <a:solidFill>
                  <a:schemeClr val="bg1"/>
                </a:solidFill>
              </a:rPr>
              <a:t>前　奏</a:t>
            </a:r>
            <a:br>
              <a:rPr lang="ja-JP" altLang="ja-JP" sz="5400" dirty="0">
                <a:solidFill>
                  <a:schemeClr val="bg1"/>
                </a:solidFill>
              </a:rPr>
            </a:br>
            <a:endParaRPr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14338" name="テキスト ボックス 4"/>
          <p:cNvSpPr txBox="1">
            <a:spLocks noChangeArrowheads="1"/>
          </p:cNvSpPr>
          <p:nvPr/>
        </p:nvSpPr>
        <p:spPr bwMode="auto">
          <a:xfrm>
            <a:off x="3347914" y="2492896"/>
            <a:ext cx="27362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Calibri" pitchFamily="34" charset="0"/>
              </a:rPr>
              <a:t>ぜ　　ん　　そ　　う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サブタイトル 2"/>
          <p:cNvSpPr>
            <a:spLocks noGrp="1"/>
          </p:cNvSpPr>
          <p:nvPr>
            <p:ph type="subTitle" idx="1"/>
          </p:nvPr>
        </p:nvSpPr>
        <p:spPr>
          <a:xfrm>
            <a:off x="1331913" y="6116638"/>
            <a:ext cx="6400800" cy="625475"/>
          </a:xfrm>
        </p:spPr>
        <p:txBody>
          <a:bodyPr/>
          <a:lstStyle/>
          <a:p>
            <a:r>
              <a:rPr lang="en-US" altLang="ja-JP" dirty="0">
                <a:solidFill>
                  <a:schemeClr val="bg1"/>
                </a:solidFill>
                <a:ea typeface="ＭＳ Ｐゴシック" panose="020B0600070205080204" charset="-128"/>
              </a:rPr>
              <a:t>2023</a:t>
            </a:r>
            <a:r>
              <a:rPr lang="ja-JP" altLang="en-US" dirty="0">
                <a:solidFill>
                  <a:schemeClr val="bg1"/>
                </a:solidFill>
                <a:ea typeface="ＭＳ Ｐゴシック" panose="020B0600070205080204" charset="-128"/>
              </a:rPr>
              <a:t>年</a:t>
            </a:r>
            <a:r>
              <a:rPr lang="en-US" altLang="ja-JP" dirty="0">
                <a:solidFill>
                  <a:schemeClr val="bg1"/>
                </a:solidFill>
                <a:ea typeface="ＭＳ Ｐゴシック" panose="020B0600070205080204" charset="-128"/>
              </a:rPr>
              <a:t>11</a:t>
            </a:r>
            <a:r>
              <a:rPr lang="ja-JP" altLang="en-US" dirty="0">
                <a:solidFill>
                  <a:schemeClr val="bg1"/>
                </a:solidFill>
                <a:ea typeface="ＭＳ Ｐゴシック" panose="020B0600070205080204" charset="-128"/>
              </a:rPr>
              <a:t>月</a:t>
            </a:r>
            <a:r>
              <a:rPr lang="en-US" altLang="ja-JP" dirty="0">
                <a:solidFill>
                  <a:schemeClr val="bg1"/>
                </a:solidFill>
                <a:ea typeface="ＭＳ Ｐゴシック" panose="020B0600070205080204" charset="-128"/>
              </a:rPr>
              <a:t>26</a:t>
            </a:r>
            <a:r>
              <a:rPr lang="ja-JP" altLang="en-US" dirty="0">
                <a:solidFill>
                  <a:schemeClr val="bg1"/>
                </a:solidFill>
                <a:ea typeface="ＭＳ Ｐゴシック" panose="020B0600070205080204" charset="-128"/>
              </a:rPr>
              <a:t>日</a:t>
            </a:r>
          </a:p>
        </p:txBody>
      </p:sp>
      <p:sp>
        <p:nvSpPr>
          <p:cNvPr id="3075" name="タイトル 3"/>
          <p:cNvSpPr>
            <a:spLocks noGrp="1"/>
          </p:cNvSpPr>
          <p:nvPr>
            <p:ph type="ctrTitle"/>
          </p:nvPr>
        </p:nvSpPr>
        <p:spPr>
          <a:xfrm>
            <a:off x="687705" y="44450"/>
            <a:ext cx="8083550" cy="1470025"/>
          </a:xfrm>
        </p:spPr>
        <p:txBody>
          <a:bodyPr/>
          <a:lstStyle/>
          <a:p>
            <a:r>
              <a:rPr lang="ja-JP" altLang="en-US" sz="4800" dirty="0">
                <a:solidFill>
                  <a:schemeClr val="bg1"/>
                </a:solidFill>
                <a:ea typeface="ＭＳ Ｐゴシック" panose="020B0600070205080204" charset="-128"/>
              </a:rPr>
              <a:t>聖霊降臨後最終主日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84885" y="44450"/>
            <a:ext cx="7667625" cy="4603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  <a:latin typeface="Arial" panose="020B0604020202020204"/>
                <a:ea typeface="ＭＳ Ｐゴシック" panose="020B0600070205080204" charset="-128"/>
                <a:cs typeface="Arial" panose="020B0604020202020204"/>
              </a:rPr>
              <a:t>　　　　　　せいれいこうりんご　　さいしゅうしゅじつ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E678FA7-1B92-EDEB-8B81-C677CDB402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1" t="30088" r="5431" b="8217"/>
          <a:stretch>
            <a:fillRect/>
          </a:stretch>
        </p:blipFill>
        <p:spPr>
          <a:xfrm>
            <a:off x="268213" y="1388413"/>
            <a:ext cx="8607574" cy="4691154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953838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ja-JP" u="sng" dirty="0">
                <a:solidFill>
                  <a:schemeClr val="bg1"/>
                </a:solidFill>
              </a:rPr>
              <a:t>み名による祝福</a:t>
            </a:r>
            <a:endParaRPr lang="ja-JP" altLang="ja-JP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ja-JP" altLang="en-US" sz="4400" dirty="0">
                <a:solidFill>
                  <a:srgbClr val="00FFFF"/>
                </a:solidFill>
              </a:rPr>
              <a:t>司）　父と子と聖霊のみ名によって</a:t>
            </a:r>
            <a:endParaRPr lang="en-US" altLang="ja-JP" sz="4400" dirty="0">
              <a:solidFill>
                <a:srgbClr val="00FFFF"/>
              </a:solidFill>
            </a:endParaRPr>
          </a:p>
          <a:p>
            <a:pPr marL="0" indent="0"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</a:rPr>
              <a:t>衆）　アーメン</a:t>
            </a:r>
          </a:p>
        </p:txBody>
      </p:sp>
      <p:sp>
        <p:nvSpPr>
          <p:cNvPr id="5" name="テキスト ボックス 4"/>
          <p:cNvSpPr txBox="1">
            <a:spLocks noChangeArrowheads="1"/>
          </p:cNvSpPr>
          <p:nvPr/>
        </p:nvSpPr>
        <p:spPr bwMode="auto">
          <a:xfrm>
            <a:off x="5291584" y="247948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しゅくふく</a:t>
            </a:r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3347368" y="289545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な</a:t>
            </a:r>
          </a:p>
        </p:txBody>
      </p:sp>
      <p:sp>
        <p:nvSpPr>
          <p:cNvPr id="7" name="テキスト ボックス 6"/>
          <p:cNvSpPr txBox="1">
            <a:spLocks noChangeArrowheads="1"/>
          </p:cNvSpPr>
          <p:nvPr/>
        </p:nvSpPr>
        <p:spPr bwMode="auto">
          <a:xfrm>
            <a:off x="1246675" y="1588730"/>
            <a:ext cx="6840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rgbClr val="00FFFF"/>
                </a:solidFill>
                <a:latin typeface="Calibri" pitchFamily="34" charset="0"/>
              </a:rPr>
              <a:t>ちち</a:t>
            </a:r>
          </a:p>
        </p:txBody>
      </p:sp>
      <p:sp>
        <p:nvSpPr>
          <p:cNvPr id="8" name="テキスト ボックス 7"/>
          <p:cNvSpPr txBox="1">
            <a:spLocks noChangeArrowheads="1"/>
          </p:cNvSpPr>
          <p:nvPr/>
        </p:nvSpPr>
        <p:spPr bwMode="auto">
          <a:xfrm>
            <a:off x="2375756" y="1588730"/>
            <a:ext cx="6840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rgbClr val="00FFFF"/>
                </a:solidFill>
                <a:latin typeface="Calibri" pitchFamily="34" charset="0"/>
              </a:rPr>
              <a:t>こ</a:t>
            </a:r>
          </a:p>
        </p:txBody>
      </p:sp>
      <p:sp>
        <p:nvSpPr>
          <p:cNvPr id="9" name="テキスト ボックス 8"/>
          <p:cNvSpPr txBox="1">
            <a:spLocks noChangeArrowheads="1"/>
          </p:cNvSpPr>
          <p:nvPr/>
        </p:nvSpPr>
        <p:spPr bwMode="auto">
          <a:xfrm>
            <a:off x="5590335" y="1588730"/>
            <a:ext cx="6840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rgbClr val="00FFFF"/>
                </a:solidFill>
                <a:latin typeface="Calibri" pitchFamily="34" charset="0"/>
              </a:rPr>
              <a:t>な</a:t>
            </a:r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3239852" y="1588730"/>
            <a:ext cx="14761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rgbClr val="00FFFF"/>
                </a:solidFill>
                <a:latin typeface="Calibri" pitchFamily="34" charset="0"/>
              </a:rPr>
              <a:t>せいれい</a:t>
            </a:r>
          </a:p>
        </p:txBody>
      </p:sp>
    </p:spTree>
    <p:extLst>
      <p:ext uri="{BB962C8B-B14F-4D97-AF65-F5344CB8AC3E}">
        <p14:creationId xmlns:p14="http://schemas.microsoft.com/office/powerpoint/2010/main" val="120879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タイトル 1"/>
          <p:cNvSpPr>
            <a:spLocks noGrp="1"/>
          </p:cNvSpPr>
          <p:nvPr>
            <p:ph type="title"/>
          </p:nvPr>
        </p:nvSpPr>
        <p:spPr>
          <a:xfrm>
            <a:off x="323528" y="274191"/>
            <a:ext cx="8424936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u="sng" dirty="0">
                <a:solidFill>
                  <a:schemeClr val="bg1"/>
                </a:solidFill>
              </a:rPr>
              <a:t>さんびか「きよい</a:t>
            </a:r>
            <a:r>
              <a:rPr lang="ja-JP" altLang="en-US" u="sng" dirty="0" err="1">
                <a:solidFill>
                  <a:schemeClr val="bg1"/>
                </a:solidFill>
              </a:rPr>
              <a:t>あさ</a:t>
            </a:r>
            <a:r>
              <a:rPr lang="en-US" altLang="ja-JP" u="sng" dirty="0">
                <a:solidFill>
                  <a:schemeClr val="bg1"/>
                </a:solidFill>
              </a:rPr>
              <a:t> </a:t>
            </a:r>
            <a:r>
              <a:rPr lang="ja-JP" altLang="en-US" u="sng" dirty="0">
                <a:solidFill>
                  <a:schemeClr val="bg1"/>
                </a:solidFill>
              </a:rPr>
              <a:t>あけて」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926399"/>
          </a:xfrm>
        </p:spPr>
        <p:txBody>
          <a:bodyPr rtlCol="0">
            <a:normAutofit/>
          </a:bodyPr>
          <a:lstStyle/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１．</a:t>
            </a:r>
            <a:r>
              <a:rPr lang="en-US" altLang="ja-JP" sz="4400" dirty="0">
                <a:solidFill>
                  <a:schemeClr val="bg1"/>
                </a:solidFill>
                <a:latin typeface="+mn-ea"/>
              </a:rPr>
              <a:t>	</a:t>
            </a: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きよい朝あけて</a:t>
            </a: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　　</a:t>
            </a:r>
            <a:r>
              <a:rPr lang="en-US" altLang="ja-JP" sz="4400" dirty="0">
                <a:solidFill>
                  <a:schemeClr val="bg1"/>
                </a:solidFill>
                <a:latin typeface="+mn-ea"/>
              </a:rPr>
              <a:t>	</a:t>
            </a: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神さまにいのる</a:t>
            </a: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　　</a:t>
            </a:r>
            <a:r>
              <a:rPr lang="en-US" altLang="ja-JP" sz="4400" dirty="0">
                <a:solidFill>
                  <a:schemeClr val="bg1"/>
                </a:solidFill>
                <a:latin typeface="+mn-ea"/>
              </a:rPr>
              <a:t>	</a:t>
            </a: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この日こそ　つよい　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　　</a:t>
            </a:r>
            <a:r>
              <a:rPr lang="en-US" altLang="ja-JP" sz="4400" dirty="0">
                <a:solidFill>
                  <a:schemeClr val="bg1"/>
                </a:solidFill>
                <a:latin typeface="+mn-ea"/>
              </a:rPr>
              <a:t>	</a:t>
            </a: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神の子にしてください。</a:t>
            </a:r>
          </a:p>
        </p:txBody>
      </p:sp>
      <p:sp>
        <p:nvSpPr>
          <p:cNvPr id="15366" name="テキスト ボックス 7"/>
          <p:cNvSpPr txBox="1">
            <a:spLocks noChangeArrowheads="1"/>
          </p:cNvSpPr>
          <p:nvPr/>
        </p:nvSpPr>
        <p:spPr bwMode="auto">
          <a:xfrm>
            <a:off x="968867" y="2546637"/>
            <a:ext cx="792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かみ</a:t>
            </a:r>
          </a:p>
        </p:txBody>
      </p:sp>
      <p:sp>
        <p:nvSpPr>
          <p:cNvPr id="13" name="テキスト ボックス 5"/>
          <p:cNvSpPr txBox="1">
            <a:spLocks noChangeArrowheads="1"/>
          </p:cNvSpPr>
          <p:nvPr/>
        </p:nvSpPr>
        <p:spPr bwMode="auto">
          <a:xfrm>
            <a:off x="941157" y="4706817"/>
            <a:ext cx="8134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かみ</a:t>
            </a:r>
            <a:endParaRPr lang="en-US" altLang="ja-JP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テキスト ボックス 5"/>
          <p:cNvSpPr txBox="1">
            <a:spLocks noChangeArrowheads="1"/>
          </p:cNvSpPr>
          <p:nvPr/>
        </p:nvSpPr>
        <p:spPr bwMode="auto">
          <a:xfrm>
            <a:off x="2165293" y="4706817"/>
            <a:ext cx="8134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こ</a:t>
            </a:r>
            <a:endParaRPr lang="en-US" altLang="ja-JP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5" name="テキスト ボックス 5"/>
          <p:cNvSpPr txBox="1">
            <a:spLocks noChangeArrowheads="1"/>
          </p:cNvSpPr>
          <p:nvPr/>
        </p:nvSpPr>
        <p:spPr bwMode="auto">
          <a:xfrm>
            <a:off x="2093285" y="3666767"/>
            <a:ext cx="8134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ひ</a:t>
            </a:r>
            <a:endParaRPr lang="en-US" altLang="ja-JP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テキスト ボックス 7"/>
          <p:cNvSpPr txBox="1">
            <a:spLocks noChangeArrowheads="1"/>
          </p:cNvSpPr>
          <p:nvPr/>
        </p:nvSpPr>
        <p:spPr bwMode="auto">
          <a:xfrm>
            <a:off x="2483693" y="1449811"/>
            <a:ext cx="7921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あさ</a:t>
            </a:r>
          </a:p>
        </p:txBody>
      </p:sp>
    </p:spTree>
    <p:extLst>
      <p:ext uri="{BB962C8B-B14F-4D97-AF65-F5344CB8AC3E}">
        <p14:creationId xmlns:p14="http://schemas.microsoft.com/office/powerpoint/2010/main" val="2353131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ja-JP" altLang="en-US" u="sng" dirty="0">
                <a:solidFill>
                  <a:schemeClr val="bg1"/>
                </a:solidFill>
              </a:rPr>
              <a:t>さんびか「きよい</a:t>
            </a:r>
            <a:r>
              <a:rPr lang="ja-JP" altLang="en-US" u="sng" dirty="0" err="1">
                <a:solidFill>
                  <a:schemeClr val="bg1"/>
                </a:solidFill>
              </a:rPr>
              <a:t>あさ</a:t>
            </a:r>
            <a:r>
              <a:rPr lang="ja-JP" altLang="en-US" u="sng" dirty="0">
                <a:solidFill>
                  <a:schemeClr val="bg1"/>
                </a:solidFill>
              </a:rPr>
              <a:t> あけて」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" y="1484784"/>
            <a:ext cx="9143999" cy="5544616"/>
          </a:xfrm>
        </p:spPr>
        <p:txBody>
          <a:bodyPr rtlCol="0">
            <a:normAutofit/>
          </a:bodyPr>
          <a:lstStyle/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２．</a:t>
            </a:r>
            <a:r>
              <a:rPr lang="en-US" altLang="ja-JP" sz="4400" dirty="0">
                <a:solidFill>
                  <a:schemeClr val="bg1"/>
                </a:solidFill>
                <a:latin typeface="+mn-ea"/>
              </a:rPr>
              <a:t>	</a:t>
            </a: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神さまと人に</a:t>
            </a: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　　</a:t>
            </a:r>
            <a:r>
              <a:rPr lang="en-US" altLang="ja-JP" sz="4400" dirty="0">
                <a:solidFill>
                  <a:schemeClr val="bg1"/>
                </a:solidFill>
                <a:latin typeface="+mn-ea"/>
              </a:rPr>
              <a:t>	</a:t>
            </a: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心から仕え</a:t>
            </a: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　　</a:t>
            </a:r>
            <a:r>
              <a:rPr lang="en-US" altLang="ja-JP" sz="4400" dirty="0">
                <a:solidFill>
                  <a:schemeClr val="bg1"/>
                </a:solidFill>
                <a:latin typeface="+mn-ea"/>
              </a:rPr>
              <a:t>	</a:t>
            </a: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この日こそ　きよい　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　　</a:t>
            </a:r>
            <a:r>
              <a:rPr lang="en-US" altLang="ja-JP" sz="4400" dirty="0">
                <a:solidFill>
                  <a:schemeClr val="bg1"/>
                </a:solidFill>
                <a:latin typeface="+mn-ea"/>
              </a:rPr>
              <a:t>	</a:t>
            </a: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神の子にしてください。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　　</a:t>
            </a:r>
            <a:r>
              <a:rPr lang="en-US" altLang="ja-JP" sz="4400" dirty="0">
                <a:solidFill>
                  <a:schemeClr val="bg1"/>
                </a:solidFill>
                <a:latin typeface="+mn-ea"/>
              </a:rPr>
              <a:t>						</a:t>
            </a: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アーメン</a:t>
            </a:r>
          </a:p>
          <a:p>
            <a:pPr marL="0" indent="0" eaLnBrk="1" fontAlgn="t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ja-JP" altLang="en-US" sz="44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6387" name="テキスト ボックス 5"/>
          <p:cNvSpPr txBox="1">
            <a:spLocks noChangeArrowheads="1"/>
          </p:cNvSpPr>
          <p:nvPr/>
        </p:nvSpPr>
        <p:spPr bwMode="auto">
          <a:xfrm>
            <a:off x="972096" y="1470929"/>
            <a:ext cx="86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かみ</a:t>
            </a:r>
          </a:p>
        </p:txBody>
      </p:sp>
      <p:sp>
        <p:nvSpPr>
          <p:cNvPr id="9" name="テキスト ボックス 5"/>
          <p:cNvSpPr txBox="1">
            <a:spLocks noChangeArrowheads="1"/>
          </p:cNvSpPr>
          <p:nvPr/>
        </p:nvSpPr>
        <p:spPr bwMode="auto">
          <a:xfrm>
            <a:off x="2844304" y="1489072"/>
            <a:ext cx="86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ひと</a:t>
            </a:r>
          </a:p>
        </p:txBody>
      </p:sp>
      <p:sp>
        <p:nvSpPr>
          <p:cNvPr id="10" name="テキスト ボックス 5"/>
          <p:cNvSpPr txBox="1">
            <a:spLocks noChangeArrowheads="1"/>
          </p:cNvSpPr>
          <p:nvPr/>
        </p:nvSpPr>
        <p:spPr bwMode="auto">
          <a:xfrm>
            <a:off x="913943" y="2596902"/>
            <a:ext cx="86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こころ</a:t>
            </a:r>
          </a:p>
        </p:txBody>
      </p:sp>
      <p:sp>
        <p:nvSpPr>
          <p:cNvPr id="11" name="テキスト ボックス 5"/>
          <p:cNvSpPr txBox="1">
            <a:spLocks noChangeArrowheads="1"/>
          </p:cNvSpPr>
          <p:nvPr/>
        </p:nvSpPr>
        <p:spPr bwMode="auto">
          <a:xfrm>
            <a:off x="2498119" y="2583047"/>
            <a:ext cx="86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つか</a:t>
            </a:r>
          </a:p>
        </p:txBody>
      </p:sp>
      <p:sp>
        <p:nvSpPr>
          <p:cNvPr id="12" name="テキスト ボックス 5"/>
          <p:cNvSpPr txBox="1">
            <a:spLocks noChangeArrowheads="1"/>
          </p:cNvSpPr>
          <p:nvPr/>
        </p:nvSpPr>
        <p:spPr bwMode="auto">
          <a:xfrm>
            <a:off x="2065575" y="3645024"/>
            <a:ext cx="676246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ひ</a:t>
            </a:r>
          </a:p>
        </p:txBody>
      </p:sp>
      <p:sp>
        <p:nvSpPr>
          <p:cNvPr id="13" name="テキスト ボックス 5"/>
          <p:cNvSpPr txBox="1">
            <a:spLocks noChangeArrowheads="1"/>
          </p:cNvSpPr>
          <p:nvPr/>
        </p:nvSpPr>
        <p:spPr bwMode="auto">
          <a:xfrm>
            <a:off x="913447" y="4725144"/>
            <a:ext cx="8134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かみ</a:t>
            </a:r>
            <a:endParaRPr lang="en-US" altLang="ja-JP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テキスト ボックス 5"/>
          <p:cNvSpPr txBox="1">
            <a:spLocks noChangeArrowheads="1"/>
          </p:cNvSpPr>
          <p:nvPr/>
        </p:nvSpPr>
        <p:spPr bwMode="auto">
          <a:xfrm>
            <a:off x="2137583" y="4725144"/>
            <a:ext cx="8134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こ</a:t>
            </a:r>
            <a:endParaRPr lang="en-US" altLang="ja-JP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119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ja-JP" sz="4800" u="sng">
                <a:solidFill>
                  <a:schemeClr val="bg1"/>
                </a:solidFill>
              </a:rPr>
              <a:t>キリエ</a:t>
            </a:r>
            <a:endParaRPr lang="ja-JP" altLang="en-US" sz="480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ja-JP" altLang="ja-JP" sz="4400" dirty="0">
                <a:solidFill>
                  <a:srgbClr val="00FFFF"/>
                </a:solidFill>
              </a:rPr>
              <a:t>司）</a:t>
            </a:r>
            <a:r>
              <a:rPr lang="en-US" altLang="ja-JP" sz="4400" dirty="0">
                <a:solidFill>
                  <a:srgbClr val="00FFFF"/>
                </a:solidFill>
              </a:rPr>
              <a:t>	</a:t>
            </a:r>
            <a:r>
              <a:rPr lang="ja-JP" altLang="en-US" sz="4400" dirty="0">
                <a:solidFill>
                  <a:srgbClr val="00FFFF"/>
                </a:solidFill>
              </a:rPr>
              <a:t>主よ、あわれんでください。</a:t>
            </a:r>
            <a:endParaRPr lang="en-US" altLang="ja-JP" sz="4400" dirty="0">
              <a:solidFill>
                <a:srgbClr val="00FFFF"/>
              </a:solidFill>
            </a:endParaRPr>
          </a:p>
          <a:p>
            <a:pPr marL="0" indent="0" eaLnBrk="1" hangingPunct="1">
              <a:lnSpc>
                <a:spcPct val="120000"/>
              </a:lnSpc>
              <a:buFont typeface="Arial" panose="020B0604020202020204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</a:rPr>
              <a:t>衆）</a:t>
            </a:r>
            <a:r>
              <a:rPr lang="en-US" altLang="ja-JP" sz="4400" dirty="0">
                <a:solidFill>
                  <a:schemeClr val="bg1"/>
                </a:solidFill>
              </a:rPr>
              <a:t>	</a:t>
            </a:r>
            <a:r>
              <a:rPr lang="ja-JP" altLang="en-US" sz="4400" dirty="0">
                <a:solidFill>
                  <a:schemeClr val="bg1"/>
                </a:solidFill>
              </a:rPr>
              <a:t>主よ、あわれんでください。</a:t>
            </a:r>
            <a:endParaRPr lang="en-US" altLang="ja-JP" sz="4400" dirty="0">
              <a:solidFill>
                <a:schemeClr val="bg1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ja-JP" altLang="en-US" sz="4400" dirty="0">
                <a:solidFill>
                  <a:srgbClr val="00FFFF"/>
                </a:solidFill>
              </a:rPr>
              <a:t>司）</a:t>
            </a:r>
            <a:r>
              <a:rPr lang="en-US" altLang="ja-JP" sz="4400" dirty="0">
                <a:solidFill>
                  <a:srgbClr val="00FFFF"/>
                </a:solidFill>
              </a:rPr>
              <a:t>	</a:t>
            </a:r>
            <a:r>
              <a:rPr lang="ja-JP" altLang="en-US" sz="4400" dirty="0">
                <a:solidFill>
                  <a:srgbClr val="00FFFF"/>
                </a:solidFill>
              </a:rPr>
              <a:t>キリストよ、あわれんでください。</a:t>
            </a:r>
            <a:endParaRPr lang="en-US" altLang="ja-JP" sz="4400" dirty="0">
              <a:solidFill>
                <a:srgbClr val="00FFFF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</a:rPr>
              <a:t>衆） キリストよ、あわれんでください。</a:t>
            </a:r>
            <a:endParaRPr lang="en-US" altLang="ja-JP" sz="4400" dirty="0">
              <a:solidFill>
                <a:schemeClr val="bg1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ja-JP" altLang="ja-JP" sz="4400" dirty="0">
                <a:solidFill>
                  <a:srgbClr val="00FFFF"/>
                </a:solidFill>
              </a:rPr>
              <a:t>司）</a:t>
            </a:r>
            <a:r>
              <a:rPr lang="en-US" altLang="ja-JP" sz="4400" dirty="0">
                <a:solidFill>
                  <a:srgbClr val="00FFFF"/>
                </a:solidFill>
              </a:rPr>
              <a:t>	</a:t>
            </a:r>
            <a:r>
              <a:rPr lang="ja-JP" altLang="en-US" sz="4400" dirty="0">
                <a:solidFill>
                  <a:srgbClr val="00FFFF"/>
                </a:solidFill>
              </a:rPr>
              <a:t>主よ、あわれんでください。</a:t>
            </a:r>
            <a:endParaRPr lang="en-US" altLang="ja-JP" sz="4400" dirty="0">
              <a:solidFill>
                <a:srgbClr val="00FFFF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</a:rPr>
              <a:t>衆）</a:t>
            </a:r>
            <a:r>
              <a:rPr lang="en-US" altLang="ja-JP" sz="4400" dirty="0">
                <a:solidFill>
                  <a:schemeClr val="bg1"/>
                </a:solidFill>
              </a:rPr>
              <a:t>	</a:t>
            </a:r>
            <a:r>
              <a:rPr lang="ja-JP" altLang="en-US" sz="4400" dirty="0">
                <a:solidFill>
                  <a:schemeClr val="bg1"/>
                </a:solidFill>
              </a:rPr>
              <a:t>主よ、あわれんでください。</a:t>
            </a:r>
            <a:endParaRPr lang="en-US" altLang="ja-JP" sz="44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71600" y="580526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>
                <a:solidFill>
                  <a:schemeClr val="bg1"/>
                </a:solidFill>
              </a:rPr>
              <a:t>しゅ</a:t>
            </a:r>
            <a:endParaRPr kumimoji="1" lang="ja-JP" altLang="en-US" sz="2000" b="1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1600" y="206084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>
                <a:solidFill>
                  <a:schemeClr val="bg1"/>
                </a:solidFill>
              </a:rPr>
              <a:t>しゅ</a:t>
            </a:r>
            <a:endParaRPr kumimoji="1" lang="ja-JP" altLang="en-US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title"/>
          </p:nvPr>
        </p:nvSpPr>
        <p:spPr>
          <a:xfrm>
            <a:off x="539750" y="2781300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 sz="5400" dirty="0">
                <a:solidFill>
                  <a:schemeClr val="bg1"/>
                </a:solidFill>
              </a:rPr>
            </a:br>
            <a:r>
              <a:rPr lang="ja-JP" altLang="en-US" sz="5400" dirty="0">
                <a:solidFill>
                  <a:schemeClr val="bg1"/>
                </a:solidFill>
              </a:rPr>
              <a:t>お 祈 り</a:t>
            </a:r>
            <a:br>
              <a:rPr lang="ja-JP" altLang="ja-JP" sz="5400" dirty="0">
                <a:solidFill>
                  <a:schemeClr val="bg1"/>
                </a:solidFill>
              </a:rPr>
            </a:br>
            <a:endParaRPr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14338" name="テキスト ボックス 4"/>
          <p:cNvSpPr txBox="1">
            <a:spLocks noChangeArrowheads="1"/>
          </p:cNvSpPr>
          <p:nvPr/>
        </p:nvSpPr>
        <p:spPr bwMode="auto">
          <a:xfrm>
            <a:off x="3563938" y="2565400"/>
            <a:ext cx="2232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いの</a:t>
            </a:r>
          </a:p>
        </p:txBody>
      </p:sp>
    </p:spTree>
    <p:extLst>
      <p:ext uri="{BB962C8B-B14F-4D97-AF65-F5344CB8AC3E}">
        <p14:creationId xmlns:p14="http://schemas.microsoft.com/office/powerpoint/2010/main" val="715405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z="7200" u="sng" dirty="0">
                <a:solidFill>
                  <a:schemeClr val="bg1"/>
                </a:solidFill>
              </a:rPr>
              <a:t>聖　書</a:t>
            </a:r>
            <a:endParaRPr lang="ja-JP" altLang="en-US" sz="3200" u="sng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11760" y="249237"/>
            <a:ext cx="468052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</a:rPr>
              <a:t>            せ い          し ょ</a:t>
            </a:r>
          </a:p>
        </p:txBody>
      </p:sp>
      <p:sp>
        <p:nvSpPr>
          <p:cNvPr id="2" name="コンテンツ プレースホルダ 5">
            <a:extLst>
              <a:ext uri="{FF2B5EF4-FFF2-40B4-BE49-F238E27FC236}">
                <a16:creationId xmlns:a16="http://schemas.microsoft.com/office/drawing/2014/main" id="{F8A52C5A-7B15-A9D9-5620-426CD1923125}"/>
              </a:ext>
            </a:extLst>
          </p:cNvPr>
          <p:cNvSpPr txBox="1"/>
          <p:nvPr/>
        </p:nvSpPr>
        <p:spPr bwMode="auto">
          <a:xfrm>
            <a:off x="0" y="6011863"/>
            <a:ext cx="9144000" cy="8969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charset="-128"/>
                <a:cs typeface="+mn-cs"/>
              </a:rPr>
              <a:t>※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charset="-128"/>
                <a:cs typeface="+mn-cs"/>
              </a:rPr>
              <a:t> お手元の聖書をお開きください。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56CD42-394C-E7E9-E0C0-915B43AF70D9}"/>
              </a:ext>
            </a:extLst>
          </p:cNvPr>
          <p:cNvSpPr>
            <a:spLocks noGrp="1"/>
          </p:cNvSpPr>
          <p:nvPr/>
        </p:nvSpPr>
        <p:spPr bwMode="auto">
          <a:xfrm>
            <a:off x="0" y="2636838"/>
            <a:ext cx="914400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ja-JP" altLang="en-US" sz="54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charset="-128"/>
                <a:cs typeface="+mn-cs"/>
              </a:rPr>
              <a:t>マタイによる福音書</a:t>
            </a:r>
            <a:endParaRPr kumimoji="1" lang="en-US" altLang="ja-JP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5400" b="0" i="0" u="none" strike="noStrike" cap="none" spc="0" normalizeH="0" baseline="0" dirty="0">
                <a:solidFill>
                  <a:prstClr val="white"/>
                </a:solidFill>
              </a:rPr>
              <a:t>25</a:t>
            </a:r>
            <a:r>
              <a:rPr sz="5400" b="0" i="0" u="none" strike="noStrike" cap="none" spc="0" normalizeH="0" baseline="0" dirty="0">
                <a:solidFill>
                  <a:prstClr val="white"/>
                </a:solidFill>
              </a:rPr>
              <a:t>章</a:t>
            </a:r>
            <a:r>
              <a:rPr lang="en-US" altLang="ja-JP" sz="5400" b="0" i="0" u="none" strike="noStrike" cap="none" spc="0" normalizeH="0" baseline="0" dirty="0">
                <a:solidFill>
                  <a:prstClr val="white"/>
                </a:solidFill>
              </a:rPr>
              <a:t>40</a:t>
            </a:r>
            <a:r>
              <a:rPr sz="5400" b="0" i="0" u="none" strike="noStrike" cap="none" spc="0" normalizeH="0" baseline="0" dirty="0">
                <a:solidFill>
                  <a:prstClr val="white"/>
                </a:solidFill>
              </a:rPr>
              <a:t>節</a:t>
            </a:r>
            <a:endParaRPr lang="en-US" sz="5400" b="0" i="0" u="none" strike="noStrike" cap="none" spc="0" normalizeH="0" baseline="0" dirty="0">
              <a:solidFill>
                <a:prstClr val="white"/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sz="2000" b="0" i="0" u="none" strike="noStrike" cap="none" spc="0" normalizeH="0" baseline="0" dirty="0">
              <a:solidFill>
                <a:prstClr val="white"/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charset="-128"/>
                <a:cs typeface="+mn-cs"/>
              </a:rPr>
              <a:t>（新約聖書　</a:t>
            </a: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charset="-128"/>
                <a:cs typeface="+mn-cs"/>
              </a:rPr>
              <a:t>51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charset="-128"/>
                <a:cs typeface="+mn-cs"/>
              </a:rPr>
              <a:t>ページ）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1D97ED4-7F0D-708E-3DEA-19E98D80D8AD}"/>
              </a:ext>
            </a:extLst>
          </p:cNvPr>
          <p:cNvSpPr txBox="1"/>
          <p:nvPr/>
        </p:nvSpPr>
        <p:spPr>
          <a:xfrm>
            <a:off x="2038024" y="5672955"/>
            <a:ext cx="42621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</a:rPr>
              <a:t>てもと　　　せいしょ　　　　ひら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D5E5938-0C67-A9B6-C1F0-C8A0DF1BC71F}"/>
              </a:ext>
            </a:extLst>
          </p:cNvPr>
          <p:cNvSpPr txBox="1"/>
          <p:nvPr/>
        </p:nvSpPr>
        <p:spPr>
          <a:xfrm>
            <a:off x="5255260" y="2340610"/>
            <a:ext cx="212471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</a:rPr>
              <a:t>  </a:t>
            </a:r>
            <a:r>
              <a:rPr lang="ja-JP" altLang="en-US" sz="2400" dirty="0">
                <a:solidFill>
                  <a:schemeClr val="bg1"/>
                </a:solidFill>
              </a:rPr>
              <a:t>ふくいんしょ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C81D465-78A2-6934-C890-D3DD34781F02}"/>
              </a:ext>
            </a:extLst>
          </p:cNvPr>
          <p:cNvSpPr txBox="1"/>
          <p:nvPr/>
        </p:nvSpPr>
        <p:spPr>
          <a:xfrm>
            <a:off x="2335272" y="4619942"/>
            <a:ext cx="252476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</a:rPr>
              <a:t>しんやくせいしょ</a:t>
            </a:r>
          </a:p>
        </p:txBody>
      </p:sp>
      <p:sp>
        <p:nvSpPr>
          <p:cNvPr id="9" name="テキスト ボックス 3">
            <a:extLst>
              <a:ext uri="{FF2B5EF4-FFF2-40B4-BE49-F238E27FC236}">
                <a16:creationId xmlns:a16="http://schemas.microsoft.com/office/drawing/2014/main" id="{9916EB71-6B0B-81F4-94B6-D09115327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3429000"/>
            <a:ext cx="6624736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     　　　　　　　            しょう　      　　せつ</a:t>
            </a:r>
          </a:p>
        </p:txBody>
      </p:sp>
    </p:spTree>
    <p:extLst>
      <p:ext uri="{BB962C8B-B14F-4D97-AF65-F5344CB8AC3E}">
        <p14:creationId xmlns:p14="http://schemas.microsoft.com/office/powerpoint/2010/main" val="3520554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" y="360040"/>
            <a:ext cx="9144000" cy="692696"/>
          </a:xfrm>
        </p:spPr>
        <p:txBody>
          <a:bodyPr/>
          <a:lstStyle/>
          <a:p>
            <a:r>
              <a:rPr u="sng" dirty="0" err="1">
                <a:solidFill>
                  <a:schemeClr val="bg1"/>
                </a:solidFill>
                <a:ea typeface="ＭＳ Ｐゴシック" panose="020B0600070205080204" charset="-128"/>
              </a:rPr>
              <a:t>マタイ</a:t>
            </a:r>
            <a:r>
              <a:rPr u="sng" dirty="0">
                <a:solidFill>
                  <a:schemeClr val="bg1"/>
                </a:solidFill>
                <a:ea typeface="ＭＳ Ｐゴシック" panose="020B0600070205080204" charset="-128"/>
              </a:rPr>
              <a:t> </a:t>
            </a:r>
            <a:r>
              <a:rPr lang="en-US" u="sng" dirty="0">
                <a:solidFill>
                  <a:schemeClr val="bg1"/>
                </a:solidFill>
                <a:ea typeface="ＭＳ Ｐゴシック" panose="020B0600070205080204" charset="-128"/>
              </a:rPr>
              <a:t>2</a:t>
            </a:r>
            <a:r>
              <a:rPr lang="en-US" altLang="ja-JP" u="sng" dirty="0">
                <a:solidFill>
                  <a:schemeClr val="bg1"/>
                </a:solidFill>
                <a:ea typeface="ＭＳ Ｐゴシック" panose="020B0600070205080204" charset="-128"/>
              </a:rPr>
              <a:t>5</a:t>
            </a:r>
            <a:r>
              <a:rPr u="sng" dirty="0">
                <a:solidFill>
                  <a:schemeClr val="bg1"/>
                </a:solidFill>
                <a:ea typeface="ＭＳ Ｐゴシック" panose="020B0600070205080204" charset="-128"/>
              </a:rPr>
              <a:t>:</a:t>
            </a:r>
            <a:r>
              <a:rPr lang="en-US" altLang="ja-JP" u="sng" dirty="0">
                <a:solidFill>
                  <a:schemeClr val="bg1"/>
                </a:solidFill>
                <a:ea typeface="ＭＳ Ｐゴシック" panose="020B0600070205080204" charset="-128"/>
              </a:rPr>
              <a:t>21</a:t>
            </a:r>
            <a:r>
              <a:rPr u="sng" dirty="0">
                <a:solidFill>
                  <a:schemeClr val="bg1"/>
                </a:solidFill>
                <a:ea typeface="ＭＳ Ｐゴシック" panose="020B0600070205080204" charset="-128"/>
              </a:rPr>
              <a:t> (新</a:t>
            </a:r>
            <a:r>
              <a:rPr lang="en-US" altLang="ja-JP" u="sng" dirty="0">
                <a:solidFill>
                  <a:schemeClr val="bg1"/>
                </a:solidFill>
                <a:ea typeface="ＭＳ Ｐゴシック" panose="020B0600070205080204" charset="-128"/>
              </a:rPr>
              <a:t>50</a:t>
            </a:r>
            <a:r>
              <a:rPr u="sng" dirty="0">
                <a:solidFill>
                  <a:schemeClr val="bg1"/>
                </a:solidFill>
                <a:ea typeface="ＭＳ Ｐゴシック" panose="020B0600070205080204" charset="-128"/>
              </a:rPr>
              <a:t>)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854625"/>
            <a:ext cx="9144000" cy="5966863"/>
          </a:xfrm>
        </p:spPr>
        <p:txBody>
          <a:bodyPr/>
          <a:lstStyle/>
          <a:p>
            <a:pPr marL="0" indent="0" algn="just">
              <a:lnSpc>
                <a:spcPct val="140000"/>
              </a:lnSpc>
              <a:spcBef>
                <a:spcPts val="0"/>
              </a:spcBef>
              <a:buNone/>
            </a:pPr>
            <a:r>
              <a:rPr lang="en-US" altLang="ja-JP" sz="4000" dirty="0">
                <a:solidFill>
                  <a:schemeClr val="bg1"/>
                </a:solidFill>
                <a:ea typeface="ＭＳ Ｐゴシック" panose="020B0600070205080204" charset="-128"/>
                <a:sym typeface="+mn-ea"/>
              </a:rPr>
              <a:t>40</a:t>
            </a:r>
            <a:r>
              <a:rPr lang="ja-JP" altLang="en-US" sz="4000" dirty="0">
                <a:solidFill>
                  <a:schemeClr val="bg1"/>
                </a:solidFill>
                <a:ea typeface="ＭＳ Ｐゴシック" panose="020B0600070205080204" charset="-128"/>
                <a:sym typeface="+mn-ea"/>
              </a:rPr>
              <a:t>そこで、王は答える。</a:t>
            </a:r>
            <a:r>
              <a:rPr lang="en-US" altLang="ja-JP" sz="4000" dirty="0">
                <a:solidFill>
                  <a:schemeClr val="bg1"/>
                </a:solidFill>
                <a:ea typeface="ＭＳ Ｐゴシック" panose="020B0600070205080204" charset="-128"/>
                <a:sym typeface="+mn-ea"/>
              </a:rPr>
              <a:t>『</a:t>
            </a:r>
            <a:r>
              <a:rPr lang="ja-JP" altLang="en-US" sz="4000" dirty="0">
                <a:solidFill>
                  <a:schemeClr val="bg1"/>
                </a:solidFill>
                <a:ea typeface="ＭＳ Ｐゴシック" panose="020B0600070205080204" charset="-128"/>
                <a:sym typeface="+mn-ea"/>
              </a:rPr>
              <a:t>はっきり言っておく。わたしの兄弟であるこの最も小さい者の一人にしたのは、わたしにしてくれたことなのである。</a:t>
            </a:r>
            <a:r>
              <a:rPr lang="en-US" altLang="ja-JP" sz="4000" dirty="0">
                <a:solidFill>
                  <a:schemeClr val="bg1"/>
                </a:solidFill>
                <a:ea typeface="ＭＳ Ｐゴシック" panose="020B0600070205080204" charset="-128"/>
                <a:sym typeface="+mn-ea"/>
              </a:rPr>
              <a:t>』</a:t>
            </a:r>
            <a:endParaRPr lang="ja-JP" altLang="en-US" sz="4000" dirty="0">
              <a:solidFill>
                <a:schemeClr val="bg1"/>
              </a:solidFill>
              <a:ea typeface="ＭＳ Ｐゴシック" panose="020B0600070205080204" charset="-128"/>
              <a:sym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C725DB-9D66-BD1E-4ACE-94C1229717A3}"/>
              </a:ext>
            </a:extLst>
          </p:cNvPr>
          <p:cNvSpPr txBox="1"/>
          <p:nvPr/>
        </p:nvSpPr>
        <p:spPr>
          <a:xfrm>
            <a:off x="54768" y="1765153"/>
            <a:ext cx="90719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</a:rPr>
              <a:t>                                おう        こた                                                  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10C0A1-A853-898A-40B4-7A0C4CBD2294}"/>
              </a:ext>
            </a:extLst>
          </p:cNvPr>
          <p:cNvSpPr txBox="1"/>
          <p:nvPr/>
        </p:nvSpPr>
        <p:spPr>
          <a:xfrm>
            <a:off x="35496" y="2636912"/>
            <a:ext cx="91085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</a:rPr>
              <a:t>                                     きょうだい                                 もっと      ちい              もの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FFDE6B-E3F1-0CA8-31A9-19A554BE68B5}"/>
              </a:ext>
            </a:extLst>
          </p:cNvPr>
          <p:cNvSpPr txBox="1"/>
          <p:nvPr/>
        </p:nvSpPr>
        <p:spPr>
          <a:xfrm>
            <a:off x="35496" y="4325034"/>
            <a:ext cx="91074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</a:rPr>
              <a:t>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C80F706-106B-19E0-F30B-CC235D617DB0}"/>
              </a:ext>
            </a:extLst>
          </p:cNvPr>
          <p:cNvSpPr txBox="1"/>
          <p:nvPr/>
        </p:nvSpPr>
        <p:spPr>
          <a:xfrm>
            <a:off x="60210" y="5198931"/>
            <a:ext cx="9144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</a:rPr>
              <a:t>         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2B0681-995B-4523-CC28-E3F7A7DC8EFB}"/>
              </a:ext>
            </a:extLst>
          </p:cNvPr>
          <p:cNvSpPr txBox="1"/>
          <p:nvPr/>
        </p:nvSpPr>
        <p:spPr>
          <a:xfrm>
            <a:off x="54768" y="6031089"/>
            <a:ext cx="901464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</a:rPr>
              <a:t>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9960368-3C6A-FBD9-AFDE-1D02F18D340D}"/>
              </a:ext>
            </a:extLst>
          </p:cNvPr>
          <p:cNvSpPr txBox="1"/>
          <p:nvPr/>
        </p:nvSpPr>
        <p:spPr>
          <a:xfrm>
            <a:off x="0" y="6927123"/>
            <a:ext cx="88924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schemeClr val="bg1"/>
                </a:solidFill>
              </a:rPr>
              <a:t>                     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37A8EEB-F700-3553-9DBB-EB4FC9818D8E}"/>
              </a:ext>
            </a:extLst>
          </p:cNvPr>
          <p:cNvSpPr txBox="1"/>
          <p:nvPr/>
        </p:nvSpPr>
        <p:spPr>
          <a:xfrm>
            <a:off x="35496" y="3501008"/>
            <a:ext cx="90719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</a:rPr>
              <a:t>          ひとり</a:t>
            </a:r>
            <a:endParaRPr lang="en-US" altLang="ja-JP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  <a:normAutofit fontScale="92500" lnSpcReduction="20000"/>
      </a:bodyPr>
      <a:lstStyle>
        <a:defPPr marL="0" indent="0" eaLnBrk="1" fontAlgn="t" hangingPunct="1">
          <a:lnSpc>
            <a:spcPct val="120000"/>
          </a:lnSpc>
          <a:spcAft>
            <a:spcPts val="0"/>
          </a:spcAft>
          <a:buFont typeface="Arial" pitchFamily="34" charset="0"/>
          <a:buNone/>
          <a:defRPr sz="4000" dirty="0">
            <a:latin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5752</TotalTime>
  <Words>617</Words>
  <Application>Microsoft Office PowerPoint</Application>
  <PresentationFormat>画面に合わせる (4:3)</PresentationFormat>
  <Paragraphs>155</Paragraphs>
  <Slides>20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4" baseType="lpstr">
      <vt:lpstr>ＭＳ Ｐゴシック</vt:lpstr>
      <vt:lpstr>Arial</vt:lpstr>
      <vt:lpstr>Calibri</vt:lpstr>
      <vt:lpstr>Office ​​テーマ</vt:lpstr>
      <vt:lpstr>聖霊降臨後最終主日</vt:lpstr>
      <vt:lpstr> 前　奏 </vt:lpstr>
      <vt:lpstr>み名による祝福</vt:lpstr>
      <vt:lpstr>さんびか「きよいあさ あけて」</vt:lpstr>
      <vt:lpstr>さんびか「きよいあさ あけて」</vt:lpstr>
      <vt:lpstr>キリエ</vt:lpstr>
      <vt:lpstr> お 祈 り </vt:lpstr>
      <vt:lpstr>聖　書</vt:lpstr>
      <vt:lpstr>マタイ 25:21 (新50)</vt:lpstr>
      <vt:lpstr> お話し </vt:lpstr>
      <vt:lpstr>献金</vt:lpstr>
      <vt:lpstr>主の祈り（起立）</vt:lpstr>
      <vt:lpstr>主の祈り（起立）</vt:lpstr>
      <vt:lpstr>祝福 （起立）</vt:lpstr>
      <vt:lpstr>祝福（起立）</vt:lpstr>
      <vt:lpstr>さんびか 「こえのかぎり かみをたたえよ」</vt:lpstr>
      <vt:lpstr>さんびか 「こえのかぎり かみをたたえよ」</vt:lpstr>
      <vt:lpstr>さんびか 「こえのかぎり かみをたたえよ」</vt:lpstr>
      <vt:lpstr> 後　奏 </vt:lpstr>
      <vt:lpstr>聖霊降臨後最終主日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聖霊降臨後第10主日</dc:title>
  <dc:creator>novu</dc:creator>
  <cp:lastModifiedBy>蒲田教会 日本福音ルーテル</cp:lastModifiedBy>
  <cp:revision>434</cp:revision>
  <dcterms:created xsi:type="dcterms:W3CDTF">2012-07-29T06:36:05Z</dcterms:created>
  <dcterms:modified xsi:type="dcterms:W3CDTF">2023-11-24T22:35:56Z</dcterms:modified>
</cp:coreProperties>
</file>