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7376" r:id="rId2"/>
    <p:sldId id="257" r:id="rId3"/>
    <p:sldId id="7386" r:id="rId4"/>
    <p:sldId id="7387" r:id="rId5"/>
    <p:sldId id="7389" r:id="rId6"/>
    <p:sldId id="7390" r:id="rId7"/>
    <p:sldId id="7391" r:id="rId8"/>
    <p:sldId id="7395" r:id="rId9"/>
    <p:sldId id="7392" r:id="rId10"/>
    <p:sldId id="7393" r:id="rId11"/>
    <p:sldId id="7396" r:id="rId12"/>
    <p:sldId id="7398" r:id="rId13"/>
    <p:sldId id="7399" r:id="rId14"/>
    <p:sldId id="7401" r:id="rId15"/>
    <p:sldId id="7402" r:id="rId16"/>
    <p:sldId id="7400" r:id="rId17"/>
    <p:sldId id="7403" r:id="rId18"/>
    <p:sldId id="7397" r:id="rId19"/>
    <p:sldId id="7404" r:id="rId20"/>
    <p:sldId id="648" r:id="rId21"/>
    <p:sldId id="7405" r:id="rId22"/>
    <p:sldId id="7406" r:id="rId2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00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64" autoAdjust="0"/>
    <p:restoredTop sz="94659" autoAdjust="0"/>
  </p:normalViewPr>
  <p:slideViewPr>
    <p:cSldViewPr>
      <p:cViewPr varScale="1">
        <p:scale>
          <a:sx n="78" d="100"/>
          <a:sy n="78" d="100"/>
        </p:scale>
        <p:origin x="7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73E7-A3FC-4625-B0A5-44D867B07B58}" type="datetimeFigureOut">
              <a:rPr kumimoji="1" lang="ja-JP" altLang="en-US" smtClean="0"/>
              <a:pPr/>
              <a:t>2023/12/24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CE17B-4E60-4C44-B51E-A826DF19461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500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1F6C14-324B-453F-8029-E5FC24809FBB}" type="slidenum">
              <a:rPr lang="ja-JP" altLang="en-US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251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1F6C14-324B-453F-8029-E5FC24809FBB}" type="slidenum">
              <a:rPr lang="ja-JP" altLang="en-US" smtClean="0"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992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4399-1550-4B78-8597-6CF02D5A1F0C}" type="datetimeFigureOut">
              <a:rPr lang="ja-JP" altLang="en-US"/>
              <a:pPr>
                <a:defRPr/>
              </a:pPr>
              <a:t>2023/12/24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B40A2-CAB8-4CA0-A8BA-DDC50667EA9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4CACD-37B1-4396-9E54-65542A1B2874}" type="datetimeFigureOut">
              <a:rPr lang="ja-JP" altLang="en-US"/>
              <a:pPr>
                <a:defRPr/>
              </a:pPr>
              <a:t>2023/12/24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B2C7-307C-4F1E-B7FE-98A88A1EF30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57A6-A957-46D1-B174-EF2F7A152F4B}" type="datetimeFigureOut">
              <a:rPr lang="ja-JP" altLang="en-US"/>
              <a:pPr>
                <a:defRPr/>
              </a:pPr>
              <a:t>2023/12/24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8A7ED-BCE4-4A12-9CBC-1550BF33683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E923B-E0AC-4D25-8ECF-6DCD4AF38DEC}" type="datetimeFigureOut">
              <a:rPr lang="ja-JP" altLang="en-US"/>
              <a:pPr>
                <a:defRPr/>
              </a:pPr>
              <a:t>2023/12/24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6FE9-7F19-48AA-894E-81EE859BBB1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CD24B-05C2-46FD-B040-F3420A2CBBB5}" type="datetimeFigureOut">
              <a:rPr lang="ja-JP" altLang="en-US"/>
              <a:pPr>
                <a:defRPr/>
              </a:pPr>
              <a:t>2023/12/24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0BAF-7D75-470F-BA30-A695D019E2D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E1DF-99F8-472C-8BD6-E3565F84C47E}" type="datetimeFigureOut">
              <a:rPr lang="ja-JP" altLang="en-US"/>
              <a:pPr>
                <a:defRPr/>
              </a:pPr>
              <a:t>2023/12/24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1E02-D3F6-439A-8909-12F73387F46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848B0-FC89-484A-9CC9-E64FCA9FB0D8}" type="datetimeFigureOut">
              <a:rPr lang="ja-JP" altLang="en-US"/>
              <a:pPr>
                <a:defRPr/>
              </a:pPr>
              <a:t>2023/12/24</a:t>
            </a:fld>
            <a:endParaRPr lang="ja-JP" altLang="en-US" dirty="0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493B1-2AC3-4DC9-90C4-85BBE1D1CFB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05729-6154-4EC0-9956-74AAC87DCDC9}" type="datetimeFigureOut">
              <a:rPr lang="ja-JP" altLang="en-US"/>
              <a:pPr>
                <a:defRPr/>
              </a:pPr>
              <a:t>2023/12/24</a:t>
            </a:fld>
            <a:endParaRPr lang="ja-JP" altLang="en-US" dirty="0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AA43F-D328-4739-9A83-4F402EB2469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B512F-724B-4A4C-B312-104066850BB3}" type="datetimeFigureOut">
              <a:rPr lang="ja-JP" altLang="en-US"/>
              <a:pPr>
                <a:defRPr/>
              </a:pPr>
              <a:t>2023/12/24</a:t>
            </a:fld>
            <a:endParaRPr lang="ja-JP" altLang="en-US" dirty="0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CB167-B601-405B-A47D-58F79D83EAA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F5676-E125-4C1E-8C3E-8B3A72A8D57D}" type="datetimeFigureOut">
              <a:rPr lang="ja-JP" altLang="en-US"/>
              <a:pPr>
                <a:defRPr/>
              </a:pPr>
              <a:t>2023/12/24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9A3D-8539-41D5-BAC2-879B867375B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C7837-433C-48C7-A731-BDA1835E2E28}" type="datetimeFigureOut">
              <a:rPr lang="ja-JP" altLang="en-US"/>
              <a:pPr>
                <a:defRPr/>
              </a:pPr>
              <a:t>2023/12/24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F5DE8-D0B1-4826-A41F-1460B84E012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490249-A700-4D09-9C3E-2ACF65CA2932}" type="datetimeFigureOut">
              <a:rPr lang="ja-JP" altLang="en-US"/>
              <a:pPr>
                <a:defRPr/>
              </a:pPr>
              <a:t>2023/12/24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4498C35-020D-47B2-984C-D779FDCBD60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サブタイトル 2"/>
          <p:cNvSpPr>
            <a:spLocks noGrp="1"/>
          </p:cNvSpPr>
          <p:nvPr>
            <p:ph type="subTitle" idx="1"/>
          </p:nvPr>
        </p:nvSpPr>
        <p:spPr>
          <a:xfrm>
            <a:off x="1364332" y="5445224"/>
            <a:ext cx="6400800" cy="625475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</a:t>
            </a:r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B9B5F56-F466-7D92-4D57-6DB0FD80B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68" y="93938"/>
            <a:ext cx="9144000" cy="232989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2523"/>
            <a:ext cx="4870604" cy="3652953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43048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9C57F7-F3AD-4A46-11BD-45ED822E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020569-3C2D-0731-40F4-9C5956A2D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2" name="コンテンツ プレースホルダー 9">
            <a:extLst>
              <a:ext uri="{FF2B5EF4-FFF2-40B4-BE49-F238E27FC236}">
                <a16:creationId xmlns:a16="http://schemas.microsoft.com/office/drawing/2014/main" id="{8013412A-AC28-7A8B-958C-CB276972A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962" y="-2619672"/>
            <a:ext cx="9146962" cy="9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7253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39CC7D-C976-BF49-896B-C0BD35E6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071C96-7F01-16D0-EEBD-2FCAF59FE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B6A846-405D-5CC3-BD9B-BB793577F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9" y="72008"/>
            <a:ext cx="9134093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0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1193D00-5D95-3E43-00F1-3A80A9025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797131"/>
            <a:ext cx="2880320" cy="71198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C97675A-292F-06FA-DC95-11D4B6625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336" y="476672"/>
            <a:ext cx="2261328" cy="126409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7385D7B-64ED-13CF-20F6-41DCEFA40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48880"/>
            <a:ext cx="9144000" cy="97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34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C0CB66C-BE82-E960-DCFA-AF443489A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330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18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EECEA7-41B7-162B-5D7E-5E27E89F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741E9E-0119-52B8-C8D7-62ED1919A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F51EE-FF2E-BD55-1CF8-3B1E7C852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28"/>
            <a:ext cx="9144000" cy="830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40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510E40-9400-159D-9CA8-0DD9CBC8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436FE53-54DD-9144-A7AB-8B6206A1F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23728"/>
            <a:ext cx="9144000" cy="830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30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C0CB66C-BE82-E960-DCFA-AF443489A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330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50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D8D3ECD-D969-F11E-5548-9E67D902E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881" y="2708920"/>
            <a:ext cx="2010238" cy="114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22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4705F2-F755-13AD-A5B3-CD2525D0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E922F7-8800-57DE-AD2D-6C5F50419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4CDF699-2A3D-72C9-8EA7-DA274A0BC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" y="13832"/>
            <a:ext cx="9144000" cy="874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00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4705F2-F755-13AD-A5B3-CD2525D0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6BFB1C7-A530-5FC8-902B-A6D57521D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7664"/>
            <a:ext cx="9144000" cy="874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81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ABBE09CC-4408-4B4F-AF22-6A62AD378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FAF9325-05FB-E719-E60A-C6CE62E3D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625" y="2801662"/>
            <a:ext cx="2478750" cy="12546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angel01">
            <a:extLst>
              <a:ext uri="{FF2B5EF4-FFF2-40B4-BE49-F238E27FC236}">
                <a16:creationId xmlns:a16="http://schemas.microsoft.com/office/drawing/2014/main" id="{E221BB48-C24F-905E-B7A4-DDEF6B313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-664680"/>
            <a:ext cx="4211960" cy="409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91A3A77-82C9-F2DE-168C-B8DE5C6BD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195" y="2643303"/>
            <a:ext cx="2597609" cy="157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04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62BD7DC-34AD-B682-C649-06E26677A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963" y="2802591"/>
            <a:ext cx="2516074" cy="125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サブタイトル 2"/>
          <p:cNvSpPr>
            <a:spLocks noGrp="1"/>
          </p:cNvSpPr>
          <p:nvPr>
            <p:ph type="subTitle" idx="1"/>
          </p:nvPr>
        </p:nvSpPr>
        <p:spPr>
          <a:xfrm>
            <a:off x="1364332" y="5445224"/>
            <a:ext cx="6400800" cy="625475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</a:t>
            </a:r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B9B5F56-F466-7D92-4D57-6DB0FD80B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68" y="93938"/>
            <a:ext cx="9144000" cy="232989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2523"/>
            <a:ext cx="4870604" cy="3652953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28490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CD7F17-DEE6-E9EE-3BFF-DBD4CE377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B937232-BC0A-DCA6-8EBC-073661784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9144000" cy="1012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3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F8B5798-B142-EEAA-3C7E-2CC03F1D3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" y="-5499992"/>
            <a:ext cx="9144000" cy="1012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79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9493FF-004E-BEFA-DDB2-A4E61A8A0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1032E0-79AA-9291-A7C9-DD682B35B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FA4CEDE-7DDE-DB81-EEDE-86DB0031F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79"/>
            <a:ext cx="9144000" cy="679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9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8F5128-97F4-7E63-FAD8-79C6A87A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AE1DA0-9F97-98A0-C8EA-B83F4EA09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AD20AE1-F0E2-ECA1-00BF-0AF74E0D2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2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7FD3BB-EEC6-8C60-2DCA-916F165F5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1D022C-1101-4CD0-2C06-D47D142A4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B8F208B-5E11-680D-E076-F5A8EF15D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925"/>
            <a:ext cx="9144000" cy="896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93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7FD3BB-EEC6-8C60-2DCA-916F165F5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1D022C-1101-4CD0-2C06-D47D142A4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79E8A35-2E5F-B461-57E1-E66C36D2D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" y="-2763688"/>
            <a:ext cx="9144000" cy="896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37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0BFC2F-344D-7085-7129-7777F771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F3220240-ABF4-C7DD-BDBA-37F527273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632"/>
            <a:ext cx="9146962" cy="9001000"/>
          </a:xfrm>
        </p:spPr>
      </p:pic>
    </p:spTree>
    <p:extLst>
      <p:ext uri="{BB962C8B-B14F-4D97-AF65-F5344CB8AC3E}">
        <p14:creationId xmlns:p14="http://schemas.microsoft.com/office/powerpoint/2010/main" val="1514041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normAutofit fontScale="92500" lnSpcReduction="20000"/>
      </a:bodyPr>
      <a:lstStyle>
        <a:defPPr marL="0" indent="0" eaLnBrk="1" fontAlgn="t" hangingPunct="1">
          <a:lnSpc>
            <a:spcPct val="120000"/>
          </a:lnSpc>
          <a:spcAft>
            <a:spcPts val="0"/>
          </a:spcAft>
          <a:buFont typeface="Arial" pitchFamily="34" charset="0"/>
          <a:buNone/>
          <a:defRPr sz="4000" dirty="0">
            <a:latin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5942</TotalTime>
  <Words>14</Words>
  <Application>Microsoft Office PowerPoint</Application>
  <PresentationFormat>画面に合わせる (4:3)</PresentationFormat>
  <Paragraphs>4</Paragraphs>
  <Slides>22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6" baseType="lpstr">
      <vt:lpstr>HG丸ｺﾞｼｯｸM-PRO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聖霊降臨後第10主日</dc:title>
  <dc:creator>novu</dc:creator>
  <cp:lastModifiedBy>蒲田教会 日本福音ルーテル</cp:lastModifiedBy>
  <cp:revision>475</cp:revision>
  <dcterms:created xsi:type="dcterms:W3CDTF">2012-07-29T06:36:05Z</dcterms:created>
  <dcterms:modified xsi:type="dcterms:W3CDTF">2023-12-23T19:07:54Z</dcterms:modified>
</cp:coreProperties>
</file>