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7407" r:id="rId2"/>
    <p:sldId id="257" r:id="rId3"/>
    <p:sldId id="7386" r:id="rId4"/>
    <p:sldId id="7387" r:id="rId5"/>
    <p:sldId id="7408" r:id="rId6"/>
    <p:sldId id="7390" r:id="rId7"/>
    <p:sldId id="7391" r:id="rId8"/>
    <p:sldId id="7395" r:id="rId9"/>
    <p:sldId id="7410" r:id="rId10"/>
    <p:sldId id="7392" r:id="rId11"/>
    <p:sldId id="7393" r:id="rId12"/>
    <p:sldId id="7411" r:id="rId13"/>
    <p:sldId id="7396" r:id="rId14"/>
    <p:sldId id="7412" r:id="rId15"/>
    <p:sldId id="7398" r:id="rId16"/>
    <p:sldId id="7399" r:id="rId17"/>
    <p:sldId id="7401" r:id="rId18"/>
    <p:sldId id="7400" r:id="rId19"/>
    <p:sldId id="7403" r:id="rId20"/>
    <p:sldId id="7413" r:id="rId21"/>
    <p:sldId id="7414" r:id="rId22"/>
    <p:sldId id="7415" r:id="rId23"/>
    <p:sldId id="7397" r:id="rId24"/>
    <p:sldId id="7404" r:id="rId25"/>
    <p:sldId id="648" r:id="rId26"/>
    <p:sldId id="7405" r:id="rId27"/>
    <p:sldId id="7406" r:id="rId2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64" autoAdjust="0"/>
    <p:restoredTop sz="94659" autoAdjust="0"/>
  </p:normalViewPr>
  <p:slideViewPr>
    <p:cSldViewPr>
      <p:cViewPr varScale="1">
        <p:scale>
          <a:sx n="78" d="100"/>
          <a:sy n="78" d="100"/>
        </p:scale>
        <p:origin x="7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73E7-A3FC-4625-B0A5-44D867B07B58}" type="datetimeFigureOut">
              <a:rPr kumimoji="1" lang="ja-JP" altLang="en-US" smtClean="0"/>
              <a:pPr/>
              <a:t>2023/12/24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CE17B-4E60-4C44-B51E-A826DF19461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500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F6C14-324B-453F-8029-E5FC24809FBB}" type="slidenum">
              <a:rPr lang="ja-JP" altLang="en-US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378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F6C14-324B-453F-8029-E5FC24809FBB}" type="slidenum">
              <a:rPr lang="ja-JP" altLang="en-US" smtClean="0"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992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4399-1550-4B78-8597-6CF02D5A1F0C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40A2-CAB8-4CA0-A8BA-DDC50667EA9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CACD-37B1-4396-9E54-65542A1B2874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B2C7-307C-4F1E-B7FE-98A88A1EF30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57A6-A957-46D1-B174-EF2F7A152F4B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A7ED-BCE4-4A12-9CBC-1550BF33683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923B-E0AC-4D25-8ECF-6DCD4AF38DEC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6FE9-7F19-48AA-894E-81EE859BBB1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D24B-05C2-46FD-B040-F3420A2CBBB5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0BAF-7D75-470F-BA30-A695D019E2D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1DF-99F8-472C-8BD6-E3565F84C47E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1E02-D3F6-439A-8909-12F73387F46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48B0-FC89-484A-9CC9-E64FCA9FB0D8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93B1-2AC3-4DC9-90C4-85BBE1D1CF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5729-6154-4EC0-9956-74AAC87DCDC9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A43F-D328-4739-9A83-4F402EB2469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512F-724B-4A4C-B312-104066850BB3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B167-B601-405B-A47D-58F79D83EAA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5676-E125-4C1E-8C3E-8B3A72A8D57D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9A3D-8539-41D5-BAC2-879B867375B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7837-433C-48C7-A731-BDA1835E2E28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5DE8-D0B1-4826-A41F-1460B84E012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490249-A700-4D09-9C3E-2ACF65CA2932}" type="datetimeFigureOut">
              <a:rPr lang="ja-JP" altLang="en-US"/>
              <a:pPr>
                <a:defRPr/>
              </a:pPr>
              <a:t>2023/12/24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498C35-020D-47B2-984C-D779FDCBD60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サブタイトル 2"/>
          <p:cNvSpPr>
            <a:spLocks noGrp="1"/>
          </p:cNvSpPr>
          <p:nvPr>
            <p:ph type="subTitle" idx="1"/>
          </p:nvPr>
        </p:nvSpPr>
        <p:spPr>
          <a:xfrm>
            <a:off x="1364332" y="5445224"/>
            <a:ext cx="6400800" cy="62547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B3A8D6-943E-6CD3-6AD8-4E3D5A9F8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" y="188641"/>
            <a:ext cx="9093295" cy="20882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2523"/>
            <a:ext cx="4870604" cy="3652953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300566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BB93214-A6C9-10E4-0CC5-4EC3269E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56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4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5F6224DC-97C3-A370-2805-E6A9C8137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5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3197461-2FF6-EA80-DA0A-5A5DEC11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90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9CC7D-C976-BF49-896B-C0BD35E6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071C96-7F01-16D0-EEBD-2FCAF59F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C8324B3-2C23-A62F-461B-A336DCC1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016"/>
            <a:ext cx="9144000" cy="91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DBCE47-F8E7-3A7D-51D7-17203C5B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80938D9-F605-3CFE-E3BF-C3129EA5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1760"/>
            <a:ext cx="9144000" cy="91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03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1193D00-5D95-3E43-00F1-3A80A902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789040"/>
            <a:ext cx="2880320" cy="71198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4FFC2F3-13EE-D0A9-F778-CD08C5EFE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76672"/>
            <a:ext cx="1899988" cy="10050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45E2C04-21C1-7EFD-A779-2695295E7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24" y="2276872"/>
            <a:ext cx="8523552" cy="8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3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C0CB66C-BE82-E960-DCFA-AF443489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33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EECEA7-41B7-162B-5D7E-5E27E89F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1D5AAEF-2149-5F22-4B03-E78741267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4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C0CB66C-BE82-E960-DCFA-AF443489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33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5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D8D3ECD-D969-F11E-5548-9E67D902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81" y="2708920"/>
            <a:ext cx="2010238" cy="11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2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FAF9325-05FB-E719-E60A-C6CE62E3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625" y="2801662"/>
            <a:ext cx="2478750" cy="12546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22A6949-DE3B-EC0D-BF9C-973DD6A9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945422"/>
            <a:ext cx="1594520" cy="3817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6678861-02DB-406F-6F85-DEBB3F605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55" y="3840020"/>
            <a:ext cx="4253972" cy="122217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6FAE6CE-2572-DE4C-97B3-201C1738E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380" y="692696"/>
            <a:ext cx="1971950" cy="100979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86CE3F0-22FF-EF7D-4D20-37867BF36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15298"/>
            <a:ext cx="8229600" cy="6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8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DBCBAE3-9899-BD22-4BA8-E3E362A0B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00" y="476672"/>
            <a:ext cx="7715200" cy="84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1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DBCBAE3-9899-BD22-4BA8-E3E362A0B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00" y="-1971600"/>
            <a:ext cx="7715200" cy="84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7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4705F2-F755-13AD-A5B3-CD2525D0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E922F7-8800-57DE-AD2D-6C5F50419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196B603-6E61-2690-2E29-40C24F7A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849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00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4705F2-F755-13AD-A5B3-CD2525D0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10D9AE5-54DA-75B7-8AA3-AE7B5D92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8943"/>
            <a:ext cx="9144000" cy="849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81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angel01">
            <a:extLst>
              <a:ext uri="{FF2B5EF4-FFF2-40B4-BE49-F238E27FC236}">
                <a16:creationId xmlns:a16="http://schemas.microsoft.com/office/drawing/2014/main" id="{E221BB48-C24F-905E-B7A4-DDEF6B313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664680"/>
            <a:ext cx="4211960" cy="409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91A3A77-82C9-F2DE-168C-B8DE5C6BD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195" y="2643303"/>
            <a:ext cx="2597609" cy="15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04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62BD7DC-34AD-B682-C649-06E26677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963" y="2802591"/>
            <a:ext cx="2516074" cy="125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サブタイトル 2"/>
          <p:cNvSpPr>
            <a:spLocks noGrp="1"/>
          </p:cNvSpPr>
          <p:nvPr>
            <p:ph type="subTitle" idx="1"/>
          </p:nvPr>
        </p:nvSpPr>
        <p:spPr>
          <a:xfrm>
            <a:off x="1364332" y="5445224"/>
            <a:ext cx="6400800" cy="625475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B3A8D6-943E-6CD3-6AD8-4E3D5A9F8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" y="188641"/>
            <a:ext cx="9093295" cy="20882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2523"/>
            <a:ext cx="4870604" cy="3652953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28490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CD7F17-DEE6-E9EE-3BFF-DBD4CE37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064834-BE69-57DB-58F3-9CF5B46A9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87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3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CD7F17-DEE6-E9EE-3BFF-DBD4CE37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EFA366-E45D-6BBE-5323-816F92321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7664"/>
            <a:ext cx="9144000" cy="87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9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493FF-004E-BEFA-DDB2-A4E61A8A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1032E0-79AA-9291-A7C9-DD682B35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FA4CEDE-7DDE-DB81-EEDE-86DB0031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79"/>
            <a:ext cx="9144000" cy="67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6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F23DA66-950D-19D7-4B04-BD3BAA6F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2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1D022C-1101-4CD0-2C06-D47D142A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011E9C3-9F50-2045-FDE4-33150A0E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166"/>
            <a:ext cx="9144000" cy="80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9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7FD3BB-EEC6-8C60-2DCA-916F165F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1D022C-1101-4CD0-2C06-D47D142A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CFFC930-324E-0CBE-94C2-B652D8B7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" y="-1827584"/>
            <a:ext cx="9144000" cy="80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2C9D1D5-B924-FBC8-572B-C54C35372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9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 fontScale="92500" lnSpcReduction="20000"/>
      </a:bodyPr>
      <a:lstStyle>
        <a:defPPr marL="0" indent="0" eaLnBrk="1" fontAlgn="t" hangingPunct="1">
          <a:lnSpc>
            <a:spcPct val="120000"/>
          </a:lnSpc>
          <a:spcAft>
            <a:spcPts val="0"/>
          </a:spcAft>
          <a:buFont typeface="Arial" pitchFamily="34" charset="0"/>
          <a:buNone/>
          <a:defRPr sz="4000" dirty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14</Words>
  <Application>Microsoft Office PowerPoint</Application>
  <PresentationFormat>画面に合わせる (4:3)</PresentationFormat>
  <Paragraphs>4</Paragraphs>
  <Slides>27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HG丸ｺﾞｼｯｸM-PRO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聖霊降臨後第10主日</dc:title>
  <dc:creator>novu</dc:creator>
  <cp:lastModifiedBy>蒲田教会 日本福音ルーテル</cp:lastModifiedBy>
  <cp:revision>479</cp:revision>
  <dcterms:created xsi:type="dcterms:W3CDTF">2012-07-29T06:36:05Z</dcterms:created>
  <dcterms:modified xsi:type="dcterms:W3CDTF">2023-12-23T19:08:19Z</dcterms:modified>
</cp:coreProperties>
</file>