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72"/>
  </p:notesMasterIdLst>
  <p:sldIdLst>
    <p:sldId id="7377" r:id="rId4"/>
    <p:sldId id="2441" r:id="rId5"/>
    <p:sldId id="2442" r:id="rId6"/>
    <p:sldId id="2443" r:id="rId7"/>
    <p:sldId id="3176" r:id="rId8"/>
    <p:sldId id="2445" r:id="rId9"/>
    <p:sldId id="7362" r:id="rId10"/>
    <p:sldId id="7363" r:id="rId11"/>
    <p:sldId id="7364" r:id="rId12"/>
    <p:sldId id="7365" r:id="rId13"/>
    <p:sldId id="2448" r:id="rId14"/>
    <p:sldId id="6240" r:id="rId15"/>
    <p:sldId id="1087" r:id="rId16"/>
    <p:sldId id="1088" r:id="rId17"/>
    <p:sldId id="1089" r:id="rId18"/>
    <p:sldId id="7286" r:id="rId19"/>
    <p:sldId id="7287" r:id="rId20"/>
    <p:sldId id="2454" r:id="rId21"/>
    <p:sldId id="7147" r:id="rId22"/>
    <p:sldId id="7148" r:id="rId23"/>
    <p:sldId id="7366" r:id="rId24"/>
    <p:sldId id="7367" r:id="rId25"/>
    <p:sldId id="7149" r:id="rId26"/>
    <p:sldId id="7150" r:id="rId27"/>
    <p:sldId id="7373" r:id="rId28"/>
    <p:sldId id="4159" r:id="rId29"/>
    <p:sldId id="4161" r:id="rId30"/>
    <p:sldId id="7369" r:id="rId31"/>
    <p:sldId id="7370" r:id="rId32"/>
    <p:sldId id="7371" r:id="rId33"/>
    <p:sldId id="7372" r:id="rId34"/>
    <p:sldId id="7357" r:id="rId35"/>
    <p:sldId id="7358" r:id="rId36"/>
    <p:sldId id="7359" r:id="rId37"/>
    <p:sldId id="7360" r:id="rId38"/>
    <p:sldId id="7361" r:id="rId39"/>
    <p:sldId id="4170" r:id="rId40"/>
    <p:sldId id="2459" r:id="rId41"/>
    <p:sldId id="2460" r:id="rId42"/>
    <p:sldId id="2461" r:id="rId43"/>
    <p:sldId id="2462" r:id="rId44"/>
    <p:sldId id="2463" r:id="rId45"/>
    <p:sldId id="2496" r:id="rId46"/>
    <p:sldId id="2464" r:id="rId47"/>
    <p:sldId id="6014" r:id="rId48"/>
    <p:sldId id="7356" r:id="rId49"/>
    <p:sldId id="5288" r:id="rId50"/>
    <p:sldId id="5289" r:id="rId51"/>
    <p:sldId id="6015" r:id="rId52"/>
    <p:sldId id="6016" r:id="rId53"/>
    <p:sldId id="6017" r:id="rId54"/>
    <p:sldId id="5715" r:id="rId55"/>
    <p:sldId id="5716" r:id="rId56"/>
    <p:sldId id="5717" r:id="rId57"/>
    <p:sldId id="5718" r:id="rId58"/>
    <p:sldId id="2466" r:id="rId59"/>
    <p:sldId id="7374" r:id="rId60"/>
    <p:sldId id="2482" r:id="rId61"/>
    <p:sldId id="2483" r:id="rId62"/>
    <p:sldId id="7352" r:id="rId63"/>
    <p:sldId id="7353" r:id="rId64"/>
    <p:sldId id="7354" r:id="rId65"/>
    <p:sldId id="7355" r:id="rId66"/>
    <p:sldId id="2471" r:id="rId67"/>
    <p:sldId id="2472" r:id="rId68"/>
    <p:sldId id="2473" r:id="rId69"/>
    <p:sldId id="2474" r:id="rId70"/>
    <p:sldId id="7375" r:id="rId7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charset="-128"/>
        <a:cs typeface="+mn-cs"/>
      </a:defRPr>
    </a:lvl9pPr>
  </p:defaultTextStyle>
  <p:extLst>
    <p:ext uri="{EFAFB233-063F-42B5-8137-9DF3F51BA10A}">
      <p15:sldGuideLst xmlns:p15="http://schemas.microsoft.com/office/powerpoint/2012/main">
        <p15:guide id="1" orient="horz" pos="2089">
          <p15:clr>
            <a:srgbClr val="A4A3A4"/>
          </p15:clr>
        </p15:guide>
        <p15:guide id="2" pos="279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潤 三嶌" initials="潤"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FF00"/>
    <a:srgbClr val="FFFF66"/>
    <a:srgbClr val="66FFCC"/>
    <a:srgbClr val="FF66FF"/>
    <a:srgbClr val="00FF00"/>
    <a:srgbClr val="8EB4E3"/>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116" y="96"/>
      </p:cViewPr>
      <p:guideLst>
        <p:guide orient="horz" pos="2089"/>
        <p:guide pos="279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16" Type="http://schemas.openxmlformats.org/officeDocument/2006/relationships/slide" Target="slides/slide1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ableStyles" Target="tableStyles.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theme" Target="theme/theme1.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29" Type="http://schemas.openxmlformats.org/officeDocument/2006/relationships/slide" Target="slides/slide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4F641A7-595B-4868-93C3-6FF93E04CBEF}" type="datetimeFigureOut">
              <a:rPr lang="ja-JP" altLang="en-US"/>
              <a:t>2023/12/23</a:t>
            </a:fld>
            <a:endParaRPr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241F6C14-324B-453F-8029-E5FC24809FBB}" type="slidenum">
              <a:rPr lang="ja-JP" altLang="en-US"/>
              <a: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a:t>
            </a:fld>
            <a:endParaRPr lang="ja-JP" altLang="en-US"/>
          </a:p>
        </p:txBody>
      </p:sp>
    </p:spTree>
    <p:extLst>
      <p:ext uri="{BB962C8B-B14F-4D97-AF65-F5344CB8AC3E}">
        <p14:creationId xmlns:p14="http://schemas.microsoft.com/office/powerpoint/2010/main" val="37131307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400"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26</a:t>
            </a:fld>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37</a:t>
            </a:fld>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45</a:t>
            </a:fld>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48</a:t>
            </a:fld>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49</a:t>
            </a:fld>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52</a:t>
            </a:fld>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53</a:t>
            </a:fld>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54</a:t>
            </a:fld>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56</a:t>
            </a:fld>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57</a:t>
            </a:fld>
            <a:endParaRPr lang="ja-JP" altLang="en-US"/>
          </a:p>
        </p:txBody>
      </p:sp>
    </p:spTree>
    <p:extLst>
      <p:ext uri="{BB962C8B-B14F-4D97-AF65-F5344CB8AC3E}">
        <p14:creationId xmlns:p14="http://schemas.microsoft.com/office/powerpoint/2010/main" val="3043480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3</a:t>
            </a:fld>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64</a:t>
            </a:fld>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66</a:t>
            </a:fld>
            <a:endParaRPr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68</a:t>
            </a:fld>
            <a:endParaRPr lang="ja-JP" altLang="en-US"/>
          </a:p>
        </p:txBody>
      </p:sp>
    </p:spTree>
    <p:extLst>
      <p:ext uri="{BB962C8B-B14F-4D97-AF65-F5344CB8AC3E}">
        <p14:creationId xmlns:p14="http://schemas.microsoft.com/office/powerpoint/2010/main" val="1282515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4</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5</a:t>
            </a:fld>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6</a:t>
            </a:fld>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40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16</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240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17</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19</a:t>
            </a:fld>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41F6C14-324B-453F-8029-E5FC24809FBB}" type="slidenum">
              <a:rPr lang="ja-JP" altLang="en-US" smtClean="0"/>
              <a:t>23</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629945EA-0F6C-47E4-9596-7630A9F43AAA}" type="datetimeFigureOut">
              <a:rPr lang="ja-JP" altLang="en-US"/>
              <a:t>2023/12/23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57142C0-086B-4788-B7AF-D77579C8157C}" type="slidenum">
              <a:rPr lang="ja-JP" altLang="en-US"/>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1A89783-BA42-4488-86C5-01200B573698}" type="datetimeFigureOut">
              <a:rPr lang="ja-JP" altLang="en-US"/>
              <a:t>2023/12/23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D1CE745-4108-4041-8311-23FC3742A709}" type="slidenum">
              <a:rPr lang="ja-JP" altLang="en-US"/>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A4B1098-F3D4-4A5A-9FC0-B0FD145604B7}" type="datetimeFigureOut">
              <a:rPr lang="ja-JP" altLang="en-US"/>
              <a:t>2023/12/23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A3A6B96-D7F7-4507-8002-1ED87EB90B48}" type="slidenum">
              <a:rPr lang="ja-JP" altLang="en-US"/>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650C113-6754-4EB6-BBF5-8B9EE3C6C0D2}" type="datetimeFigureOut">
              <a:rPr lang="ja-JP" altLang="en-US"/>
              <a:t>2023/12/23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D74CAEF-63DE-4F94-AB86-56BDE7F04817}" type="slidenum">
              <a:rPr lang="ja-JP" altLang="en-US"/>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45ECE2-4284-4245-A3AC-EEEBD30166E2}"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FDF3E16-A678-4572-BF2D-374DB0E20AFC}" type="slidenum">
              <a:rPr kumimoji="1" lang="ja-JP" altLang="en-US" smtClean="0"/>
              <a: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7509B2AD-E53B-4D17-8333-DF41C875F5EC}" type="datetimeFigureOut">
              <a:rPr lang="ja-JP" altLang="en-US"/>
              <a:t>2023/12/23</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CE77B9D-E528-433B-AED5-1BABAA46AE76}" type="slidenum">
              <a:rPr lang="ja-JP" altLang="en-US"/>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92518A2-F797-46C1-850D-080BC5D6B14E}"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01B3504-90D8-45B6-8BE1-735E13B0E5A8}"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66E0E33F-D7AF-4017-B4CA-008C730F0BDB}" type="datetimeFigureOut">
              <a:rPr lang="ja-JP" altLang="en-US"/>
              <a:t>2023/12/23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F6096F5-B762-4509-97DA-34E371D5E6DB}" type="slidenum">
              <a:rPr lang="ja-JP" altLang="en-US"/>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AD0A5201-32A2-4E80-81F4-621CD6C1B925}" type="datetimeFigureOut">
              <a:rPr lang="ja-JP" altLang="en-US"/>
              <a:t>2023/12/23</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C4431957-0391-4D01-93CB-BB9148614CA1}" type="slidenum">
              <a:rPr lang="ja-JP" altLang="en-US"/>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3547092B-311A-48EE-93E1-AD69D9DC553D}" type="datetimeFigureOut">
              <a:rPr lang="ja-JP" altLang="en-US"/>
              <a:t>2023/12/23</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F9030167-6BCE-436D-B5D3-090C683B6B33}" type="slidenum">
              <a:rPr lang="ja-JP" altLang="en-US"/>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A4EDE3DB-9C44-4F42-ACD5-BB860882C30D}" type="datetimeFigureOut">
              <a:rPr lang="ja-JP" altLang="en-US"/>
              <a:t>2023/12/23</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A7F3EAE3-689D-47D1-BE5D-C87A849ED117}" type="slidenum">
              <a:rPr lang="ja-JP" altLang="en-US"/>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A2BD95C-A342-424C-8159-8C4466250312}" type="datetimeFigureOut">
              <a:rPr lang="ja-JP" altLang="en-US"/>
              <a:t>2023/12/23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0C71671-43BB-44DE-95FE-907BB23E7D9D}" type="slidenum">
              <a:rPr lang="ja-JP" altLang="en-US"/>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124644F-024C-4659-A9FD-E714F020A6B4}" type="datetimeFigureOut">
              <a:rPr lang="ja-JP" altLang="en-US"/>
              <a:t>2023/12/23</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6394102-5EF5-4981-8F67-DD54780D5AC5}" type="slidenum">
              <a:rPr lang="ja-JP" altLang="en-US"/>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73B2360E-2FB1-4CA9-B763-0E7B2AE755FC}" type="datetimeFigureOut">
              <a:rPr lang="ja-JP" altLang="en-US"/>
              <a:t>2023/12/23</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4DA7AEEB-9991-4394-AAF2-A8E9C502CDF9}" type="slidenum">
              <a:rPr lang="ja-JP" altLang="en-US"/>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p:titleStyle>
    <p:body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5ECE2-4284-4245-A3AC-EEEBD30166E2}"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F3E16-A678-4572-BF2D-374DB0E20AF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2518A2-F797-46C1-850D-080BC5D6B14E}"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B3504-90D8-45B6-8BE1-735E13B0E5A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サブタイトル 2"/>
          <p:cNvSpPr>
            <a:spLocks noGrp="1"/>
          </p:cNvSpPr>
          <p:nvPr>
            <p:ph type="subTitle" idx="1"/>
          </p:nvPr>
        </p:nvSpPr>
        <p:spPr>
          <a:xfrm>
            <a:off x="1331913" y="6116638"/>
            <a:ext cx="6400800" cy="625475"/>
          </a:xfrm>
        </p:spPr>
        <p:txBody>
          <a:bodyPr/>
          <a:lstStyle/>
          <a:p>
            <a:r>
              <a:rPr lang="en-US" altLang="ja-JP" dirty="0">
                <a:solidFill>
                  <a:schemeClr val="bg1"/>
                </a:solidFill>
                <a:ea typeface="ＭＳ Ｐゴシック" panose="020B0600070205080204" charset="-128"/>
              </a:rPr>
              <a:t>2023</a:t>
            </a:r>
            <a:r>
              <a:rPr lang="ja-JP" altLang="en-US" dirty="0">
                <a:solidFill>
                  <a:schemeClr val="bg1"/>
                </a:solidFill>
                <a:ea typeface="ＭＳ Ｐゴシック" panose="020B0600070205080204" charset="-128"/>
              </a:rPr>
              <a:t>年</a:t>
            </a:r>
            <a:r>
              <a:rPr lang="en-US" altLang="ja-JP" dirty="0">
                <a:solidFill>
                  <a:schemeClr val="bg1"/>
                </a:solidFill>
                <a:ea typeface="ＭＳ Ｐゴシック" panose="020B0600070205080204" charset="-128"/>
              </a:rPr>
              <a:t>12</a:t>
            </a:r>
            <a:r>
              <a:rPr lang="ja-JP" altLang="en-US" dirty="0">
                <a:solidFill>
                  <a:schemeClr val="bg1"/>
                </a:solidFill>
                <a:ea typeface="ＭＳ Ｐゴシック" panose="020B0600070205080204" charset="-128"/>
              </a:rPr>
              <a:t>月</a:t>
            </a:r>
            <a:r>
              <a:rPr lang="en-US" altLang="ja-JP" dirty="0">
                <a:solidFill>
                  <a:schemeClr val="bg1"/>
                </a:solidFill>
                <a:ea typeface="ＭＳ Ｐゴシック" panose="020B0600070205080204" charset="-128"/>
              </a:rPr>
              <a:t>24</a:t>
            </a:r>
            <a:r>
              <a:rPr lang="ja-JP" altLang="en-US" dirty="0">
                <a:solidFill>
                  <a:schemeClr val="bg1"/>
                </a:solidFill>
                <a:ea typeface="ＭＳ Ｐゴシック" panose="020B0600070205080204" charset="-128"/>
              </a:rPr>
              <a:t>日</a:t>
            </a:r>
          </a:p>
        </p:txBody>
      </p:sp>
      <p:sp>
        <p:nvSpPr>
          <p:cNvPr id="3075" name="タイトル 3"/>
          <p:cNvSpPr>
            <a:spLocks noGrp="1"/>
          </p:cNvSpPr>
          <p:nvPr>
            <p:ph type="ctrTitle"/>
          </p:nvPr>
        </p:nvSpPr>
        <p:spPr>
          <a:xfrm>
            <a:off x="687388" y="44624"/>
            <a:ext cx="7772400" cy="1470025"/>
          </a:xfrm>
        </p:spPr>
        <p:txBody>
          <a:bodyPr/>
          <a:lstStyle/>
          <a:p>
            <a:r>
              <a:rPr lang="ja-JP" altLang="en-US" sz="4800" dirty="0">
                <a:solidFill>
                  <a:schemeClr val="bg1"/>
                </a:solidFill>
                <a:ea typeface="ＭＳ Ｐゴシック" panose="020B0600070205080204" charset="-128"/>
              </a:rPr>
              <a:t>主の降誕</a:t>
            </a:r>
          </a:p>
        </p:txBody>
      </p:sp>
      <p:sp>
        <p:nvSpPr>
          <p:cNvPr id="7" name="テキスト ボックス 6"/>
          <p:cNvSpPr txBox="1"/>
          <p:nvPr/>
        </p:nvSpPr>
        <p:spPr>
          <a:xfrm>
            <a:off x="1564615" y="44624"/>
            <a:ext cx="5960110" cy="460375"/>
          </a:xfrm>
          <a:prstGeom prst="rect">
            <a:avLst/>
          </a:prstGeom>
          <a:noFill/>
        </p:spPr>
        <p:txBody>
          <a:bodyPr wrap="square" lIns="91440" tIns="45720" rIns="91440" bIns="45720" anchor="t">
            <a:spAutoFit/>
          </a:bodyPr>
          <a:lstStyle/>
          <a:p>
            <a:pPr algn="ctr"/>
            <a:r>
              <a:rPr lang="ja-JP" altLang="en-US" sz="2400" dirty="0">
                <a:solidFill>
                  <a:schemeClr val="bg1"/>
                </a:solidFill>
                <a:latin typeface="Arial" panose="020B0604020202020204"/>
                <a:ea typeface="ＭＳ Ｐゴシック" panose="020B0600070205080204" charset="-128"/>
                <a:cs typeface="Arial" panose="020B0604020202020204"/>
              </a:rPr>
              <a:t>しゅ         こうたん</a:t>
            </a: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1556" y="1066071"/>
            <a:ext cx="6860888" cy="5145666"/>
          </a:xfrm>
          <a:prstGeom prst="rect">
            <a:avLst/>
          </a:prstGeom>
          <a:effectLst>
            <a:softEdge rad="139700"/>
          </a:effectLst>
        </p:spPr>
      </p:pic>
    </p:spTree>
    <p:extLst>
      <p:ext uri="{BB962C8B-B14F-4D97-AF65-F5344CB8AC3E}">
        <p14:creationId xmlns:p14="http://schemas.microsoft.com/office/powerpoint/2010/main" val="179125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a:t>
            </a:r>
            <a:r>
              <a:rPr lang="en-US" altLang="ja-JP" u="sng" dirty="0">
                <a:solidFill>
                  <a:schemeClr val="bg1"/>
                </a:solidFill>
              </a:rPr>
              <a:t> 25</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368152"/>
            <a:ext cx="9144000" cy="5661248"/>
          </a:xfrm>
        </p:spPr>
        <p:txBody>
          <a:bodyPr>
            <a:noAutofit/>
          </a:bodyPr>
          <a:lstStyle/>
          <a:p>
            <a:pPr marL="0" indent="0" fontAlgn="t">
              <a:lnSpc>
                <a:spcPct val="150000"/>
              </a:lnSpc>
              <a:buNone/>
            </a:pPr>
            <a:r>
              <a:rPr lang="ja-JP" altLang="en-US" sz="4400" dirty="0">
                <a:solidFill>
                  <a:schemeClr val="bg1"/>
                </a:solidFill>
              </a:rPr>
              <a:t>４．</a:t>
            </a:r>
            <a:r>
              <a:rPr lang="en-US" altLang="ja-JP" sz="4400" dirty="0">
                <a:solidFill>
                  <a:schemeClr val="bg1"/>
                </a:solidFill>
              </a:rPr>
              <a:t>	</a:t>
            </a:r>
            <a:r>
              <a:rPr lang="ja-JP" altLang="en-US" sz="4400" dirty="0">
                <a:solidFill>
                  <a:schemeClr val="bg1"/>
                </a:solidFill>
              </a:rPr>
              <a:t>平和の君なる　</a:t>
            </a:r>
            <a:r>
              <a:rPr lang="ja-JP" altLang="en-US" sz="4400" dirty="0" err="1">
                <a:solidFill>
                  <a:schemeClr val="bg1"/>
                </a:solidFill>
              </a:rPr>
              <a:t>み</a:t>
            </a:r>
            <a:r>
              <a:rPr lang="ja-JP" altLang="en-US" sz="4400" dirty="0">
                <a:solidFill>
                  <a:schemeClr val="bg1"/>
                </a:solidFill>
              </a:rPr>
              <a:t>子をむかえ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われらの救いと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ほめたたえよ、　ほめたたえよ、　</a:t>
            </a:r>
            <a:r>
              <a:rPr lang="en-US" altLang="ja-JP" sz="4400" dirty="0">
                <a:solidFill>
                  <a:schemeClr val="bg1"/>
                </a:solidFill>
              </a:rPr>
              <a:t>	</a:t>
            </a:r>
            <a:r>
              <a:rPr lang="ja-JP" altLang="en-US" sz="4400" dirty="0">
                <a:solidFill>
                  <a:schemeClr val="bg1"/>
                </a:solidFill>
              </a:rPr>
              <a:t>ほめ、　ほめたたえよ</a:t>
            </a:r>
            <a:r>
              <a:rPr lang="en-US" altLang="ja-JP" sz="4400" dirty="0">
                <a:solidFill>
                  <a:schemeClr val="bg1"/>
                </a:solidFill>
              </a:rPr>
              <a:t>｡</a:t>
            </a:r>
            <a:r>
              <a:rPr lang="ja-JP" altLang="en-US" sz="4400" dirty="0">
                <a:solidFill>
                  <a:schemeClr val="bg1"/>
                </a:solidFill>
              </a:rPr>
              <a:t>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アーメン　　</a:t>
            </a:r>
            <a:r>
              <a:rPr lang="ja-JP" altLang="en-US" dirty="0">
                <a:solidFill>
                  <a:schemeClr val="bg1"/>
                </a:solidFill>
              </a:rPr>
              <a:t>（ルカ</a:t>
            </a:r>
            <a:r>
              <a:rPr lang="en-US" altLang="ja-JP" dirty="0">
                <a:solidFill>
                  <a:schemeClr val="bg1"/>
                </a:solidFill>
              </a:rPr>
              <a:t>4</a:t>
            </a:r>
            <a:r>
              <a:rPr lang="ja-JP" altLang="en-US" dirty="0">
                <a:solidFill>
                  <a:schemeClr val="bg1"/>
                </a:solidFill>
              </a:rPr>
              <a:t>･</a:t>
            </a:r>
            <a:r>
              <a:rPr lang="en-US" altLang="ja-JP" dirty="0">
                <a:solidFill>
                  <a:schemeClr val="bg1"/>
                </a:solidFill>
              </a:rPr>
              <a:t>18-19</a:t>
            </a:r>
            <a:r>
              <a:rPr lang="ja-JP" altLang="en-US" dirty="0">
                <a:solidFill>
                  <a:schemeClr val="bg1"/>
                </a:solidFill>
              </a:rPr>
              <a:t>）</a:t>
            </a:r>
            <a:endParaRPr lang="en-US" altLang="ja-JP" sz="4400" dirty="0">
              <a:solidFill>
                <a:schemeClr val="bg1"/>
              </a:solidFill>
            </a:endParaRPr>
          </a:p>
          <a:p>
            <a:pPr marL="0" indent="0" fontAlgn="t">
              <a:lnSpc>
                <a:spcPct val="150000"/>
              </a:lnSpc>
              <a:buNone/>
            </a:pPr>
            <a:endParaRPr lang="en-US" altLang="ja-JP" sz="4400" dirty="0">
              <a:solidFill>
                <a:schemeClr val="bg1"/>
              </a:solidFill>
            </a:endParaRPr>
          </a:p>
        </p:txBody>
      </p:sp>
      <p:sp>
        <p:nvSpPr>
          <p:cNvPr id="13" name="テキスト ボックス 12"/>
          <p:cNvSpPr txBox="1"/>
          <p:nvPr/>
        </p:nvSpPr>
        <p:spPr>
          <a:xfrm>
            <a:off x="2627784" y="251356"/>
            <a:ext cx="1368152" cy="369332"/>
          </a:xfrm>
          <a:prstGeom prst="rect">
            <a:avLst/>
          </a:prstGeom>
          <a:noFill/>
        </p:spPr>
        <p:txBody>
          <a:bodyPr wrap="square" rtlCol="0">
            <a:spAutoFit/>
          </a:bodyPr>
          <a:lstStyle/>
          <a:p>
            <a:r>
              <a:rPr lang="ja-JP" altLang="en-US" b="1" dirty="0">
                <a:solidFill>
                  <a:schemeClr val="bg1"/>
                </a:solidFill>
              </a:rPr>
              <a:t>きょうかい</a:t>
            </a:r>
            <a:endParaRPr kumimoji="1" lang="ja-JP" altLang="en-US" b="1" dirty="0">
              <a:solidFill>
                <a:schemeClr val="bg1"/>
              </a:solidFill>
            </a:endParaRPr>
          </a:p>
        </p:txBody>
      </p:sp>
      <p:sp>
        <p:nvSpPr>
          <p:cNvPr id="14" name="テキスト ボックス 13"/>
          <p:cNvSpPr txBox="1"/>
          <p:nvPr/>
        </p:nvSpPr>
        <p:spPr>
          <a:xfrm>
            <a:off x="3923928" y="242064"/>
            <a:ext cx="1368152" cy="369332"/>
          </a:xfrm>
          <a:prstGeom prst="rect">
            <a:avLst/>
          </a:prstGeom>
          <a:noFill/>
        </p:spPr>
        <p:txBody>
          <a:bodyPr wrap="square" rtlCol="0">
            <a:spAutoFit/>
          </a:bodyPr>
          <a:lstStyle/>
          <a:p>
            <a:r>
              <a:rPr kumimoji="1" lang="ja-JP" altLang="en-US" b="1" dirty="0">
                <a:solidFill>
                  <a:schemeClr val="bg1"/>
                </a:solidFill>
              </a:rPr>
              <a:t>さ</a:t>
            </a:r>
            <a:r>
              <a:rPr lang="en-US" altLang="ja-JP" b="1" dirty="0">
                <a:solidFill>
                  <a:schemeClr val="bg1"/>
                </a:solidFill>
              </a:rPr>
              <a:t> </a:t>
            </a:r>
            <a:r>
              <a:rPr kumimoji="1" lang="ja-JP" altLang="en-US" b="1" dirty="0">
                <a:solidFill>
                  <a:schemeClr val="bg1"/>
                </a:solidFill>
              </a:rPr>
              <a:t>ん び か</a:t>
            </a:r>
          </a:p>
        </p:txBody>
      </p:sp>
      <p:sp>
        <p:nvSpPr>
          <p:cNvPr id="15" name="テキスト ボックス 14"/>
          <p:cNvSpPr txBox="1"/>
          <p:nvPr/>
        </p:nvSpPr>
        <p:spPr>
          <a:xfrm>
            <a:off x="5976156" y="242064"/>
            <a:ext cx="684076" cy="369332"/>
          </a:xfrm>
          <a:prstGeom prst="rect">
            <a:avLst/>
          </a:prstGeom>
          <a:noFill/>
        </p:spPr>
        <p:txBody>
          <a:bodyPr wrap="square" rtlCol="0">
            <a:spAutoFit/>
          </a:bodyPr>
          <a:lstStyle/>
          <a:p>
            <a:r>
              <a:rPr kumimoji="1" lang="ja-JP" altLang="en-US" b="1" dirty="0">
                <a:solidFill>
                  <a:schemeClr val="bg1"/>
                </a:solidFill>
              </a:rPr>
              <a:t>ばん</a:t>
            </a:r>
          </a:p>
        </p:txBody>
      </p:sp>
      <p:sp>
        <p:nvSpPr>
          <p:cNvPr id="7" name="テキスト ボックス 6"/>
          <p:cNvSpPr txBox="1"/>
          <p:nvPr/>
        </p:nvSpPr>
        <p:spPr>
          <a:xfrm>
            <a:off x="1011796" y="1447356"/>
            <a:ext cx="1327956" cy="369332"/>
          </a:xfrm>
          <a:prstGeom prst="rect">
            <a:avLst/>
          </a:prstGeom>
          <a:noFill/>
        </p:spPr>
        <p:txBody>
          <a:bodyPr wrap="square" rtlCol="0">
            <a:spAutoFit/>
          </a:bodyPr>
          <a:lstStyle/>
          <a:p>
            <a:r>
              <a:rPr lang="ja-JP" altLang="en-US" b="1" dirty="0">
                <a:solidFill>
                  <a:schemeClr val="bg1"/>
                </a:solidFill>
              </a:rPr>
              <a:t>へ　い　</a:t>
            </a:r>
            <a:r>
              <a:rPr lang="ja-JP" altLang="en-US" b="1" dirty="0" err="1">
                <a:solidFill>
                  <a:schemeClr val="bg1"/>
                </a:solidFill>
              </a:rPr>
              <a:t>わ</a:t>
            </a:r>
            <a:endParaRPr kumimoji="1" lang="en-US" altLang="ja-JP" b="1" dirty="0">
              <a:solidFill>
                <a:schemeClr val="bg1"/>
              </a:solidFill>
            </a:endParaRPr>
          </a:p>
        </p:txBody>
      </p:sp>
      <p:sp>
        <p:nvSpPr>
          <p:cNvPr id="8" name="テキスト ボックス 7"/>
          <p:cNvSpPr txBox="1"/>
          <p:nvPr/>
        </p:nvSpPr>
        <p:spPr>
          <a:xfrm>
            <a:off x="2667980" y="1447356"/>
            <a:ext cx="823900" cy="369332"/>
          </a:xfrm>
          <a:prstGeom prst="rect">
            <a:avLst/>
          </a:prstGeom>
          <a:noFill/>
        </p:spPr>
        <p:txBody>
          <a:bodyPr wrap="square" rtlCol="0">
            <a:spAutoFit/>
          </a:bodyPr>
          <a:lstStyle/>
          <a:p>
            <a:r>
              <a:rPr lang="ja-JP" altLang="en-US" b="1" dirty="0">
                <a:solidFill>
                  <a:schemeClr val="bg1"/>
                </a:solidFill>
              </a:rPr>
              <a:t>きみ</a:t>
            </a:r>
            <a:endParaRPr kumimoji="1" lang="en-US" altLang="ja-JP" b="1" dirty="0">
              <a:solidFill>
                <a:schemeClr val="bg1"/>
              </a:solidFill>
            </a:endParaRPr>
          </a:p>
        </p:txBody>
      </p:sp>
      <p:sp>
        <p:nvSpPr>
          <p:cNvPr id="9" name="テキスト ボックス 8"/>
          <p:cNvSpPr txBox="1"/>
          <p:nvPr/>
        </p:nvSpPr>
        <p:spPr>
          <a:xfrm>
            <a:off x="5260268" y="1447356"/>
            <a:ext cx="823900" cy="369332"/>
          </a:xfrm>
          <a:prstGeom prst="rect">
            <a:avLst/>
          </a:prstGeom>
          <a:noFill/>
        </p:spPr>
        <p:txBody>
          <a:bodyPr wrap="square" rtlCol="0">
            <a:spAutoFit/>
          </a:bodyPr>
          <a:lstStyle/>
          <a:p>
            <a:r>
              <a:rPr lang="ja-JP" altLang="en-US" b="1" dirty="0">
                <a:solidFill>
                  <a:schemeClr val="bg1"/>
                </a:solidFill>
              </a:rPr>
              <a:t>こ</a:t>
            </a:r>
            <a:endParaRPr kumimoji="1" lang="en-US" altLang="ja-JP" b="1" dirty="0">
              <a:solidFill>
                <a:schemeClr val="bg1"/>
              </a:solidFill>
            </a:endParaRPr>
          </a:p>
        </p:txBody>
      </p:sp>
      <p:sp>
        <p:nvSpPr>
          <p:cNvPr id="10" name="テキスト ボックス 9"/>
          <p:cNvSpPr txBox="1"/>
          <p:nvPr/>
        </p:nvSpPr>
        <p:spPr>
          <a:xfrm>
            <a:off x="3131840" y="2564904"/>
            <a:ext cx="823900" cy="369332"/>
          </a:xfrm>
          <a:prstGeom prst="rect">
            <a:avLst/>
          </a:prstGeom>
          <a:noFill/>
        </p:spPr>
        <p:txBody>
          <a:bodyPr wrap="square" rtlCol="0">
            <a:spAutoFit/>
          </a:bodyPr>
          <a:lstStyle/>
          <a:p>
            <a:r>
              <a:rPr kumimoji="1" lang="ja-JP" altLang="en-US" b="1" dirty="0">
                <a:solidFill>
                  <a:schemeClr val="bg1"/>
                </a:solidFill>
              </a:rPr>
              <a:t>すく</a:t>
            </a:r>
            <a:endParaRPr kumimoji="1" lang="en-US" altLang="ja-JP" b="1"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116632"/>
            <a:ext cx="8229600" cy="1143000"/>
          </a:xfrm>
        </p:spPr>
        <p:txBody>
          <a:bodyPr/>
          <a:lstStyle/>
          <a:p>
            <a:pPr eaLnBrk="1" hangingPunct="1"/>
            <a:r>
              <a:rPr lang="ja-JP" altLang="ja-JP" sz="4800" u="sng">
                <a:solidFill>
                  <a:schemeClr val="bg1"/>
                </a:solidFill>
              </a:rPr>
              <a:t>キリエ</a:t>
            </a:r>
            <a:endParaRPr lang="ja-JP" altLang="en-US" sz="4800">
              <a:solidFill>
                <a:schemeClr val="bg1"/>
              </a:solidFill>
            </a:endParaRPr>
          </a:p>
        </p:txBody>
      </p:sp>
      <p:sp>
        <p:nvSpPr>
          <p:cNvPr id="3" name="コンテンツ プレースホルダー 2"/>
          <p:cNvSpPr>
            <a:spLocks noGrp="1"/>
          </p:cNvSpPr>
          <p:nvPr>
            <p:ph idx="1"/>
          </p:nvPr>
        </p:nvSpPr>
        <p:spPr>
          <a:xfrm>
            <a:off x="0" y="1268760"/>
            <a:ext cx="9144000" cy="5589240"/>
          </a:xfrm>
        </p:spPr>
        <p:txBody>
          <a:bodyPr>
            <a:noAutofit/>
          </a:bodyPr>
          <a:lstStyle/>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主よ、あわれんでください。</a:t>
            </a:r>
            <a:endParaRPr lang="en-US" altLang="ja-JP" sz="4400">
              <a:solidFill>
                <a:srgbClr val="00FFFF"/>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主よ、あわれんでください。</a:t>
            </a:r>
            <a:endParaRPr lang="en-US" altLang="ja-JP" sz="4400">
              <a:solidFill>
                <a:schemeClr val="bg1"/>
              </a:solidFill>
            </a:endParaRPr>
          </a:p>
          <a:p>
            <a:pPr marL="0" indent="0" eaLnBrk="1" hangingPunct="1">
              <a:lnSpc>
                <a:spcPct val="120000"/>
              </a:lnSpc>
              <a:buNone/>
              <a:defRPr/>
            </a:pPr>
            <a:r>
              <a:rPr lang="ja-JP" altLang="en-US" sz="4400">
                <a:solidFill>
                  <a:srgbClr val="00FFFF"/>
                </a:solidFill>
              </a:rPr>
              <a:t>司）</a:t>
            </a:r>
            <a:r>
              <a:rPr lang="en-US" altLang="ja-JP" sz="4400">
                <a:solidFill>
                  <a:srgbClr val="00FFFF"/>
                </a:solidFill>
              </a:rPr>
              <a:t>	</a:t>
            </a:r>
            <a:r>
              <a:rPr lang="ja-JP" altLang="en-US" sz="4400">
                <a:solidFill>
                  <a:srgbClr val="00FFFF"/>
                </a:solidFill>
              </a:rPr>
              <a:t>キリストよ、あわれんでください。</a:t>
            </a:r>
            <a:endParaRPr lang="en-US" altLang="ja-JP" sz="4400">
              <a:solidFill>
                <a:srgbClr val="00FFFF"/>
              </a:solidFill>
            </a:endParaRPr>
          </a:p>
          <a:p>
            <a:pPr marL="0" indent="0" eaLnBrk="1" hangingPunct="1">
              <a:lnSpc>
                <a:spcPct val="120000"/>
              </a:lnSpc>
              <a:buNone/>
              <a:defRPr/>
            </a:pPr>
            <a:r>
              <a:rPr lang="ja-JP" altLang="en-US" sz="4400">
                <a:solidFill>
                  <a:schemeClr val="bg1"/>
                </a:solidFill>
              </a:rPr>
              <a:t>衆） キリストよ、あわれんでください。</a:t>
            </a:r>
            <a:endParaRPr lang="en-US" altLang="ja-JP" sz="4400">
              <a:solidFill>
                <a:schemeClr val="bg1"/>
              </a:solidFill>
            </a:endParaRPr>
          </a:p>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主よ、あわれんでください。</a:t>
            </a:r>
            <a:endParaRPr lang="en-US" altLang="ja-JP" sz="4400">
              <a:solidFill>
                <a:srgbClr val="00FFFF"/>
              </a:solidFill>
            </a:endParaRPr>
          </a:p>
          <a:p>
            <a:pPr marL="0" indent="0" eaLnBrk="1" hangingPunct="1">
              <a:lnSpc>
                <a:spcPct val="120000"/>
              </a:lnSpc>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主よ、あわれんでください。</a:t>
            </a:r>
            <a:endParaRPr lang="en-US" altLang="ja-JP" sz="4400">
              <a:solidFill>
                <a:schemeClr val="bg1"/>
              </a:solidFill>
            </a:endParaRPr>
          </a:p>
        </p:txBody>
      </p:sp>
      <p:sp>
        <p:nvSpPr>
          <p:cNvPr id="6" name="テキスト ボックス 5"/>
          <p:cNvSpPr txBox="1"/>
          <p:nvPr/>
        </p:nvSpPr>
        <p:spPr>
          <a:xfrm>
            <a:off x="971600" y="5805264"/>
            <a:ext cx="720080" cy="400110"/>
          </a:xfrm>
          <a:prstGeom prst="rect">
            <a:avLst/>
          </a:prstGeom>
          <a:noFill/>
        </p:spPr>
        <p:txBody>
          <a:bodyPr wrap="square" rtlCol="0">
            <a:spAutoFit/>
          </a:bodyPr>
          <a:lstStyle/>
          <a:p>
            <a:r>
              <a:rPr lang="ja-JP" altLang="en-US" sz="2000" b="1">
                <a:solidFill>
                  <a:schemeClr val="bg1"/>
                </a:solidFill>
              </a:rPr>
              <a:t>しゅ</a:t>
            </a:r>
            <a:endParaRPr kumimoji="1" lang="ja-JP" altLang="en-US" sz="2000" b="1">
              <a:solidFill>
                <a:schemeClr val="bg1"/>
              </a:solidFill>
            </a:endParaRPr>
          </a:p>
        </p:txBody>
      </p:sp>
      <p:sp>
        <p:nvSpPr>
          <p:cNvPr id="7" name="テキスト ボックス 6"/>
          <p:cNvSpPr txBox="1"/>
          <p:nvPr/>
        </p:nvSpPr>
        <p:spPr>
          <a:xfrm>
            <a:off x="971600" y="2060848"/>
            <a:ext cx="720080" cy="400110"/>
          </a:xfrm>
          <a:prstGeom prst="rect">
            <a:avLst/>
          </a:prstGeom>
          <a:noFill/>
        </p:spPr>
        <p:txBody>
          <a:bodyPr wrap="square" rtlCol="0">
            <a:spAutoFit/>
          </a:bodyPr>
          <a:lstStyle/>
          <a:p>
            <a:r>
              <a:rPr lang="ja-JP" altLang="en-US" sz="2000" b="1">
                <a:solidFill>
                  <a:schemeClr val="bg1"/>
                </a:solidFill>
              </a:rPr>
              <a:t>しゅ</a:t>
            </a:r>
            <a:endParaRPr kumimoji="1" lang="ja-JP" altLang="en-US" sz="2000" b="1">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ja-JP" u="sng" dirty="0">
                <a:solidFill>
                  <a:schemeClr val="bg1"/>
                </a:solidFill>
              </a:rPr>
              <a:t>グロリア（栄光）</a:t>
            </a:r>
            <a:endParaRPr lang="ja-JP" altLang="en-US" dirty="0">
              <a:solidFill>
                <a:schemeClr val="bg1"/>
              </a:solidFill>
            </a:endParaRPr>
          </a:p>
        </p:txBody>
      </p:sp>
      <p:sp>
        <p:nvSpPr>
          <p:cNvPr id="3" name="コンテンツ プレースホルダー 2"/>
          <p:cNvSpPr>
            <a:spLocks noGrp="1"/>
          </p:cNvSpPr>
          <p:nvPr>
            <p:ph idx="1"/>
          </p:nvPr>
        </p:nvSpPr>
        <p:spPr>
          <a:xfrm>
            <a:off x="0" y="1600200"/>
            <a:ext cx="9144000" cy="4525963"/>
          </a:xfrm>
        </p:spPr>
        <p:txBody>
          <a:bodyPr>
            <a:noAutofit/>
          </a:bodyPr>
          <a:lstStyle/>
          <a:p>
            <a:pPr marL="0" indent="0" eaLnBrk="1" hangingPunct="1">
              <a:lnSpc>
                <a:spcPct val="120000"/>
              </a:lnSpc>
              <a:buFont typeface="Arial" panose="020B0604020202020204" pitchFamily="34" charset="0"/>
              <a:buNone/>
              <a:defRPr/>
            </a:pPr>
            <a:r>
              <a:rPr lang="ja-JP" altLang="en-US" sz="4400" dirty="0">
                <a:solidFill>
                  <a:srgbClr val="00FFFF"/>
                </a:solidFill>
              </a:rPr>
              <a:t>司） いと高きところには栄光、神に。</a:t>
            </a:r>
            <a:endParaRPr lang="en-US" altLang="ja-JP" sz="4400" dirty="0">
              <a:solidFill>
                <a:srgbClr val="00FFFF"/>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衆） 地には平和、</a:t>
            </a:r>
            <a:endParaRPr lang="en-US" altLang="ja-JP" sz="4400" dirty="0">
              <a:solidFill>
                <a:schemeClr val="bg1"/>
              </a:solidFill>
            </a:endParaRPr>
          </a:p>
          <a:p>
            <a:pPr marL="0" indent="0" eaLnBrk="1" hangingPunct="1">
              <a:lnSpc>
                <a:spcPct val="120000"/>
              </a:lnSpc>
              <a:buFont typeface="Arial" panose="020B0604020202020204" pitchFamily="34" charset="0"/>
              <a:buNone/>
              <a:defRPr/>
            </a:pPr>
            <a:r>
              <a:rPr lang="en-US" altLang="ja-JP" sz="4400" dirty="0">
                <a:solidFill>
                  <a:schemeClr val="bg1"/>
                </a:solidFill>
              </a:rPr>
              <a:t>	</a:t>
            </a:r>
            <a:r>
              <a:rPr lang="ja-JP" altLang="en-US" sz="4400" dirty="0">
                <a:solidFill>
                  <a:schemeClr val="bg1"/>
                </a:solidFill>
              </a:rPr>
              <a:t>み心にかなう　ひとびとに。</a:t>
            </a:r>
            <a:endParaRPr lang="en-US" altLang="ja-JP" sz="4400" dirty="0">
              <a:solidFill>
                <a:schemeClr val="bg1"/>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　　</a:t>
            </a:r>
            <a:r>
              <a:rPr lang="en-US" altLang="ja-JP" sz="4400" dirty="0">
                <a:solidFill>
                  <a:schemeClr val="bg1"/>
                </a:solidFill>
              </a:rPr>
              <a:t>	</a:t>
            </a:r>
            <a:r>
              <a:rPr lang="ja-JP" altLang="en-US" sz="4400" dirty="0">
                <a:solidFill>
                  <a:schemeClr val="bg1"/>
                </a:solidFill>
              </a:rPr>
              <a:t>主をあがめ、主をあおぎ</a:t>
            </a:r>
            <a:endParaRPr lang="en-US" altLang="ja-JP" sz="4400" dirty="0">
              <a:solidFill>
                <a:schemeClr val="bg1"/>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　　</a:t>
            </a:r>
            <a:r>
              <a:rPr lang="en-US" altLang="ja-JP" sz="4400" dirty="0">
                <a:solidFill>
                  <a:schemeClr val="bg1"/>
                </a:solidFill>
              </a:rPr>
              <a:t>	</a:t>
            </a:r>
            <a:r>
              <a:rPr lang="ja-JP" altLang="en-US" sz="4400" dirty="0">
                <a:solidFill>
                  <a:schemeClr val="bg1"/>
                </a:solidFill>
              </a:rPr>
              <a:t>主をおがみ、主をたたえます。</a:t>
            </a:r>
            <a:endParaRPr lang="en-US" altLang="ja-JP" sz="4400" dirty="0">
              <a:solidFill>
                <a:schemeClr val="bg1"/>
              </a:solidFill>
            </a:endParaRPr>
          </a:p>
        </p:txBody>
      </p:sp>
      <p:sp>
        <p:nvSpPr>
          <p:cNvPr id="2" name="テキスト ボックス 1"/>
          <p:cNvSpPr txBox="1"/>
          <p:nvPr/>
        </p:nvSpPr>
        <p:spPr>
          <a:xfrm>
            <a:off x="35496" y="2343107"/>
            <a:ext cx="9057034" cy="461665"/>
          </a:xfrm>
          <a:prstGeom prst="rect">
            <a:avLst/>
          </a:prstGeom>
          <a:noFill/>
        </p:spPr>
        <p:txBody>
          <a:bodyPr wrap="square">
            <a:spAutoFit/>
          </a:bodyPr>
          <a:lstStyle/>
          <a:p>
            <a:r>
              <a:rPr lang="ja-JP" altLang="en-US" sz="2400" dirty="0">
                <a:solidFill>
                  <a:schemeClr val="bg1"/>
                </a:solidFill>
              </a:rPr>
              <a:t>             ち                へいわ</a:t>
            </a:r>
          </a:p>
        </p:txBody>
      </p:sp>
      <p:sp>
        <p:nvSpPr>
          <p:cNvPr id="4" name="テキスト ボックス 3"/>
          <p:cNvSpPr txBox="1"/>
          <p:nvPr/>
        </p:nvSpPr>
        <p:spPr>
          <a:xfrm>
            <a:off x="8603" y="3302328"/>
            <a:ext cx="9057034" cy="461665"/>
          </a:xfrm>
          <a:prstGeom prst="rect">
            <a:avLst/>
          </a:prstGeom>
          <a:noFill/>
        </p:spPr>
        <p:txBody>
          <a:bodyPr wrap="square">
            <a:spAutoFit/>
          </a:bodyPr>
          <a:lstStyle/>
          <a:p>
            <a:r>
              <a:rPr lang="ja-JP" altLang="en-US" sz="2400" dirty="0">
                <a:solidFill>
                  <a:schemeClr val="bg1"/>
                </a:solidFill>
              </a:rPr>
              <a:t>                こころ</a:t>
            </a:r>
          </a:p>
        </p:txBody>
      </p:sp>
      <p:sp>
        <p:nvSpPr>
          <p:cNvPr id="5" name="テキスト ボックス 4"/>
          <p:cNvSpPr txBox="1"/>
          <p:nvPr/>
        </p:nvSpPr>
        <p:spPr>
          <a:xfrm>
            <a:off x="17566" y="4225694"/>
            <a:ext cx="9057034" cy="461665"/>
          </a:xfrm>
          <a:prstGeom prst="rect">
            <a:avLst/>
          </a:prstGeom>
          <a:noFill/>
        </p:spPr>
        <p:txBody>
          <a:bodyPr wrap="square">
            <a:spAutoFit/>
          </a:bodyPr>
          <a:lstStyle/>
          <a:p>
            <a:r>
              <a:rPr lang="ja-JP" altLang="en-US" sz="2400" dirty="0">
                <a:solidFill>
                  <a:schemeClr val="bg1"/>
                </a:solidFill>
              </a:rPr>
              <a:t>           しゅ                               しゅ</a:t>
            </a:r>
          </a:p>
        </p:txBody>
      </p:sp>
      <p:sp>
        <p:nvSpPr>
          <p:cNvPr id="6" name="テキスト ボックス 5"/>
          <p:cNvSpPr txBox="1"/>
          <p:nvPr/>
        </p:nvSpPr>
        <p:spPr>
          <a:xfrm>
            <a:off x="26528" y="5166997"/>
            <a:ext cx="9057034" cy="461665"/>
          </a:xfrm>
          <a:prstGeom prst="rect">
            <a:avLst/>
          </a:prstGeom>
          <a:noFill/>
        </p:spPr>
        <p:txBody>
          <a:bodyPr wrap="square">
            <a:spAutoFit/>
          </a:bodyPr>
          <a:lstStyle/>
          <a:p>
            <a:r>
              <a:rPr lang="ja-JP" altLang="en-US" sz="2400" dirty="0">
                <a:solidFill>
                  <a:schemeClr val="bg1"/>
                </a:solidFill>
              </a:rPr>
              <a:t>           しゅ                               しゅ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ja-JP" u="sng">
                <a:solidFill>
                  <a:schemeClr val="bg1"/>
                </a:solidFill>
              </a:rPr>
              <a:t>グロリア（栄光）</a:t>
            </a:r>
            <a:endParaRPr lang="ja-JP" altLang="en-US">
              <a:solidFill>
                <a:schemeClr val="bg1"/>
              </a:solidFill>
            </a:endParaRPr>
          </a:p>
        </p:txBody>
      </p:sp>
      <p:sp>
        <p:nvSpPr>
          <p:cNvPr id="17411" name="コンテンツ プレースホルダー 2"/>
          <p:cNvSpPr>
            <a:spLocks noGrp="1"/>
          </p:cNvSpPr>
          <p:nvPr>
            <p:ph idx="1"/>
          </p:nvPr>
        </p:nvSpPr>
        <p:spPr>
          <a:xfrm>
            <a:off x="395288" y="1600200"/>
            <a:ext cx="8748712" cy="5141913"/>
          </a:xfrm>
        </p:spPr>
        <p:txBody>
          <a:bodyPr/>
          <a:lstStyle/>
          <a:p>
            <a:pPr marL="0" indent="0" eaLnBrk="1" hangingPunct="1">
              <a:lnSpc>
                <a:spcPct val="120000"/>
              </a:lnSpc>
              <a:buFont typeface="Arial" panose="020B0604020202020204" pitchFamily="34" charset="0"/>
              <a:buNone/>
            </a:pPr>
            <a:r>
              <a:rPr lang="ja-JP" altLang="en-US" sz="4400" dirty="0">
                <a:solidFill>
                  <a:schemeClr val="bg1"/>
                </a:solidFill>
              </a:rPr>
              <a:t>主なる神、天の王、全能の父。</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あなたの栄光に感謝します。</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主なる神、神の小羊、父のひとり子</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主イエス・キリスト。</a:t>
            </a:r>
            <a:endParaRPr lang="en-US" altLang="ja-JP" sz="4400" dirty="0">
              <a:solidFill>
                <a:schemeClr val="bg1"/>
              </a:solidFill>
            </a:endParaRPr>
          </a:p>
        </p:txBody>
      </p:sp>
      <p:sp>
        <p:nvSpPr>
          <p:cNvPr id="6" name="テキスト ボックス 5"/>
          <p:cNvSpPr txBox="1"/>
          <p:nvPr/>
        </p:nvSpPr>
        <p:spPr>
          <a:xfrm>
            <a:off x="35496" y="2334142"/>
            <a:ext cx="9057034" cy="461665"/>
          </a:xfrm>
          <a:prstGeom prst="rect">
            <a:avLst/>
          </a:prstGeom>
          <a:noFill/>
        </p:spPr>
        <p:txBody>
          <a:bodyPr wrap="square">
            <a:spAutoFit/>
          </a:bodyPr>
          <a:lstStyle/>
          <a:p>
            <a:r>
              <a:rPr lang="ja-JP" altLang="en-US" sz="2400" dirty="0">
                <a:solidFill>
                  <a:schemeClr val="bg1"/>
                </a:solidFill>
              </a:rPr>
              <a:t>                              えいこう       かんしゃ</a:t>
            </a:r>
          </a:p>
        </p:txBody>
      </p:sp>
      <p:sp>
        <p:nvSpPr>
          <p:cNvPr id="7" name="テキスト ボックス 6"/>
          <p:cNvSpPr txBox="1"/>
          <p:nvPr/>
        </p:nvSpPr>
        <p:spPr>
          <a:xfrm>
            <a:off x="8603" y="3293363"/>
            <a:ext cx="9057034" cy="461665"/>
          </a:xfrm>
          <a:prstGeom prst="rect">
            <a:avLst/>
          </a:prstGeom>
          <a:noFill/>
        </p:spPr>
        <p:txBody>
          <a:bodyPr wrap="square">
            <a:spAutoFit/>
          </a:bodyPr>
          <a:lstStyle/>
          <a:p>
            <a:r>
              <a:rPr lang="ja-JP" altLang="en-US" sz="2400" dirty="0">
                <a:solidFill>
                  <a:schemeClr val="bg1"/>
                </a:solidFill>
              </a:rPr>
              <a:t>     しゅ            かみ    かみ      こひつじ     ちち                         ご</a:t>
            </a:r>
          </a:p>
        </p:txBody>
      </p:sp>
      <p:sp>
        <p:nvSpPr>
          <p:cNvPr id="8" name="テキスト ボックス 7"/>
          <p:cNvSpPr txBox="1"/>
          <p:nvPr/>
        </p:nvSpPr>
        <p:spPr>
          <a:xfrm>
            <a:off x="17566" y="4216729"/>
            <a:ext cx="9057034" cy="461665"/>
          </a:xfrm>
          <a:prstGeom prst="rect">
            <a:avLst/>
          </a:prstGeom>
          <a:noFill/>
        </p:spPr>
        <p:txBody>
          <a:bodyPr wrap="square">
            <a:spAutoFit/>
          </a:bodyPr>
          <a:lstStyle/>
          <a:p>
            <a:r>
              <a:rPr lang="ja-JP" altLang="en-US" sz="2400" dirty="0">
                <a:solidFill>
                  <a:schemeClr val="bg1"/>
                </a:solidFill>
              </a:rPr>
              <a:t>     しゅ</a:t>
            </a:r>
          </a:p>
        </p:txBody>
      </p:sp>
      <p:sp>
        <p:nvSpPr>
          <p:cNvPr id="10" name="テキスト ボックス 9"/>
          <p:cNvSpPr txBox="1"/>
          <p:nvPr/>
        </p:nvSpPr>
        <p:spPr>
          <a:xfrm>
            <a:off x="8597" y="1383880"/>
            <a:ext cx="9057034" cy="461665"/>
          </a:xfrm>
          <a:prstGeom prst="rect">
            <a:avLst/>
          </a:prstGeom>
          <a:noFill/>
        </p:spPr>
        <p:txBody>
          <a:bodyPr wrap="square">
            <a:spAutoFit/>
          </a:bodyPr>
          <a:lstStyle/>
          <a:p>
            <a:r>
              <a:rPr lang="ja-JP" altLang="en-US" sz="2400" dirty="0">
                <a:solidFill>
                  <a:schemeClr val="bg1"/>
                </a:solidFill>
              </a:rPr>
              <a:t>     しゅ            かみ    てん       おう     ぜんのう      ちち</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ja-JP" u="sng">
                <a:solidFill>
                  <a:schemeClr val="bg1"/>
                </a:solidFill>
              </a:rPr>
              <a:t>グロリア（栄光）</a:t>
            </a:r>
            <a:endParaRPr lang="ja-JP" altLang="en-US">
              <a:solidFill>
                <a:schemeClr val="bg1"/>
              </a:solidFill>
            </a:endParaRPr>
          </a:p>
        </p:txBody>
      </p:sp>
      <p:sp>
        <p:nvSpPr>
          <p:cNvPr id="18435" name="コンテンツ プレースホルダー 2"/>
          <p:cNvSpPr>
            <a:spLocks noGrp="1"/>
          </p:cNvSpPr>
          <p:nvPr>
            <p:ph idx="1"/>
          </p:nvPr>
        </p:nvSpPr>
        <p:spPr>
          <a:xfrm>
            <a:off x="395288" y="1600200"/>
            <a:ext cx="8748712" cy="5257800"/>
          </a:xfrm>
        </p:spPr>
        <p:txBody>
          <a:bodyPr/>
          <a:lstStyle/>
          <a:p>
            <a:pPr marL="0" indent="0">
              <a:lnSpc>
                <a:spcPct val="120000"/>
              </a:lnSpc>
              <a:buNone/>
            </a:pPr>
            <a:r>
              <a:rPr lang="ja-JP" altLang="en-US" sz="4400" dirty="0">
                <a:solidFill>
                  <a:schemeClr val="bg1"/>
                </a:solidFill>
              </a:rPr>
              <a:t>世の罪を取り除く主。</a:t>
            </a:r>
          </a:p>
          <a:p>
            <a:pPr marL="0" indent="0" eaLnBrk="1" hangingPunct="1">
              <a:lnSpc>
                <a:spcPct val="120000"/>
              </a:lnSpc>
              <a:buFont typeface="Arial" panose="020B0604020202020204" pitchFamily="34" charset="0"/>
              <a:buNone/>
            </a:pPr>
            <a:r>
              <a:rPr lang="ja-JP" altLang="en-US" sz="4400" dirty="0">
                <a:solidFill>
                  <a:schemeClr val="bg1"/>
                </a:solidFill>
              </a:rPr>
              <a:t>私たちをあわれみ、</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en-US" altLang="ja-JP" sz="4400" dirty="0">
                <a:solidFill>
                  <a:schemeClr val="bg1"/>
                </a:solidFill>
              </a:rPr>
              <a:t>	</a:t>
            </a:r>
            <a:r>
              <a:rPr lang="ja-JP" altLang="en-US" sz="4400" dirty="0">
                <a:solidFill>
                  <a:schemeClr val="bg1"/>
                </a:solidFill>
              </a:rPr>
              <a:t>祈りを聞いてください。</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父の右におられる主。</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en-US" altLang="ja-JP" sz="4400" dirty="0">
                <a:solidFill>
                  <a:schemeClr val="bg1"/>
                </a:solidFill>
              </a:rPr>
              <a:t>	</a:t>
            </a:r>
            <a:r>
              <a:rPr lang="ja-JP" altLang="en-US" sz="4400" dirty="0">
                <a:solidFill>
                  <a:schemeClr val="bg1"/>
                </a:solidFill>
              </a:rPr>
              <a:t>私たちをあわれんでください。</a:t>
            </a:r>
          </a:p>
        </p:txBody>
      </p:sp>
      <p:sp>
        <p:nvSpPr>
          <p:cNvPr id="2" name="テキスト ボックス 1"/>
          <p:cNvSpPr txBox="1"/>
          <p:nvPr/>
        </p:nvSpPr>
        <p:spPr>
          <a:xfrm>
            <a:off x="35496" y="3293367"/>
            <a:ext cx="9057034" cy="461665"/>
          </a:xfrm>
          <a:prstGeom prst="rect">
            <a:avLst/>
          </a:prstGeom>
          <a:noFill/>
        </p:spPr>
        <p:txBody>
          <a:bodyPr wrap="square">
            <a:spAutoFit/>
          </a:bodyPr>
          <a:lstStyle/>
          <a:p>
            <a:r>
              <a:rPr lang="ja-JP" altLang="en-US" sz="2400" dirty="0">
                <a:solidFill>
                  <a:schemeClr val="bg1"/>
                </a:solidFill>
              </a:rPr>
              <a:t>               いの            き</a:t>
            </a:r>
          </a:p>
        </p:txBody>
      </p:sp>
      <p:sp>
        <p:nvSpPr>
          <p:cNvPr id="3" name="テキスト ボックス 2"/>
          <p:cNvSpPr txBox="1"/>
          <p:nvPr/>
        </p:nvSpPr>
        <p:spPr>
          <a:xfrm>
            <a:off x="8603" y="4252588"/>
            <a:ext cx="9057034" cy="461665"/>
          </a:xfrm>
          <a:prstGeom prst="rect">
            <a:avLst/>
          </a:prstGeom>
          <a:noFill/>
        </p:spPr>
        <p:txBody>
          <a:bodyPr wrap="square">
            <a:spAutoFit/>
          </a:bodyPr>
          <a:lstStyle/>
          <a:p>
            <a:r>
              <a:rPr lang="ja-JP" altLang="en-US" sz="2400" dirty="0">
                <a:solidFill>
                  <a:schemeClr val="bg1"/>
                </a:solidFill>
              </a:rPr>
              <a:t>     ちち       みぎ                              しゅ</a:t>
            </a:r>
          </a:p>
        </p:txBody>
      </p:sp>
      <p:sp>
        <p:nvSpPr>
          <p:cNvPr id="4" name="テキスト ボックス 3"/>
          <p:cNvSpPr txBox="1"/>
          <p:nvPr/>
        </p:nvSpPr>
        <p:spPr>
          <a:xfrm>
            <a:off x="17566" y="5175954"/>
            <a:ext cx="9057034" cy="461665"/>
          </a:xfrm>
          <a:prstGeom prst="rect">
            <a:avLst/>
          </a:prstGeom>
          <a:noFill/>
        </p:spPr>
        <p:txBody>
          <a:bodyPr wrap="square">
            <a:spAutoFit/>
          </a:bodyPr>
          <a:lstStyle/>
          <a:p>
            <a:r>
              <a:rPr lang="ja-JP" altLang="en-US" sz="2400" dirty="0">
                <a:solidFill>
                  <a:schemeClr val="bg1"/>
                </a:solidFill>
              </a:rPr>
              <a:t>             わたし</a:t>
            </a:r>
          </a:p>
        </p:txBody>
      </p:sp>
      <p:sp>
        <p:nvSpPr>
          <p:cNvPr id="6" name="テキスト ボックス 5"/>
          <p:cNvSpPr txBox="1"/>
          <p:nvPr/>
        </p:nvSpPr>
        <p:spPr>
          <a:xfrm>
            <a:off x="8597" y="2343105"/>
            <a:ext cx="9057034" cy="461665"/>
          </a:xfrm>
          <a:prstGeom prst="rect">
            <a:avLst/>
          </a:prstGeom>
          <a:noFill/>
        </p:spPr>
        <p:txBody>
          <a:bodyPr wrap="square">
            <a:spAutoFit/>
          </a:bodyPr>
          <a:lstStyle/>
          <a:p>
            <a:r>
              <a:rPr lang="ja-JP" altLang="en-US" sz="2400" dirty="0">
                <a:solidFill>
                  <a:schemeClr val="bg1"/>
                </a:solidFill>
              </a:rPr>
              <a:t>   わたし</a:t>
            </a:r>
          </a:p>
        </p:txBody>
      </p:sp>
      <p:sp>
        <p:nvSpPr>
          <p:cNvPr id="7" name="テキスト ボックス 6"/>
          <p:cNvSpPr txBox="1"/>
          <p:nvPr/>
        </p:nvSpPr>
        <p:spPr>
          <a:xfrm>
            <a:off x="8598" y="1392852"/>
            <a:ext cx="9057034" cy="461665"/>
          </a:xfrm>
          <a:prstGeom prst="rect">
            <a:avLst/>
          </a:prstGeom>
          <a:noFill/>
        </p:spPr>
        <p:txBody>
          <a:bodyPr wrap="square">
            <a:spAutoFit/>
          </a:bodyPr>
          <a:lstStyle/>
          <a:p>
            <a:r>
              <a:rPr lang="ja-JP" altLang="en-US" sz="2400" dirty="0">
                <a:solidFill>
                  <a:schemeClr val="bg1"/>
                </a:solidFill>
              </a:rPr>
              <a:t>      よ         つみ       と       のぞ    しゅ</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ja-JP" u="sng">
                <a:solidFill>
                  <a:schemeClr val="bg1"/>
                </a:solidFill>
              </a:rPr>
              <a:t>グロリア（栄光）</a:t>
            </a:r>
            <a:endParaRPr lang="ja-JP" altLang="en-US">
              <a:solidFill>
                <a:schemeClr val="bg1"/>
              </a:solidFill>
            </a:endParaRPr>
          </a:p>
        </p:txBody>
      </p:sp>
      <p:sp>
        <p:nvSpPr>
          <p:cNvPr id="19459" name="コンテンツ プレースホルダー 2"/>
          <p:cNvSpPr>
            <a:spLocks noGrp="1"/>
          </p:cNvSpPr>
          <p:nvPr>
            <p:ph idx="1"/>
          </p:nvPr>
        </p:nvSpPr>
        <p:spPr>
          <a:xfrm>
            <a:off x="395288" y="1600200"/>
            <a:ext cx="8291512" cy="4525963"/>
          </a:xfrm>
        </p:spPr>
        <p:txBody>
          <a:bodyPr/>
          <a:lstStyle/>
          <a:p>
            <a:pPr marL="0" indent="0" eaLnBrk="1" hangingPunct="1">
              <a:lnSpc>
                <a:spcPct val="120000"/>
              </a:lnSpc>
              <a:buFont typeface="Arial" panose="020B0604020202020204" pitchFamily="34" charset="0"/>
              <a:buNone/>
            </a:pPr>
            <a:r>
              <a:rPr lang="ja-JP" altLang="en-US" sz="4400" dirty="0">
                <a:solidFill>
                  <a:schemeClr val="bg1"/>
                </a:solidFill>
              </a:rPr>
              <a:t>あなただけが聖なる主、</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いと高き　イエス・キリスト。</a:t>
            </a:r>
          </a:p>
          <a:p>
            <a:pPr marL="0" indent="0" eaLnBrk="1" hangingPunct="1">
              <a:lnSpc>
                <a:spcPct val="120000"/>
              </a:lnSpc>
              <a:buFont typeface="Arial" panose="020B0604020202020204" pitchFamily="34" charset="0"/>
              <a:buNone/>
            </a:pPr>
            <a:r>
              <a:rPr lang="ja-JP" altLang="en-US" sz="4400" dirty="0">
                <a:solidFill>
                  <a:schemeClr val="bg1"/>
                </a:solidFill>
              </a:rPr>
              <a:t>あなたは聖霊とともに</a:t>
            </a:r>
            <a:endParaRPr lang="en-US" altLang="ja-JP" sz="4400" dirty="0">
              <a:solidFill>
                <a:schemeClr val="bg1"/>
              </a:solidFill>
            </a:endParaRPr>
          </a:p>
          <a:p>
            <a:pPr marL="0" indent="0" eaLnBrk="1" hangingPunct="1">
              <a:lnSpc>
                <a:spcPct val="120000"/>
              </a:lnSpc>
              <a:buFont typeface="Arial" panose="020B0604020202020204" pitchFamily="34" charset="0"/>
              <a:buNone/>
            </a:pPr>
            <a:r>
              <a:rPr lang="ja-JP" altLang="en-US" sz="4400" dirty="0">
                <a:solidFill>
                  <a:schemeClr val="bg1"/>
                </a:solidFill>
              </a:rPr>
              <a:t>父なる神の栄光のうちに。</a:t>
            </a:r>
          </a:p>
          <a:p>
            <a:pPr marL="0" indent="0" eaLnBrk="1" hangingPunct="1">
              <a:lnSpc>
                <a:spcPct val="120000"/>
              </a:lnSpc>
              <a:buFont typeface="Arial" panose="020B0604020202020204" pitchFamily="34" charset="0"/>
              <a:buNone/>
            </a:pPr>
            <a:r>
              <a:rPr lang="ja-JP" altLang="en-US" sz="4400" dirty="0">
                <a:solidFill>
                  <a:schemeClr val="bg1"/>
                </a:solidFill>
              </a:rPr>
              <a:t>　　　　　　　　　　　　　　　　アーメン</a:t>
            </a:r>
          </a:p>
        </p:txBody>
      </p:sp>
      <p:sp>
        <p:nvSpPr>
          <p:cNvPr id="8" name="テキスト ボックス 7"/>
          <p:cNvSpPr txBox="1"/>
          <p:nvPr/>
        </p:nvSpPr>
        <p:spPr>
          <a:xfrm>
            <a:off x="8603" y="3293363"/>
            <a:ext cx="9057034" cy="461665"/>
          </a:xfrm>
          <a:prstGeom prst="rect">
            <a:avLst/>
          </a:prstGeom>
          <a:noFill/>
        </p:spPr>
        <p:txBody>
          <a:bodyPr wrap="square">
            <a:spAutoFit/>
          </a:bodyPr>
          <a:lstStyle/>
          <a:p>
            <a:r>
              <a:rPr lang="ja-JP" altLang="en-US" sz="2400" dirty="0">
                <a:solidFill>
                  <a:schemeClr val="bg1"/>
                </a:solidFill>
              </a:rPr>
              <a:t>                             せいれい</a:t>
            </a:r>
          </a:p>
        </p:txBody>
      </p:sp>
      <p:sp>
        <p:nvSpPr>
          <p:cNvPr id="9" name="テキスト ボックス 8"/>
          <p:cNvSpPr txBox="1"/>
          <p:nvPr/>
        </p:nvSpPr>
        <p:spPr>
          <a:xfrm>
            <a:off x="17566" y="4216729"/>
            <a:ext cx="9057034" cy="461665"/>
          </a:xfrm>
          <a:prstGeom prst="rect">
            <a:avLst/>
          </a:prstGeom>
          <a:noFill/>
        </p:spPr>
        <p:txBody>
          <a:bodyPr wrap="square">
            <a:spAutoFit/>
          </a:bodyPr>
          <a:lstStyle/>
          <a:p>
            <a:r>
              <a:rPr lang="ja-JP" altLang="en-US" sz="2400" dirty="0">
                <a:solidFill>
                  <a:schemeClr val="bg1"/>
                </a:solidFill>
              </a:rPr>
              <a:t>     ちち           かみ       えいこう</a:t>
            </a:r>
          </a:p>
        </p:txBody>
      </p:sp>
      <p:sp>
        <p:nvSpPr>
          <p:cNvPr id="11" name="テキスト ボックス 10"/>
          <p:cNvSpPr txBox="1"/>
          <p:nvPr/>
        </p:nvSpPr>
        <p:spPr>
          <a:xfrm>
            <a:off x="8597" y="1410775"/>
            <a:ext cx="9057034" cy="461665"/>
          </a:xfrm>
          <a:prstGeom prst="rect">
            <a:avLst/>
          </a:prstGeom>
          <a:noFill/>
        </p:spPr>
        <p:txBody>
          <a:bodyPr wrap="square">
            <a:spAutoFit/>
          </a:bodyPr>
          <a:lstStyle/>
          <a:p>
            <a:r>
              <a:rPr lang="ja-JP" altLang="en-US" sz="2400" dirty="0">
                <a:solidFill>
                  <a:schemeClr val="bg1"/>
                </a:solidFill>
              </a:rPr>
              <a:t>                                          せい            しゅ</a:t>
            </a:r>
          </a:p>
        </p:txBody>
      </p:sp>
      <p:sp>
        <p:nvSpPr>
          <p:cNvPr id="12" name="テキスト ボックス 11"/>
          <p:cNvSpPr txBox="1"/>
          <p:nvPr/>
        </p:nvSpPr>
        <p:spPr>
          <a:xfrm>
            <a:off x="8596" y="2343108"/>
            <a:ext cx="9057034" cy="461665"/>
          </a:xfrm>
          <a:prstGeom prst="rect">
            <a:avLst/>
          </a:prstGeom>
          <a:noFill/>
        </p:spPr>
        <p:txBody>
          <a:bodyPr wrap="square">
            <a:spAutoFit/>
          </a:bodyPr>
          <a:lstStyle/>
          <a:p>
            <a:r>
              <a:rPr lang="ja-JP" altLang="en-US" sz="2400" dirty="0">
                <a:solidFill>
                  <a:schemeClr val="bg1"/>
                </a:solidFill>
              </a:rPr>
              <a:t>                たか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txBox="1"/>
          <p:nvPr/>
        </p:nvSpPr>
        <p:spPr bwMode="auto">
          <a:xfrm>
            <a:off x="52" y="135368"/>
            <a:ext cx="9135058" cy="85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a:spcBef>
                <a:spcPct val="0"/>
              </a:spcBef>
              <a:buFontTx/>
              <a:buNone/>
            </a:pPr>
            <a:r>
              <a:rPr lang="ja-JP" altLang="en-US" sz="4800" u="sng">
                <a:solidFill>
                  <a:schemeClr val="bg1"/>
                </a:solidFill>
              </a:rPr>
              <a:t>つどいの祈り</a:t>
            </a:r>
            <a:endParaRPr lang="ja-JP" altLang="en-US" sz="4800">
              <a:solidFill>
                <a:schemeClr val="bg1"/>
              </a:solidFill>
            </a:endParaRPr>
          </a:p>
        </p:txBody>
      </p:sp>
      <p:sp>
        <p:nvSpPr>
          <p:cNvPr id="21507" name="コンテンツ プレースホルダー 2"/>
          <p:cNvSpPr>
            <a:spLocks noGrp="1"/>
          </p:cNvSpPr>
          <p:nvPr>
            <p:ph idx="1"/>
          </p:nvPr>
        </p:nvSpPr>
        <p:spPr>
          <a:xfrm>
            <a:off x="0" y="694452"/>
            <a:ext cx="9134968" cy="5905625"/>
          </a:xfrm>
        </p:spPr>
        <p:txBody>
          <a:bodyPr/>
          <a:lstStyle/>
          <a:p>
            <a:pPr marL="0" indent="0" eaLnBrk="1" hangingPunct="1">
              <a:lnSpc>
                <a:spcPct val="150000"/>
              </a:lnSpc>
              <a:spcBef>
                <a:spcPts val="0"/>
              </a:spcBef>
              <a:buFont typeface="Arial" panose="020B0604020202020204" pitchFamily="34" charset="0"/>
              <a:buNone/>
            </a:pPr>
            <a:r>
              <a:rPr lang="ja-JP" altLang="en-US" sz="4400" dirty="0">
                <a:solidFill>
                  <a:srgbClr val="00FFFF"/>
                </a:solidFill>
              </a:rPr>
              <a:t>司）</a:t>
            </a:r>
            <a:r>
              <a:rPr lang="en-US" altLang="ja-JP" sz="4400" dirty="0">
                <a:solidFill>
                  <a:srgbClr val="00FFFF"/>
                </a:solidFill>
              </a:rPr>
              <a:t> </a:t>
            </a:r>
            <a:r>
              <a:rPr lang="ja-JP" altLang="en-US" sz="4400" dirty="0">
                <a:solidFill>
                  <a:srgbClr val="00FFFF"/>
                </a:solidFill>
              </a:rPr>
              <a:t>祈りましょう。</a:t>
            </a:r>
            <a:endParaRPr lang="en-US" altLang="ja-JP" sz="4400" dirty="0">
              <a:solidFill>
                <a:srgbClr val="00FFFF"/>
              </a:solidFill>
            </a:endParaRPr>
          </a:p>
          <a:p>
            <a:pPr marL="0" indent="0">
              <a:lnSpc>
                <a:spcPct val="150000"/>
              </a:lnSpc>
              <a:spcBef>
                <a:spcPts val="0"/>
              </a:spcBef>
              <a:buNone/>
            </a:pPr>
            <a:r>
              <a:rPr lang="ja-JP" altLang="en-US" sz="4400" dirty="0">
                <a:solidFill>
                  <a:schemeClr val="bg1"/>
                </a:solidFill>
                <a:ea typeface="ＭＳ Ｐゴシック" panose="020B0600070205080204" charset="-128"/>
              </a:rPr>
              <a:t>一同）</a:t>
            </a:r>
            <a:r>
              <a:rPr lang="ja-JP" altLang="en-US" sz="4000" dirty="0">
                <a:solidFill>
                  <a:schemeClr val="bg1"/>
                </a:solidFill>
                <a:ea typeface="ＭＳ Ｐゴシック" panose="020B0600070205080204" charset="-128"/>
              </a:rPr>
              <a:t>全能の神様。あなたは聖なる夜をまことの光で照らしてくださいました。地の上ではキリストの光の中を歩み、終わりの日には御子の栄光の輝きに目覚めることができますように、</a:t>
            </a:r>
          </a:p>
        </p:txBody>
      </p:sp>
      <p:sp>
        <p:nvSpPr>
          <p:cNvPr id="9" name="テキスト ボックス 8"/>
          <p:cNvSpPr txBox="1"/>
          <p:nvPr/>
        </p:nvSpPr>
        <p:spPr>
          <a:xfrm>
            <a:off x="5148064" y="-57001"/>
            <a:ext cx="994430" cy="461665"/>
          </a:xfrm>
          <a:prstGeom prst="rect">
            <a:avLst/>
          </a:prstGeom>
          <a:noFill/>
        </p:spPr>
        <p:txBody>
          <a:bodyPr wrap="square">
            <a:spAutoFit/>
          </a:bodyPr>
          <a:lstStyle/>
          <a:p>
            <a:r>
              <a:rPr lang="ja-JP" altLang="en-US" sz="2400">
                <a:solidFill>
                  <a:schemeClr val="bg1"/>
                </a:solidFill>
              </a:rPr>
              <a:t>いの</a:t>
            </a:r>
          </a:p>
        </p:txBody>
      </p:sp>
      <p:sp>
        <p:nvSpPr>
          <p:cNvPr id="11" name="テキスト ボックス 23"/>
          <p:cNvSpPr txBox="1">
            <a:spLocks noChangeArrowheads="1"/>
          </p:cNvSpPr>
          <p:nvPr/>
        </p:nvSpPr>
        <p:spPr bwMode="auto">
          <a:xfrm>
            <a:off x="744092" y="1698829"/>
            <a:ext cx="839990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pitchFamily="34" charset="0"/>
                <a:cs typeface="Arial" panose="020B0604020202020204"/>
              </a:rPr>
              <a:t>　　　ぜんのう　　かみさま　　　　　　　　　　 せい　　　　 よる</a:t>
            </a:r>
          </a:p>
        </p:txBody>
      </p:sp>
      <p:sp>
        <p:nvSpPr>
          <p:cNvPr id="12" name="テキスト ボックス 23"/>
          <p:cNvSpPr txBox="1">
            <a:spLocks noChangeArrowheads="1"/>
          </p:cNvSpPr>
          <p:nvPr/>
        </p:nvSpPr>
        <p:spPr bwMode="auto">
          <a:xfrm>
            <a:off x="-24934" y="2660568"/>
            <a:ext cx="915990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a:ea typeface="ＭＳ Ｐゴシック" panose="020B0600070205080204" charset="-128"/>
                <a:cs typeface="Arial" panose="020B0604020202020204"/>
              </a:rPr>
              <a:t>　　　　　　　　ひかり　　て　　　　　　　　　　　　　　　　　　　　　　　 ち</a:t>
            </a:r>
          </a:p>
        </p:txBody>
      </p:sp>
      <p:sp>
        <p:nvSpPr>
          <p:cNvPr id="8" name="テキスト ボックス 23"/>
          <p:cNvSpPr txBox="1">
            <a:spLocks noChangeArrowheads="1"/>
          </p:cNvSpPr>
          <p:nvPr/>
        </p:nvSpPr>
        <p:spPr bwMode="auto">
          <a:xfrm>
            <a:off x="-1" y="3562871"/>
            <a:ext cx="9134969"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ja-JP" altLang="en-US" sz="2400" dirty="0">
                <a:solidFill>
                  <a:schemeClr val="bg1"/>
                </a:solidFill>
                <a:latin typeface="Arial" panose="020B0604020202020204"/>
                <a:ea typeface="ＭＳ Ｐゴシック" panose="020B0600070205080204" charset="-128"/>
                <a:cs typeface="Arial" panose="020B0604020202020204"/>
              </a:rPr>
              <a:t>うえ　　　　　　　　　　　　　　　ひかり　なか　　あゆ　　　　 お</a:t>
            </a:r>
          </a:p>
        </p:txBody>
      </p:sp>
      <p:sp>
        <p:nvSpPr>
          <p:cNvPr id="10" name="テキスト ボックス 23"/>
          <p:cNvSpPr txBox="1">
            <a:spLocks noChangeArrowheads="1"/>
          </p:cNvSpPr>
          <p:nvPr/>
        </p:nvSpPr>
        <p:spPr bwMode="auto">
          <a:xfrm>
            <a:off x="0" y="4446248"/>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r>
              <a:rPr lang="en-US" altLang="ja-JP" sz="2400" dirty="0">
                <a:solidFill>
                  <a:schemeClr val="bg1"/>
                </a:solidFill>
                <a:latin typeface="Arial" panose="020B0604020202020204"/>
                <a:ea typeface="ＭＳ Ｐゴシック" panose="020B0600070205080204" charset="-128"/>
                <a:cs typeface="Arial" panose="020B0604020202020204"/>
              </a:rPr>
              <a:t> </a:t>
            </a:r>
            <a:r>
              <a:rPr lang="ja-JP" altLang="en-US" sz="2400" dirty="0">
                <a:solidFill>
                  <a:schemeClr val="bg1"/>
                </a:solidFill>
                <a:latin typeface="Arial" panose="020B0604020202020204"/>
                <a:ea typeface="ＭＳ Ｐゴシック" panose="020B0600070205080204" charset="-128"/>
                <a:cs typeface="Arial" panose="020B0604020202020204"/>
              </a:rPr>
              <a:t>ひ　　　　　　 みこ　　　  えいこう　　かがや　　　　めざ</a:t>
            </a:r>
          </a:p>
        </p:txBody>
      </p:sp>
      <p:sp>
        <p:nvSpPr>
          <p:cNvPr id="2" name="テキスト ボックス 23"/>
          <p:cNvSpPr txBox="1">
            <a:spLocks noChangeArrowheads="1"/>
          </p:cNvSpPr>
          <p:nvPr/>
        </p:nvSpPr>
        <p:spPr bwMode="auto">
          <a:xfrm>
            <a:off x="-24765" y="5419258"/>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spcBef>
                <a:spcPct val="0"/>
              </a:spcBef>
              <a:buNone/>
            </a:pPr>
            <a:endParaRPr lang="ja-JP" altLang="en-US" sz="2400" dirty="0">
              <a:solidFill>
                <a:schemeClr val="bg1"/>
              </a:solidFill>
              <a:latin typeface="Arial" panose="020B0604020202020204"/>
              <a:ea typeface="ＭＳ Ｐゴシック" panose="020B0600070205080204" charset="-128"/>
              <a:cs typeface="Arial" panose="020B0604020202020204"/>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txBox="1"/>
          <p:nvPr/>
        </p:nvSpPr>
        <p:spPr bwMode="auto">
          <a:xfrm>
            <a:off x="0" y="219661"/>
            <a:ext cx="9144000" cy="864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ja-JP" altLang="en-US" sz="4800" b="0" i="0" u="sng"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charset="-128"/>
                <a:cs typeface="+mn-cs"/>
              </a:rPr>
              <a:t>つどいの祈り</a:t>
            </a:r>
            <a:endParaRPr kumimoji="1" lang="ja-JP" altLang="en-US" sz="4800" b="0" i="0" u="none"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charset="-128"/>
              <a:cs typeface="+mn-cs"/>
            </a:endParaRPr>
          </a:p>
        </p:txBody>
      </p:sp>
      <p:sp>
        <p:nvSpPr>
          <p:cNvPr id="21507" name="コンテンツ プレースホルダー 2"/>
          <p:cNvSpPr>
            <a:spLocks noGrp="1"/>
          </p:cNvSpPr>
          <p:nvPr>
            <p:ph idx="1"/>
          </p:nvPr>
        </p:nvSpPr>
        <p:spPr>
          <a:xfrm>
            <a:off x="257" y="365296"/>
            <a:ext cx="9144000" cy="5636605"/>
          </a:xfrm>
        </p:spPr>
        <p:txBody>
          <a:bodyPr/>
          <a:lstStyle/>
          <a:p>
            <a:pPr marL="0" indent="0">
              <a:lnSpc>
                <a:spcPct val="150000"/>
              </a:lnSpc>
              <a:spcBef>
                <a:spcPts val="0"/>
              </a:spcBef>
              <a:buNone/>
            </a:pPr>
            <a:endParaRPr lang="ja-JP" altLang="en-US" sz="4400" dirty="0">
              <a:solidFill>
                <a:schemeClr val="bg1"/>
              </a:solidFill>
              <a:ea typeface="ＭＳ Ｐゴシック" panose="020B0600070205080204" charset="-128"/>
              <a:sym typeface="+mn-ea"/>
            </a:endParaRPr>
          </a:p>
          <a:p>
            <a:pPr marL="0" indent="0">
              <a:lnSpc>
                <a:spcPct val="150000"/>
              </a:lnSpc>
              <a:spcBef>
                <a:spcPts val="0"/>
              </a:spcBef>
              <a:buNone/>
            </a:pPr>
            <a:r>
              <a:rPr lang="ja-JP" altLang="en-US" sz="4400" dirty="0">
                <a:solidFill>
                  <a:schemeClr val="bg1"/>
                </a:solidFill>
                <a:ea typeface="ＭＳ Ｐゴシック" panose="020B0600070205080204" charset="-128"/>
                <a:sym typeface="+mn-ea"/>
              </a:rPr>
              <a:t>私たちを照らし導いてください。</a:t>
            </a:r>
            <a:endParaRPr lang="ja-JP" altLang="en-US" sz="4400" dirty="0">
              <a:solidFill>
                <a:schemeClr val="bg1"/>
              </a:solidFill>
              <a:ea typeface="ＭＳ Ｐゴシック" panose="020B0600070205080204" charset="-128"/>
            </a:endParaRPr>
          </a:p>
          <a:p>
            <a:pPr marL="0" indent="0">
              <a:lnSpc>
                <a:spcPct val="150000"/>
              </a:lnSpc>
              <a:spcBef>
                <a:spcPts val="0"/>
              </a:spcBef>
              <a:buNone/>
            </a:pPr>
            <a:r>
              <a:rPr lang="ja-JP" altLang="en-US" sz="4400" dirty="0">
                <a:solidFill>
                  <a:schemeClr val="bg1"/>
                </a:solidFill>
                <a:ea typeface="ＭＳ Ｐゴシック" panose="020B0600070205080204" charset="-128"/>
              </a:rPr>
              <a:t>あなたと聖霊とともにただ独りの神、永遠の支配者、御子、主イエス・キリストによって祈ります。</a:t>
            </a:r>
            <a:r>
              <a:rPr lang="en-US" altLang="ja-JP" sz="4400" dirty="0">
                <a:solidFill>
                  <a:schemeClr val="bg1"/>
                </a:solidFill>
                <a:ea typeface="ＭＳ Ｐゴシック" panose="020B0600070205080204" charset="-128"/>
              </a:rPr>
              <a:t>	</a:t>
            </a:r>
            <a:r>
              <a:rPr lang="ja-JP" altLang="en-US" sz="4400" dirty="0">
                <a:solidFill>
                  <a:schemeClr val="bg1"/>
                </a:solidFill>
                <a:ea typeface="ＭＳ Ｐゴシック" panose="020B0600070205080204" charset="-128"/>
              </a:rPr>
              <a:t>アーメン</a:t>
            </a:r>
            <a:endParaRPr lang="ja-JP" altLang="en-US" dirty="0">
              <a:solidFill>
                <a:schemeClr val="bg1"/>
              </a:solidFill>
              <a:ea typeface="ＭＳ Ｐゴシック" panose="020B0600070205080204" charset="-128"/>
              <a:sym typeface="+mn-ea"/>
            </a:endParaRPr>
          </a:p>
        </p:txBody>
      </p:sp>
      <p:sp>
        <p:nvSpPr>
          <p:cNvPr id="11" name="テキスト ボックス 10"/>
          <p:cNvSpPr txBox="1"/>
          <p:nvPr/>
        </p:nvSpPr>
        <p:spPr>
          <a:xfrm>
            <a:off x="5148064" y="-57001"/>
            <a:ext cx="1354470" cy="461665"/>
          </a:xfrm>
          <a:prstGeom prst="rect">
            <a:avLst/>
          </a:prstGeom>
          <a:noFill/>
        </p:spPr>
        <p:txBody>
          <a:bodyPr wrap="square">
            <a:spAutoFit/>
          </a:bodyPr>
          <a:lstStyle/>
          <a:p>
            <a:r>
              <a:rPr lang="ja-JP" altLang="en-US" sz="2400">
                <a:solidFill>
                  <a:schemeClr val="bg1"/>
                </a:solidFill>
              </a:rPr>
              <a:t>いの</a:t>
            </a:r>
          </a:p>
        </p:txBody>
      </p:sp>
      <p:sp>
        <p:nvSpPr>
          <p:cNvPr id="10" name="テキスト ボックス 9"/>
          <p:cNvSpPr txBox="1"/>
          <p:nvPr/>
        </p:nvSpPr>
        <p:spPr>
          <a:xfrm>
            <a:off x="0" y="2313709"/>
            <a:ext cx="9143999"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a:t>
            </a:r>
          </a:p>
        </p:txBody>
      </p:sp>
      <p:sp>
        <p:nvSpPr>
          <p:cNvPr id="4" name="テキスト ボックス 9"/>
          <p:cNvSpPr txBox="1"/>
          <p:nvPr/>
        </p:nvSpPr>
        <p:spPr>
          <a:xfrm>
            <a:off x="1270" y="3330749"/>
            <a:ext cx="914273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a:t>
            </a:r>
          </a:p>
        </p:txBody>
      </p:sp>
      <p:sp>
        <p:nvSpPr>
          <p:cNvPr id="2" name="テキスト ボックス 9"/>
          <p:cNvSpPr txBox="1"/>
          <p:nvPr/>
        </p:nvSpPr>
        <p:spPr>
          <a:xfrm>
            <a:off x="12992" y="4358216"/>
            <a:ext cx="9131386"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いの　</a:t>
            </a:r>
          </a:p>
        </p:txBody>
      </p:sp>
      <p:sp>
        <p:nvSpPr>
          <p:cNvPr id="3" name="テキスト ボックス 9"/>
          <p:cNvSpPr txBox="1"/>
          <p:nvPr/>
        </p:nvSpPr>
        <p:spPr>
          <a:xfrm>
            <a:off x="-635" y="3330545"/>
            <a:ext cx="914400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えいえん　　　しはいしゃ　　　　 みこ　　　 しゅ</a:t>
            </a:r>
          </a:p>
        </p:txBody>
      </p:sp>
      <p:sp>
        <p:nvSpPr>
          <p:cNvPr id="5" name="テキスト ボックス 9"/>
          <p:cNvSpPr txBox="1"/>
          <p:nvPr/>
        </p:nvSpPr>
        <p:spPr>
          <a:xfrm>
            <a:off x="-635" y="2321099"/>
            <a:ext cx="929386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　　　　　　　　　 せいれい　　　　　　　　　　　　　　ひと　　　　　かみ</a:t>
            </a:r>
          </a:p>
        </p:txBody>
      </p:sp>
      <p:sp>
        <p:nvSpPr>
          <p:cNvPr id="6" name="テキスト ボックス 9"/>
          <p:cNvSpPr txBox="1"/>
          <p:nvPr/>
        </p:nvSpPr>
        <p:spPr>
          <a:xfrm>
            <a:off x="74295" y="1168289"/>
            <a:ext cx="9144000" cy="460375"/>
          </a:xfrm>
          <a:prstGeom prst="rect">
            <a:avLst/>
          </a:prstGeom>
          <a:noFill/>
        </p:spPr>
        <p:txBody>
          <a:bodyPr wrap="square" lIns="91440" tIns="45720" rIns="91440" bIns="45720" anchor="t">
            <a:spAutoFit/>
          </a:bodyPr>
          <a:lstStyle/>
          <a:p>
            <a:endParaRPr lang="ja-JP" altLang="en-US" sz="2400" dirty="0">
              <a:solidFill>
                <a:schemeClr val="bg1"/>
              </a:solidFill>
              <a:latin typeface="Arial" panose="020B0604020202020204"/>
              <a:ea typeface="ＭＳ Ｐゴシック" panose="020B0600070205080204" charset="-128"/>
              <a:cs typeface="Arial" panose="020B0604020202020204"/>
            </a:endParaRPr>
          </a:p>
        </p:txBody>
      </p:sp>
      <p:sp>
        <p:nvSpPr>
          <p:cNvPr id="7" name="テキスト ボックス 9"/>
          <p:cNvSpPr txBox="1"/>
          <p:nvPr/>
        </p:nvSpPr>
        <p:spPr>
          <a:xfrm>
            <a:off x="-49275" y="1314471"/>
            <a:ext cx="9144000" cy="460375"/>
          </a:xfrm>
          <a:prstGeom prst="rect">
            <a:avLst/>
          </a:prstGeom>
          <a:noFill/>
        </p:spPr>
        <p:txBody>
          <a:bodyPr wrap="square" lIns="91440" tIns="45720" rIns="91440" bIns="45720" anchor="t">
            <a:spAutoFit/>
          </a:bodyPr>
          <a:lstStyle/>
          <a:p>
            <a:r>
              <a:rPr lang="ja-JP" altLang="en-US" sz="2400" dirty="0">
                <a:solidFill>
                  <a:schemeClr val="bg1"/>
                </a:solidFill>
                <a:latin typeface="Arial" panose="020B0604020202020204"/>
                <a:ea typeface="ＭＳ Ｐゴシック" panose="020B0600070205080204" charset="-128"/>
                <a:cs typeface="Arial" panose="020B0604020202020204"/>
              </a:rPr>
              <a:t>わたし　　　　  　　て　　　　 みちび</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214563"/>
            <a:ext cx="8229600" cy="1143000"/>
          </a:xfrm>
        </p:spPr>
        <p:txBody>
          <a:bodyPr rtlCol="0">
            <a:normAutofit fontScale="90000"/>
          </a:bodyPr>
          <a:lstStyle/>
          <a:p>
            <a:pPr eaLnBrk="1" fontAlgn="auto" hangingPunct="1">
              <a:spcAft>
                <a:spcPts val="0"/>
              </a:spcAft>
              <a:defRPr/>
            </a:pPr>
            <a:br>
              <a:rPr lang="en-US" altLang="ja-JP">
                <a:solidFill>
                  <a:schemeClr val="bg1"/>
                </a:solidFill>
              </a:rPr>
            </a:br>
            <a:r>
              <a:rPr lang="ja-JP" altLang="en-US" sz="8900">
                <a:solidFill>
                  <a:schemeClr val="bg1"/>
                </a:solidFill>
              </a:rPr>
              <a:t>聖　書　</a:t>
            </a:r>
            <a:br>
              <a:rPr lang="ja-JP" altLang="ja-JP" sz="9600">
                <a:solidFill>
                  <a:schemeClr val="bg1"/>
                </a:solidFill>
              </a:rPr>
            </a:br>
            <a:endParaRPr lang="ja-JP" altLang="en-US">
              <a:solidFill>
                <a:schemeClr val="bg1"/>
              </a:solidFill>
            </a:endParaRPr>
          </a:p>
        </p:txBody>
      </p:sp>
      <p:sp>
        <p:nvSpPr>
          <p:cNvPr id="24579" name="テキスト ボックス 4"/>
          <p:cNvSpPr txBox="1">
            <a:spLocks noChangeArrowheads="1"/>
          </p:cNvSpPr>
          <p:nvPr/>
        </p:nvSpPr>
        <p:spPr bwMode="auto">
          <a:xfrm>
            <a:off x="3073400" y="1638300"/>
            <a:ext cx="31924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b="1">
                <a:solidFill>
                  <a:schemeClr val="bg1"/>
                </a:solidFill>
              </a:rPr>
              <a:t>せ　い　  　し　ょ</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 5"/>
          <p:cNvSpPr txBox="1"/>
          <p:nvPr/>
        </p:nvSpPr>
        <p:spPr bwMode="auto">
          <a:xfrm>
            <a:off x="0" y="5961063"/>
            <a:ext cx="9144000" cy="896937"/>
          </a:xfrm>
          <a:prstGeom prst="rect">
            <a:avLst/>
          </a:prstGeom>
          <a:noFill/>
          <a:ln w="9525">
            <a:noFill/>
            <a:miter lim="800000"/>
          </a:ln>
        </p:spPr>
        <p:txBody>
          <a:bodyPr/>
          <a:lstStyle/>
          <a:p>
            <a:pPr marL="342900" indent="-342900" algn="ctr">
              <a:spcBef>
                <a:spcPct val="20000"/>
              </a:spcBef>
              <a:buFont typeface="Arial" panose="020B0604020202020204" pitchFamily="34" charset="0"/>
              <a:buNone/>
              <a:defRPr/>
            </a:pPr>
            <a:r>
              <a:rPr lang="en-US" altLang="ja-JP" sz="4000">
                <a:solidFill>
                  <a:schemeClr val="bg1"/>
                </a:solidFill>
                <a:latin typeface="+mn-lt"/>
                <a:ea typeface="+mn-ea"/>
              </a:rPr>
              <a:t>※</a:t>
            </a:r>
            <a:r>
              <a:rPr lang="ja-JP" altLang="en-US" sz="4000">
                <a:solidFill>
                  <a:schemeClr val="bg1"/>
                </a:solidFill>
                <a:latin typeface="+mn-lt"/>
                <a:ea typeface="+mn-ea"/>
              </a:rPr>
              <a:t> お手元の聖書をお開きください。</a:t>
            </a:r>
          </a:p>
        </p:txBody>
      </p:sp>
      <p:sp>
        <p:nvSpPr>
          <p:cNvPr id="27653" name="コンテンツ プレースホルダー 2"/>
          <p:cNvSpPr>
            <a:spLocks noGrp="1"/>
          </p:cNvSpPr>
          <p:nvPr/>
        </p:nvSpPr>
        <p:spPr bwMode="auto">
          <a:xfrm>
            <a:off x="0" y="2636838"/>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a:buNone/>
            </a:pPr>
            <a:r>
              <a:rPr lang="ja-JP" altLang="en-US" sz="5400" u="sng" dirty="0">
                <a:solidFill>
                  <a:schemeClr val="bg1"/>
                </a:solidFill>
                <a:latin typeface="Calibri" panose="020F0502020204030204"/>
                <a:ea typeface="ＭＳ Ｐゴシック" panose="020B0600070205080204" charset="-128"/>
                <a:cs typeface="Calibri" panose="020F0502020204030204"/>
              </a:rPr>
              <a:t>イザヤ書</a:t>
            </a:r>
          </a:p>
          <a:p>
            <a:pPr algn="ctr">
              <a:buNone/>
            </a:pPr>
            <a:r>
              <a:rPr lang="en-US" altLang="ja-JP" sz="5400" dirty="0">
                <a:solidFill>
                  <a:schemeClr val="bg1"/>
                </a:solidFill>
                <a:latin typeface="Calibri" panose="020F0502020204030204"/>
                <a:ea typeface="ＭＳ Ｐゴシック" panose="020B0600070205080204" charset="-128"/>
                <a:cs typeface="Calibri" panose="020F0502020204030204"/>
              </a:rPr>
              <a:t>9</a:t>
            </a:r>
            <a:r>
              <a:rPr lang="ja-JP" altLang="en-US" sz="5400" dirty="0">
                <a:solidFill>
                  <a:schemeClr val="bg1"/>
                </a:solidFill>
                <a:latin typeface="Calibri" panose="020F0502020204030204"/>
                <a:ea typeface="ＭＳ Ｐゴシック" panose="020B0600070205080204" charset="-128"/>
                <a:cs typeface="Calibri" panose="020F0502020204030204"/>
              </a:rPr>
              <a:t>章</a:t>
            </a:r>
            <a:r>
              <a:rPr lang="en-US" altLang="ja-JP" sz="5400" dirty="0">
                <a:solidFill>
                  <a:schemeClr val="bg1"/>
                </a:solidFill>
                <a:latin typeface="Calibri" panose="020F0502020204030204"/>
                <a:ea typeface="ＭＳ Ｐゴシック" panose="020B0600070205080204" charset="-128"/>
                <a:cs typeface="Calibri" panose="020F0502020204030204"/>
              </a:rPr>
              <a:t>1</a:t>
            </a:r>
            <a:r>
              <a:rPr lang="ja-JP" altLang="en-US" sz="5400" dirty="0">
                <a:solidFill>
                  <a:schemeClr val="bg1"/>
                </a:solidFill>
                <a:latin typeface="Calibri" panose="020F0502020204030204"/>
                <a:ea typeface="ＭＳ Ｐゴシック" panose="020B0600070205080204" charset="-128"/>
                <a:cs typeface="Calibri" panose="020F0502020204030204"/>
              </a:rPr>
              <a:t>～</a:t>
            </a:r>
            <a:r>
              <a:rPr lang="en-US" altLang="ja-JP" sz="5400" dirty="0">
                <a:solidFill>
                  <a:schemeClr val="bg1"/>
                </a:solidFill>
                <a:latin typeface="Calibri" panose="020F0502020204030204"/>
                <a:ea typeface="ＭＳ Ｐゴシック" panose="020B0600070205080204" charset="-128"/>
                <a:cs typeface="Calibri" panose="020F0502020204030204"/>
              </a:rPr>
              <a:t>6</a:t>
            </a:r>
            <a:r>
              <a:rPr lang="ja-JP" altLang="en-US" sz="5400" dirty="0">
                <a:solidFill>
                  <a:schemeClr val="bg1"/>
                </a:solidFill>
                <a:latin typeface="Calibri" panose="020F0502020204030204"/>
                <a:ea typeface="ＭＳ Ｐゴシック" panose="020B0600070205080204" charset="-128"/>
                <a:cs typeface="Calibri" panose="020F0502020204030204"/>
              </a:rPr>
              <a:t>節</a:t>
            </a:r>
            <a:endParaRPr lang="en-US" altLang="ja-JP" sz="5400" dirty="0">
              <a:solidFill>
                <a:schemeClr val="bg1"/>
              </a:solidFill>
              <a:latin typeface="Calibri" panose="020F0502020204030204"/>
              <a:ea typeface="ＭＳ Ｐゴシック" panose="020B0600070205080204" charset="-128"/>
              <a:cs typeface="Calibri" panose="020F0502020204030204"/>
            </a:endParaRPr>
          </a:p>
          <a:p>
            <a:pPr algn="ctr">
              <a:buNone/>
            </a:pPr>
            <a:endParaRPr lang="en-US" altLang="ja-JP" sz="2000" dirty="0">
              <a:solidFill>
                <a:schemeClr val="bg1"/>
              </a:solidFill>
            </a:endParaRPr>
          </a:p>
          <a:p>
            <a:pPr algn="ctr" eaLnBrk="1" hangingPunct="1">
              <a:buFont typeface="Arial" panose="020B0604020202020204" pitchFamily="34" charset="0"/>
              <a:buNone/>
            </a:pPr>
            <a:r>
              <a:rPr lang="ja-JP" altLang="en-US" sz="4000" dirty="0">
                <a:solidFill>
                  <a:schemeClr val="bg1"/>
                </a:solidFill>
                <a:latin typeface="Calibri" panose="020F0502020204030204"/>
                <a:ea typeface="ＭＳ Ｐゴシック" panose="020B0600070205080204" charset="-128"/>
                <a:cs typeface="Calibri" panose="020F0502020204030204"/>
              </a:rPr>
              <a:t>（旧約聖書　</a:t>
            </a:r>
            <a:r>
              <a:rPr lang="en-US" altLang="ja-JP" sz="4000" dirty="0">
                <a:solidFill>
                  <a:schemeClr val="bg1"/>
                </a:solidFill>
                <a:latin typeface="Calibri" panose="020F0502020204030204"/>
                <a:ea typeface="ＭＳ Ｐゴシック" panose="020B0600070205080204" charset="-128"/>
                <a:cs typeface="Calibri" panose="020F0502020204030204"/>
              </a:rPr>
              <a:t>1073</a:t>
            </a:r>
            <a:r>
              <a:rPr lang="ja-JP" altLang="en-US" sz="4000" dirty="0">
                <a:solidFill>
                  <a:schemeClr val="bg1"/>
                </a:solidFill>
                <a:latin typeface="Calibri" panose="020F0502020204030204"/>
                <a:ea typeface="ＭＳ Ｐゴシック" panose="020B0600070205080204" charset="-128"/>
                <a:cs typeface="Calibri" panose="020F0502020204030204"/>
              </a:rPr>
              <a:t>ページ）</a:t>
            </a:r>
          </a:p>
        </p:txBody>
      </p:sp>
      <p:sp>
        <p:nvSpPr>
          <p:cNvPr id="9" name="テキスト ボックス 8"/>
          <p:cNvSpPr txBox="1"/>
          <p:nvPr/>
        </p:nvSpPr>
        <p:spPr>
          <a:xfrm>
            <a:off x="1934040" y="4637813"/>
            <a:ext cx="2952328" cy="460375"/>
          </a:xfrm>
          <a:prstGeom prst="rect">
            <a:avLst/>
          </a:prstGeom>
          <a:noFill/>
        </p:spPr>
        <p:txBody>
          <a:bodyPr wrap="square">
            <a:spAutoFit/>
          </a:bodyPr>
          <a:lstStyle/>
          <a:p>
            <a:r>
              <a:rPr lang="ja-JP" altLang="en-US" sz="2400" dirty="0">
                <a:solidFill>
                  <a:schemeClr val="bg1"/>
                </a:solidFill>
              </a:rPr>
              <a:t>  きゅうやくせいしょ</a:t>
            </a:r>
          </a:p>
        </p:txBody>
      </p:sp>
      <p:sp>
        <p:nvSpPr>
          <p:cNvPr id="10" name="テキスト ボックス 9"/>
          <p:cNvSpPr txBox="1"/>
          <p:nvPr/>
        </p:nvSpPr>
        <p:spPr>
          <a:xfrm>
            <a:off x="2038024" y="5672955"/>
            <a:ext cx="4262168" cy="461665"/>
          </a:xfrm>
          <a:prstGeom prst="rect">
            <a:avLst/>
          </a:prstGeom>
          <a:noFill/>
        </p:spPr>
        <p:txBody>
          <a:bodyPr wrap="square">
            <a:spAutoFit/>
          </a:bodyPr>
          <a:lstStyle/>
          <a:p>
            <a:r>
              <a:rPr lang="ja-JP" altLang="en-US" sz="2400">
                <a:solidFill>
                  <a:schemeClr val="bg1"/>
                </a:solidFill>
              </a:rPr>
              <a:t>てもと　　　せいしょ　　　　ひら</a:t>
            </a:r>
          </a:p>
        </p:txBody>
      </p:sp>
      <p:sp>
        <p:nvSpPr>
          <p:cNvPr id="11" name="テキスト ボックス 10"/>
          <p:cNvSpPr txBox="1"/>
          <p:nvPr/>
        </p:nvSpPr>
        <p:spPr>
          <a:xfrm>
            <a:off x="2251075" y="2347595"/>
            <a:ext cx="5235575" cy="460375"/>
          </a:xfrm>
          <a:prstGeom prst="rect">
            <a:avLst/>
          </a:prstGeom>
          <a:noFill/>
        </p:spPr>
        <p:txBody>
          <a:bodyPr wrap="square" lIns="91440" tIns="45720" rIns="91440" bIns="45720" anchor="t">
            <a:spAutoFit/>
          </a:bodyPr>
          <a:lstStyle/>
          <a:p>
            <a:r>
              <a:rPr lang="ja-JP" altLang="en-US" sz="2400">
                <a:solidFill>
                  <a:schemeClr val="bg1"/>
                </a:solidFill>
                <a:cs typeface="Arial" panose="020B0604020202020204"/>
              </a:rPr>
              <a:t>　　　　　　　　　　　　　　 しょ</a:t>
            </a:r>
          </a:p>
        </p:txBody>
      </p:sp>
      <p:sp>
        <p:nvSpPr>
          <p:cNvPr id="12" name="テキスト ボックス 3"/>
          <p:cNvSpPr txBox="1">
            <a:spLocks noChangeArrowheads="1"/>
          </p:cNvSpPr>
          <p:nvPr/>
        </p:nvSpPr>
        <p:spPr bwMode="auto">
          <a:xfrm>
            <a:off x="266799" y="3445298"/>
            <a:ext cx="8633261" cy="398780"/>
          </a:xfrm>
          <a:prstGeom prst="rect">
            <a:avLst/>
          </a:prstGeom>
          <a:noFill/>
          <a:ln w="9525">
            <a:noFill/>
            <a:miter lim="800000"/>
          </a:ln>
        </p:spPr>
        <p:txBody>
          <a:bodyPr wrap="square" lIns="91440" tIns="45720" rIns="91440" bIns="45720" anchor="t">
            <a:spAutoFit/>
          </a:bodyPr>
          <a:lstStyle/>
          <a:p>
            <a:r>
              <a:rPr lang="ja-JP" altLang="en-US" sz="2000" b="1" dirty="0">
                <a:solidFill>
                  <a:schemeClr val="bg1"/>
                </a:solidFill>
                <a:latin typeface="Calibri" panose="020F0502020204030204"/>
                <a:ea typeface="ＭＳ Ｐゴシック" panose="020B0600070205080204" charset="-128"/>
                <a:cs typeface="Calibri" panose="020F0502020204030204"/>
              </a:rPr>
              <a:t>　　　　　　  　　　　　　  　　　　  しょう　 　　　　　　　   せつ　　　</a:t>
            </a:r>
          </a:p>
        </p:txBody>
      </p:sp>
      <p:sp>
        <p:nvSpPr>
          <p:cNvPr id="4" name="タイトル 1"/>
          <p:cNvSpPr>
            <a:spLocks noGrp="1"/>
          </p:cNvSpPr>
          <p:nvPr>
            <p:ph type="title"/>
          </p:nvPr>
        </p:nvSpPr>
        <p:spPr>
          <a:xfrm>
            <a:off x="468313" y="549275"/>
            <a:ext cx="8229600" cy="1143000"/>
          </a:xfrm>
        </p:spPr>
        <p:txBody>
          <a:bodyPr/>
          <a:lstStyle/>
          <a:p>
            <a:pPr eaLnBrk="1" hangingPunct="1"/>
            <a:r>
              <a:rPr lang="ja-JP" altLang="en-US" sz="7200" u="sng">
                <a:solidFill>
                  <a:schemeClr val="bg1"/>
                </a:solidFill>
              </a:rPr>
              <a:t>第一の朗読</a:t>
            </a:r>
            <a:endParaRPr lang="ja-JP" altLang="en-US" sz="3200" u="sng">
              <a:solidFill>
                <a:schemeClr val="bg1"/>
              </a:solidFill>
            </a:endParaRPr>
          </a:p>
        </p:txBody>
      </p:sp>
      <p:sp>
        <p:nvSpPr>
          <p:cNvPr id="5" name="テキスト ボックス 4"/>
          <p:cNvSpPr txBox="1"/>
          <p:nvPr/>
        </p:nvSpPr>
        <p:spPr>
          <a:xfrm>
            <a:off x="2411760" y="249237"/>
            <a:ext cx="4680520" cy="460375"/>
          </a:xfrm>
          <a:prstGeom prst="rect">
            <a:avLst/>
          </a:prstGeom>
          <a:noFill/>
        </p:spPr>
        <p:txBody>
          <a:bodyPr wrap="square">
            <a:spAutoFit/>
          </a:bodyPr>
          <a:lstStyle/>
          <a:p>
            <a:r>
              <a:rPr lang="ja-JP" altLang="en-US" sz="2400">
                <a:solidFill>
                  <a:schemeClr val="bg1"/>
                </a:solidFill>
              </a:rPr>
              <a:t> だ い いち                ろ う ど く</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p:nvPr/>
        </p:nvSpPr>
        <p:spPr bwMode="auto">
          <a:xfrm>
            <a:off x="0" y="228600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eaLnBrk="1" hangingPunct="1">
              <a:spcBef>
                <a:spcPct val="0"/>
              </a:spcBef>
              <a:buFontTx/>
              <a:buNone/>
            </a:pPr>
            <a:br>
              <a:rPr lang="en-US" altLang="ja-JP" sz="4400">
                <a:solidFill>
                  <a:schemeClr val="bg1"/>
                </a:solidFill>
              </a:rPr>
            </a:br>
            <a:r>
              <a:rPr lang="ja-JP" altLang="ja-JP" sz="6600">
                <a:solidFill>
                  <a:schemeClr val="bg1"/>
                </a:solidFill>
              </a:rPr>
              <a:t>前</a:t>
            </a:r>
            <a:r>
              <a:rPr lang="en-US" altLang="ja-JP" sz="6600">
                <a:solidFill>
                  <a:schemeClr val="bg1"/>
                </a:solidFill>
              </a:rPr>
              <a:t>  </a:t>
            </a:r>
            <a:r>
              <a:rPr lang="ja-JP" altLang="ja-JP" sz="6600">
                <a:solidFill>
                  <a:schemeClr val="bg1"/>
                </a:solidFill>
              </a:rPr>
              <a:t>奏</a:t>
            </a:r>
            <a:br>
              <a:rPr lang="ja-JP" altLang="ja-JP" sz="4400">
                <a:solidFill>
                  <a:schemeClr val="bg1"/>
                </a:solidFill>
              </a:rPr>
            </a:br>
            <a:endParaRPr lang="ja-JP" altLang="en-US" sz="4400">
              <a:solidFill>
                <a:schemeClr val="bg1"/>
              </a:solidFill>
            </a:endParaRPr>
          </a:p>
        </p:txBody>
      </p:sp>
      <p:sp>
        <p:nvSpPr>
          <p:cNvPr id="7" name="テキスト ボックス 4"/>
          <p:cNvSpPr txBox="1">
            <a:spLocks noChangeArrowheads="1"/>
          </p:cNvSpPr>
          <p:nvPr/>
        </p:nvSpPr>
        <p:spPr bwMode="auto">
          <a:xfrm>
            <a:off x="0" y="1886918"/>
            <a:ext cx="914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algn="ctr" eaLnBrk="1" hangingPunct="1">
              <a:spcBef>
                <a:spcPct val="0"/>
              </a:spcBef>
              <a:buFontTx/>
              <a:buNone/>
            </a:pPr>
            <a:r>
              <a:rPr lang="ja-JP" altLang="en-US" sz="2400" b="1">
                <a:solidFill>
                  <a:schemeClr val="bg1"/>
                </a:solidFill>
              </a:rPr>
              <a:t>ぜ　ん　　そ　う</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イザヤ9: 1～ 6  (旧1074)</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1闇の中を歩む民は、大いなる光を見</a:t>
            </a:r>
          </a:p>
          <a:p>
            <a:pPr marL="0" indent="0" algn="just">
              <a:spcBef>
                <a:spcPts val="0"/>
              </a:spcBef>
              <a:buNone/>
            </a:pPr>
            <a:r>
              <a:rPr sz="4000" dirty="0">
                <a:solidFill>
                  <a:schemeClr val="bg1"/>
                </a:solidFill>
                <a:ea typeface="ＭＳ Ｐゴシック" panose="020B0600070205080204" charset="-128"/>
              </a:rPr>
              <a:t>死の陰の地に住む者の上に、光が輝いた。</a:t>
            </a:r>
          </a:p>
          <a:p>
            <a:pPr marL="0" indent="0" algn="just">
              <a:spcBef>
                <a:spcPts val="0"/>
              </a:spcBef>
              <a:buNone/>
            </a:pPr>
            <a:r>
              <a:rPr sz="4000" dirty="0">
                <a:solidFill>
                  <a:schemeClr val="bg1"/>
                </a:solidFill>
                <a:ea typeface="ＭＳ Ｐゴシック" panose="020B0600070205080204" charset="-128"/>
              </a:rPr>
              <a:t>2あなたは深い喜びと</a:t>
            </a:r>
          </a:p>
          <a:p>
            <a:pPr marL="0" indent="0" algn="just">
              <a:spcBef>
                <a:spcPts val="0"/>
              </a:spcBef>
              <a:buNone/>
            </a:pPr>
            <a:r>
              <a:rPr sz="4000" dirty="0">
                <a:solidFill>
                  <a:schemeClr val="bg1"/>
                </a:solidFill>
                <a:ea typeface="ＭＳ Ｐゴシック" panose="020B0600070205080204" charset="-128"/>
              </a:rPr>
              <a:t>大きな楽しみをお与えになり</a:t>
            </a:r>
          </a:p>
          <a:p>
            <a:pPr marL="0" indent="0" algn="just">
              <a:spcBef>
                <a:spcPts val="0"/>
              </a:spcBef>
              <a:buNone/>
            </a:pPr>
            <a:r>
              <a:rPr sz="4000" dirty="0">
                <a:solidFill>
                  <a:schemeClr val="bg1"/>
                </a:solidFill>
                <a:ea typeface="ＭＳ Ｐゴシック" panose="020B0600070205080204" charset="-128"/>
              </a:rPr>
              <a:t>人々は御前に喜び祝った。</a:t>
            </a:r>
          </a:p>
          <a:p>
            <a:pPr marL="0" indent="0" algn="just">
              <a:spcBef>
                <a:spcPts val="0"/>
              </a:spcBef>
              <a:buNone/>
            </a:pPr>
            <a:r>
              <a:rPr sz="4000" dirty="0">
                <a:solidFill>
                  <a:schemeClr val="bg1"/>
                </a:solidFill>
                <a:ea typeface="ＭＳ Ｐゴシック" panose="020B0600070205080204" charset="-128"/>
              </a:rPr>
              <a:t>刈り入れの時を祝うように</a:t>
            </a:r>
          </a:p>
          <a:p>
            <a:pPr marL="0" indent="0" algn="just">
              <a:spcBef>
                <a:spcPts val="0"/>
              </a:spcBef>
              <a:buNone/>
            </a:pPr>
            <a:r>
              <a:rPr sz="4000" dirty="0">
                <a:solidFill>
                  <a:schemeClr val="bg1"/>
                </a:solidFill>
                <a:ea typeface="ＭＳ Ｐゴシック" panose="020B0600070205080204" charset="-128"/>
              </a:rPr>
              <a:t>戦利品を分け合って楽しむように。</a:t>
            </a:r>
          </a:p>
          <a:p>
            <a:pPr marL="0" indent="0" algn="just">
              <a:spcBef>
                <a:spcPts val="0"/>
              </a:spcBef>
              <a:buNone/>
            </a:pPr>
            <a:r>
              <a:rPr sz="4000" dirty="0">
                <a:solidFill>
                  <a:schemeClr val="bg1"/>
                </a:solidFill>
                <a:ea typeface="ＭＳ Ｐゴシック" panose="020B0600070205080204" charset="-128"/>
              </a:rPr>
              <a:t>3彼らの負う軛、肩を打つ杖、虐げる者の鞭を</a:t>
            </a:r>
          </a:p>
          <a:p>
            <a:pPr marL="0" indent="0" algn="just">
              <a:spcBef>
                <a:spcPts val="0"/>
              </a:spcBef>
              <a:buNone/>
            </a:pPr>
            <a:r>
              <a:rPr sz="4000" dirty="0">
                <a:solidFill>
                  <a:schemeClr val="bg1"/>
                </a:solidFill>
                <a:ea typeface="ＭＳ Ｐゴシック" panose="020B0600070205080204" charset="-128"/>
              </a:rPr>
              <a:t>あなたはミディアンの日のように</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イザヤ9: 1～ 6  (旧1074)</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折ってくださった。</a:t>
            </a:r>
          </a:p>
          <a:p>
            <a:pPr marL="0" indent="0" algn="just">
              <a:spcBef>
                <a:spcPts val="0"/>
              </a:spcBef>
              <a:buNone/>
            </a:pPr>
            <a:r>
              <a:rPr sz="4000" dirty="0">
                <a:solidFill>
                  <a:schemeClr val="bg1"/>
                </a:solidFill>
                <a:ea typeface="ＭＳ Ｐゴシック" panose="020B0600070205080204" charset="-128"/>
              </a:rPr>
              <a:t>4地を踏み鳴らした兵士の靴</a:t>
            </a:r>
          </a:p>
          <a:p>
            <a:pPr marL="0" indent="0" algn="just">
              <a:spcBef>
                <a:spcPts val="0"/>
              </a:spcBef>
              <a:buNone/>
            </a:pPr>
            <a:r>
              <a:rPr sz="4000" dirty="0">
                <a:solidFill>
                  <a:schemeClr val="bg1"/>
                </a:solidFill>
                <a:ea typeface="ＭＳ Ｐゴシック" panose="020B0600070205080204" charset="-128"/>
              </a:rPr>
              <a:t>血にまみれた軍服はことごとく</a:t>
            </a:r>
          </a:p>
          <a:p>
            <a:pPr marL="0" indent="0" algn="just">
              <a:spcBef>
                <a:spcPts val="0"/>
              </a:spcBef>
              <a:buNone/>
            </a:pPr>
            <a:r>
              <a:rPr sz="4000" dirty="0">
                <a:solidFill>
                  <a:schemeClr val="bg1"/>
                </a:solidFill>
                <a:ea typeface="ＭＳ Ｐゴシック" panose="020B0600070205080204" charset="-128"/>
              </a:rPr>
              <a:t>火に投げ込まれ、焼き尽くされた。</a:t>
            </a:r>
          </a:p>
          <a:p>
            <a:pPr marL="0" indent="0" algn="just">
              <a:spcBef>
                <a:spcPts val="0"/>
              </a:spcBef>
              <a:buNone/>
            </a:pPr>
            <a:r>
              <a:rPr sz="4000" dirty="0">
                <a:solidFill>
                  <a:schemeClr val="bg1"/>
                </a:solidFill>
                <a:ea typeface="ＭＳ Ｐゴシック" panose="020B0600070205080204" charset="-128"/>
              </a:rPr>
              <a:t>5ひとりのみどりごがわたしたちのために生まれた。</a:t>
            </a:r>
          </a:p>
          <a:p>
            <a:pPr marL="0" indent="0" algn="just">
              <a:spcBef>
                <a:spcPts val="0"/>
              </a:spcBef>
              <a:buNone/>
            </a:pPr>
            <a:r>
              <a:rPr sz="4000" dirty="0">
                <a:solidFill>
                  <a:schemeClr val="bg1"/>
                </a:solidFill>
                <a:ea typeface="ＭＳ Ｐゴシック" panose="020B0600070205080204" charset="-128"/>
              </a:rPr>
              <a:t>ひとりの男の子がわたしたちに与えられた。</a:t>
            </a:r>
          </a:p>
          <a:p>
            <a:pPr marL="0" indent="0" algn="just">
              <a:spcBef>
                <a:spcPts val="0"/>
              </a:spcBef>
              <a:buNone/>
            </a:pPr>
            <a:r>
              <a:rPr sz="4000" dirty="0">
                <a:solidFill>
                  <a:schemeClr val="bg1"/>
                </a:solidFill>
                <a:ea typeface="ＭＳ Ｐゴシック" panose="020B0600070205080204" charset="-128"/>
              </a:rPr>
              <a:t>権威が彼の肩にある。</a:t>
            </a:r>
          </a:p>
          <a:p>
            <a:pPr marL="0" indent="0" algn="just">
              <a:spcBef>
                <a:spcPts val="0"/>
              </a:spcBef>
              <a:buNone/>
            </a:pPr>
            <a:r>
              <a:rPr sz="4000" dirty="0">
                <a:solidFill>
                  <a:schemeClr val="bg1"/>
                </a:solidFill>
                <a:ea typeface="ＭＳ Ｐゴシック" panose="020B0600070205080204" charset="-128"/>
              </a:rPr>
              <a:t>その名は、「驚くべき指導者、力ある神</a:t>
            </a:r>
          </a:p>
          <a:p>
            <a:pPr marL="0" indent="0" algn="just">
              <a:spcBef>
                <a:spcPts val="0"/>
              </a:spcBef>
              <a:buNone/>
            </a:pPr>
            <a:r>
              <a:rPr sz="4000" dirty="0">
                <a:solidFill>
                  <a:schemeClr val="bg1"/>
                </a:solidFill>
                <a:ea typeface="ＭＳ Ｐゴシック" panose="020B0600070205080204" charset="-128"/>
              </a:rPr>
              <a:t>永遠の父、平和の君」と唱えられる。</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33" y="12340"/>
            <a:ext cx="9125567" cy="692696"/>
          </a:xfrm>
        </p:spPr>
        <p:txBody>
          <a:bodyPr/>
          <a:lstStyle/>
          <a:p>
            <a:r>
              <a:rPr lang="ja-JP" altLang="ja-JP" sz="4000" u="sng" dirty="0">
                <a:solidFill>
                  <a:schemeClr val="bg1"/>
                </a:solidFill>
                <a:ea typeface="ＭＳ Ｐゴシック" panose="020B0600070205080204" charset="-128"/>
              </a:rPr>
              <a:t>第１朗読</a:t>
            </a:r>
            <a:r>
              <a:rPr lang="ja-JP" altLang="en-US" sz="4000" u="sng" dirty="0">
                <a:solidFill>
                  <a:schemeClr val="bg1"/>
                </a:solidFill>
                <a:ea typeface="ＭＳ Ｐゴシック" panose="020B0600070205080204" charset="-128"/>
              </a:rPr>
              <a:t> </a:t>
            </a:r>
            <a:r>
              <a:rPr sz="4000" u="sng">
                <a:solidFill>
                  <a:schemeClr val="bg1"/>
                </a:solidFill>
                <a:ea typeface="ＭＳ Ｐゴシック" panose="020B0600070205080204" charset="-128"/>
              </a:rPr>
              <a:t>イザヤ9: 1～ 6  (旧1074)</a:t>
            </a:r>
          </a:p>
        </p:txBody>
      </p:sp>
      <p:sp>
        <p:nvSpPr>
          <p:cNvPr id="3" name="コンテンツ プレースホルダー 2"/>
          <p:cNvSpPr>
            <a:spLocks noGrp="1"/>
          </p:cNvSpPr>
          <p:nvPr>
            <p:ph idx="1"/>
          </p:nvPr>
        </p:nvSpPr>
        <p:spPr>
          <a:xfrm>
            <a:off x="0" y="705037"/>
            <a:ext cx="9144000" cy="6152963"/>
          </a:xfrm>
        </p:spPr>
        <p:txBody>
          <a:bodyPr/>
          <a:lstStyle/>
          <a:p>
            <a:pPr marL="0" indent="0" algn="just">
              <a:spcBef>
                <a:spcPts val="0"/>
              </a:spcBef>
              <a:buNone/>
            </a:pPr>
            <a:r>
              <a:rPr sz="4000" dirty="0">
                <a:solidFill>
                  <a:schemeClr val="bg1"/>
                </a:solidFill>
                <a:ea typeface="ＭＳ Ｐゴシック" panose="020B0600070205080204" charset="-128"/>
              </a:rPr>
              <a:t>6ダビデの王座とその王国に権威は増し</a:t>
            </a:r>
          </a:p>
          <a:p>
            <a:pPr marL="0" indent="0" algn="just">
              <a:spcBef>
                <a:spcPts val="0"/>
              </a:spcBef>
              <a:buNone/>
            </a:pPr>
            <a:r>
              <a:rPr sz="4000" dirty="0">
                <a:solidFill>
                  <a:schemeClr val="bg1"/>
                </a:solidFill>
                <a:ea typeface="ＭＳ Ｐゴシック" panose="020B0600070205080204" charset="-128"/>
              </a:rPr>
              <a:t>平和は絶えることがない。</a:t>
            </a:r>
          </a:p>
          <a:p>
            <a:pPr marL="0" indent="0" algn="just">
              <a:spcBef>
                <a:spcPts val="0"/>
              </a:spcBef>
              <a:buNone/>
            </a:pPr>
            <a:r>
              <a:rPr sz="4000" dirty="0">
                <a:solidFill>
                  <a:schemeClr val="bg1"/>
                </a:solidFill>
                <a:ea typeface="ＭＳ Ｐゴシック" panose="020B0600070205080204" charset="-128"/>
              </a:rPr>
              <a:t>王国は正義と恵みの業によって</a:t>
            </a:r>
          </a:p>
          <a:p>
            <a:pPr marL="0" indent="0" algn="just">
              <a:spcBef>
                <a:spcPts val="0"/>
              </a:spcBef>
              <a:buNone/>
            </a:pPr>
            <a:r>
              <a:rPr sz="4000" dirty="0">
                <a:solidFill>
                  <a:schemeClr val="bg1"/>
                </a:solidFill>
                <a:ea typeface="ＭＳ Ｐゴシック" panose="020B0600070205080204" charset="-128"/>
              </a:rPr>
              <a:t>今もそしてとこしえに、立てられ支えられる。</a:t>
            </a:r>
          </a:p>
          <a:p>
            <a:pPr marL="0" indent="0" algn="just">
              <a:spcBef>
                <a:spcPts val="0"/>
              </a:spcBef>
              <a:buNone/>
            </a:pPr>
            <a:r>
              <a:rPr sz="4000" dirty="0">
                <a:solidFill>
                  <a:schemeClr val="bg1"/>
                </a:solidFill>
                <a:ea typeface="ＭＳ Ｐゴシック" panose="020B0600070205080204" charset="-128"/>
              </a:rPr>
              <a:t>万軍の主の熱意がこれを成し遂げる。</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68313" y="549275"/>
            <a:ext cx="8229600" cy="1143000"/>
          </a:xfrm>
        </p:spPr>
        <p:txBody>
          <a:bodyPr/>
          <a:lstStyle/>
          <a:p>
            <a:pPr eaLnBrk="1" hangingPunct="1"/>
            <a:r>
              <a:rPr lang="ja-JP" altLang="en-US" sz="7200" u="sng" dirty="0">
                <a:solidFill>
                  <a:schemeClr val="bg1"/>
                </a:solidFill>
              </a:rPr>
              <a:t>第二の朗読</a:t>
            </a:r>
            <a:endParaRPr lang="ja-JP" altLang="en-US" sz="3200" u="sng" dirty="0">
              <a:solidFill>
                <a:schemeClr val="bg1"/>
              </a:solidFill>
            </a:endParaRPr>
          </a:p>
        </p:txBody>
      </p:sp>
      <p:sp>
        <p:nvSpPr>
          <p:cNvPr id="8" name="コンテンツ プレースホルダ 5"/>
          <p:cNvSpPr txBox="1"/>
          <p:nvPr/>
        </p:nvSpPr>
        <p:spPr bwMode="auto">
          <a:xfrm>
            <a:off x="0" y="5961063"/>
            <a:ext cx="9144000" cy="896937"/>
          </a:xfrm>
          <a:prstGeom prst="rect">
            <a:avLst/>
          </a:prstGeom>
          <a:noFill/>
          <a:ln w="9525">
            <a:noFill/>
            <a:miter lim="800000"/>
          </a:ln>
        </p:spPr>
        <p:txBody>
          <a:body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en-US" altLang="ja-JP"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a:t>
            </a:r>
            <a:r>
              <a:rPr kumimoji="1" lang="ja-JP" altLang="en-US"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 お手元の聖書をお開きください。</a:t>
            </a:r>
          </a:p>
        </p:txBody>
      </p:sp>
      <p:sp>
        <p:nvSpPr>
          <p:cNvPr id="27653" name="コンテンツ プレースホルダー 2"/>
          <p:cNvSpPr>
            <a:spLocks noGrp="1"/>
          </p:cNvSpPr>
          <p:nvPr/>
        </p:nvSpPr>
        <p:spPr bwMode="auto">
          <a:xfrm>
            <a:off x="0" y="2648903"/>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lang="ja-JP" sz="5400" u="sng" dirty="0">
                <a:solidFill>
                  <a:prstClr val="white"/>
                </a:solidFill>
              </a:rPr>
              <a:t>テトスへの</a:t>
            </a:r>
            <a:r>
              <a:rPr sz="5400" u="sng" dirty="0">
                <a:solidFill>
                  <a:prstClr val="white"/>
                </a:solidFill>
              </a:rPr>
              <a:t>手紙</a:t>
            </a:r>
          </a:p>
          <a:p>
            <a:pPr lvl="0" algn="ctr">
              <a:buNone/>
              <a:defRPr/>
            </a:pPr>
            <a:r>
              <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2</a:t>
            </a:r>
            <a:r>
              <a:rPr kumimoji="1" lang="ja-JP" altLang="en-US"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章</a:t>
            </a:r>
            <a:r>
              <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11</a:t>
            </a:r>
            <a:r>
              <a:rPr kumimoji="1" lang="ja-JP" altLang="en-US"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a:t>
            </a:r>
            <a:r>
              <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14</a:t>
            </a:r>
            <a:r>
              <a:rPr sz="5400" b="0" i="0" u="none" strike="noStrike" cap="none" spc="0" normalizeH="0" baseline="0" dirty="0">
                <a:solidFill>
                  <a:prstClr val="white"/>
                </a:solidFill>
              </a:rPr>
              <a:t>節</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kumimoji="1" lang="en-US" altLang="ja-JP" sz="2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（新約聖書  </a:t>
            </a:r>
            <a:r>
              <a:rPr kumimoji="1" lang="en-US" altLang="ja-JP"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397</a:t>
            </a: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ページ）</a:t>
            </a:r>
          </a:p>
        </p:txBody>
      </p:sp>
      <p:sp>
        <p:nvSpPr>
          <p:cNvPr id="6" name="テキスト ボックス 5"/>
          <p:cNvSpPr txBox="1"/>
          <p:nvPr/>
        </p:nvSpPr>
        <p:spPr>
          <a:xfrm>
            <a:off x="2411760" y="269813"/>
            <a:ext cx="4572000" cy="461665"/>
          </a:xfrm>
          <a:prstGeom prst="rect">
            <a:avLst/>
          </a:prstGeom>
          <a:noFill/>
        </p:spPr>
        <p:txBody>
          <a:bodyPr wrap="square">
            <a:spAutoFit/>
          </a:bodyPr>
          <a:lstStyle/>
          <a:p>
            <a:r>
              <a:rPr lang="ja-JP" altLang="en-US" sz="2400" dirty="0">
                <a:solidFill>
                  <a:schemeClr val="bg1"/>
                </a:solidFill>
              </a:rPr>
              <a:t>  だ い  に                   ろ う ど く</a:t>
            </a:r>
          </a:p>
        </p:txBody>
      </p:sp>
      <p:sp>
        <p:nvSpPr>
          <p:cNvPr id="7" name="テキスト ボックス 6"/>
          <p:cNvSpPr txBox="1"/>
          <p:nvPr/>
        </p:nvSpPr>
        <p:spPr>
          <a:xfrm>
            <a:off x="2038024" y="5672955"/>
            <a:ext cx="4262168" cy="461665"/>
          </a:xfrm>
          <a:prstGeom prst="rect">
            <a:avLst/>
          </a:prstGeom>
          <a:noFill/>
        </p:spPr>
        <p:txBody>
          <a:bodyPr wrap="square">
            <a:spAutoFit/>
          </a:bodyPr>
          <a:lstStyle/>
          <a:p>
            <a:r>
              <a:rPr lang="ja-JP" altLang="en-US" sz="2400" dirty="0">
                <a:solidFill>
                  <a:schemeClr val="bg1"/>
                </a:solidFill>
              </a:rPr>
              <a:t>てもと　　　せいしょ　　　　ひら</a:t>
            </a:r>
          </a:p>
        </p:txBody>
      </p:sp>
      <p:sp>
        <p:nvSpPr>
          <p:cNvPr id="9" name="テキスト ボックス 8"/>
          <p:cNvSpPr txBox="1"/>
          <p:nvPr/>
        </p:nvSpPr>
        <p:spPr>
          <a:xfrm>
            <a:off x="2206849" y="4642913"/>
            <a:ext cx="2376264" cy="461665"/>
          </a:xfrm>
          <a:prstGeom prst="rect">
            <a:avLst/>
          </a:prstGeom>
          <a:noFill/>
        </p:spPr>
        <p:txBody>
          <a:bodyPr wrap="square">
            <a:spAutoFit/>
          </a:bodyPr>
          <a:lstStyle/>
          <a:p>
            <a:r>
              <a:rPr lang="ja-JP" altLang="en-US" sz="2400" dirty="0">
                <a:solidFill>
                  <a:schemeClr val="bg1"/>
                </a:solidFill>
              </a:rPr>
              <a:t>しんやくせいしょ</a:t>
            </a:r>
          </a:p>
        </p:txBody>
      </p:sp>
      <p:sp>
        <p:nvSpPr>
          <p:cNvPr id="10" name="テキスト ボックス 9"/>
          <p:cNvSpPr txBox="1"/>
          <p:nvPr/>
        </p:nvSpPr>
        <p:spPr>
          <a:xfrm>
            <a:off x="1845945" y="2188845"/>
            <a:ext cx="6652260" cy="460375"/>
          </a:xfrm>
          <a:prstGeom prst="rect">
            <a:avLst/>
          </a:prstGeom>
          <a:noFill/>
        </p:spPr>
        <p:txBody>
          <a:bodyPr wrap="square">
            <a:spAutoFit/>
          </a:bodyPr>
          <a:lstStyle/>
          <a:p>
            <a:r>
              <a:rPr lang="ja-JP" altLang="en-US" sz="2400" dirty="0">
                <a:solidFill>
                  <a:schemeClr val="bg1"/>
                </a:solidFill>
              </a:rPr>
              <a:t>　　　　　　　　　　　　　　 　　　 て が み</a:t>
            </a:r>
          </a:p>
        </p:txBody>
      </p:sp>
      <p:sp>
        <p:nvSpPr>
          <p:cNvPr id="11" name="テキスト ボックス 3"/>
          <p:cNvSpPr txBox="1">
            <a:spLocks noChangeArrowheads="1"/>
          </p:cNvSpPr>
          <p:nvPr/>
        </p:nvSpPr>
        <p:spPr bwMode="auto">
          <a:xfrm>
            <a:off x="1691680" y="3429000"/>
            <a:ext cx="6624736" cy="398780"/>
          </a:xfrm>
          <a:prstGeom prst="rect">
            <a:avLst/>
          </a:prstGeom>
          <a:noFill/>
          <a:ln w="9525">
            <a:noFill/>
            <a:miter lim="800000"/>
          </a:ln>
        </p:spPr>
        <p:txBody>
          <a:bodyPr wrap="square">
            <a:spAutoFit/>
          </a:bodyPr>
          <a:lstStyle/>
          <a:p>
            <a:r>
              <a:rPr lang="ja-JP" altLang="en-US" sz="2000" b="1" dirty="0">
                <a:solidFill>
                  <a:schemeClr val="bg1"/>
                </a:solidFill>
                <a:latin typeface="Calibri" panose="020F0502020204030204" pitchFamily="34" charset="0"/>
              </a:rPr>
              <a:t>                       しょう                                      せつ</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44090"/>
            <a:ext cx="9144000" cy="692696"/>
          </a:xfrm>
        </p:spPr>
        <p:txBody>
          <a:bodyPr/>
          <a:lstStyle/>
          <a:p>
            <a:r>
              <a:rPr lang="ja-JP" altLang="ja-JP" u="sng" dirty="0">
                <a:solidFill>
                  <a:schemeClr val="bg1"/>
                </a:solidFill>
                <a:ea typeface="ＭＳ Ｐゴシック" panose="020B0600070205080204" charset="-128"/>
              </a:rPr>
              <a:t>第</a:t>
            </a:r>
            <a:r>
              <a:rPr lang="en-US" altLang="ja-JP" u="sng" dirty="0">
                <a:solidFill>
                  <a:schemeClr val="bg1"/>
                </a:solidFill>
                <a:ea typeface="ＭＳ Ｐゴシック" panose="020B0600070205080204" charset="-128"/>
              </a:rPr>
              <a:t>2</a:t>
            </a:r>
            <a:r>
              <a:rPr lang="ja-JP" altLang="ja-JP" u="sng" dirty="0">
                <a:solidFill>
                  <a:schemeClr val="bg1"/>
                </a:solidFill>
                <a:ea typeface="ＭＳ Ｐゴシック" panose="020B0600070205080204" charset="-128"/>
              </a:rPr>
              <a:t>朗読</a:t>
            </a:r>
            <a:r>
              <a:rPr lang="ja-JP" altLang="en-US" u="sng" dirty="0">
                <a:solidFill>
                  <a:schemeClr val="bg1"/>
                </a:solidFill>
                <a:ea typeface="ＭＳ Ｐゴシック" panose="020B0600070205080204" charset="-128"/>
              </a:rPr>
              <a:t> </a:t>
            </a:r>
            <a:r>
              <a:rPr u="sng" dirty="0">
                <a:solidFill>
                  <a:schemeClr val="bg1"/>
                </a:solidFill>
                <a:ea typeface="ＭＳ Ｐゴシック" panose="020B0600070205080204" charset="-128"/>
                <a:sym typeface="+mn-ea"/>
              </a:rPr>
              <a:t>　テトス 2:11～14 (新397)</a:t>
            </a:r>
          </a:p>
        </p:txBody>
      </p:sp>
      <p:sp>
        <p:nvSpPr>
          <p:cNvPr id="3" name="コンテンツ プレースホルダー 2"/>
          <p:cNvSpPr>
            <a:spLocks noGrp="1"/>
          </p:cNvSpPr>
          <p:nvPr>
            <p:ph idx="1"/>
          </p:nvPr>
        </p:nvSpPr>
        <p:spPr>
          <a:xfrm>
            <a:off x="69" y="736387"/>
            <a:ext cx="9144000" cy="6118437"/>
          </a:xfrm>
        </p:spPr>
        <p:txBody>
          <a:bodyPr/>
          <a:lstStyle/>
          <a:p>
            <a:pPr marL="0" indent="0" algn="just">
              <a:spcBef>
                <a:spcPts val="0"/>
              </a:spcBef>
              <a:buNone/>
            </a:pPr>
            <a:r>
              <a:rPr lang="en-US" altLang="ja-JP" sz="4000" dirty="0">
                <a:solidFill>
                  <a:schemeClr val="bg1"/>
                </a:solidFill>
                <a:ea typeface="ＭＳ Ｐゴシック" panose="020B0600070205080204" charset="-128"/>
                <a:sym typeface="+mn-ea"/>
              </a:rPr>
              <a:t>11</a:t>
            </a:r>
            <a:r>
              <a:rPr lang="ja-JP" altLang="en-US" sz="4000" dirty="0">
                <a:solidFill>
                  <a:schemeClr val="bg1"/>
                </a:solidFill>
                <a:ea typeface="ＭＳ Ｐゴシック" panose="020B0600070205080204" charset="-128"/>
                <a:sym typeface="+mn-ea"/>
              </a:rPr>
              <a:t>実に、すべての人々に救いをもたらす神の恵みが現れました。 </a:t>
            </a:r>
            <a:r>
              <a:rPr lang="en-US" altLang="ja-JP" sz="4000" dirty="0">
                <a:solidFill>
                  <a:schemeClr val="bg1"/>
                </a:solidFill>
                <a:ea typeface="ＭＳ Ｐゴシック" panose="020B0600070205080204" charset="-128"/>
                <a:sym typeface="+mn-ea"/>
              </a:rPr>
              <a:t>12</a:t>
            </a:r>
            <a:r>
              <a:rPr lang="ja-JP" altLang="en-US" sz="4000" dirty="0">
                <a:solidFill>
                  <a:schemeClr val="bg1"/>
                </a:solidFill>
                <a:ea typeface="ＭＳ Ｐゴシック" panose="020B0600070205080204" charset="-128"/>
                <a:sym typeface="+mn-ea"/>
              </a:rPr>
              <a:t>その恵みは、わたしたちが不信心と現世的な欲望を捨てて、この世で、思慮深く、正しく、信心深く生活するように教え、 </a:t>
            </a:r>
            <a:r>
              <a:rPr lang="en-US" altLang="ja-JP" sz="4000" dirty="0">
                <a:solidFill>
                  <a:schemeClr val="bg1"/>
                </a:solidFill>
                <a:ea typeface="ＭＳ Ｐゴシック" panose="020B0600070205080204" charset="-128"/>
                <a:sym typeface="+mn-ea"/>
              </a:rPr>
              <a:t>13</a:t>
            </a:r>
            <a:r>
              <a:rPr lang="ja-JP" altLang="en-US" sz="4000" dirty="0">
                <a:solidFill>
                  <a:schemeClr val="bg1"/>
                </a:solidFill>
                <a:ea typeface="ＭＳ Ｐゴシック" panose="020B0600070205080204" charset="-128"/>
                <a:sym typeface="+mn-ea"/>
              </a:rPr>
              <a:t>また、祝福に満ちた希望、すなわち偉大なる神であり、わたしたちの救い主であるイエス・キリストの栄光の現れを待ち望むように教えています。</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44090"/>
            <a:ext cx="9144000" cy="692696"/>
          </a:xfrm>
        </p:spPr>
        <p:txBody>
          <a:bodyPr/>
          <a:lstStyle/>
          <a:p>
            <a:r>
              <a:rPr lang="ja-JP" altLang="ja-JP" u="sng" dirty="0">
                <a:solidFill>
                  <a:schemeClr val="bg1"/>
                </a:solidFill>
                <a:ea typeface="ＭＳ Ｐゴシック" panose="020B0600070205080204" charset="-128"/>
              </a:rPr>
              <a:t>第</a:t>
            </a:r>
            <a:r>
              <a:rPr lang="en-US" altLang="ja-JP" u="sng" dirty="0">
                <a:solidFill>
                  <a:schemeClr val="bg1"/>
                </a:solidFill>
                <a:ea typeface="ＭＳ Ｐゴシック" panose="020B0600070205080204" charset="-128"/>
              </a:rPr>
              <a:t>2</a:t>
            </a:r>
            <a:r>
              <a:rPr lang="ja-JP" altLang="ja-JP" u="sng" dirty="0">
                <a:solidFill>
                  <a:schemeClr val="bg1"/>
                </a:solidFill>
                <a:ea typeface="ＭＳ Ｐゴシック" panose="020B0600070205080204" charset="-128"/>
              </a:rPr>
              <a:t>朗読</a:t>
            </a:r>
            <a:r>
              <a:rPr lang="ja-JP" altLang="en-US" u="sng" dirty="0">
                <a:solidFill>
                  <a:schemeClr val="bg1"/>
                </a:solidFill>
                <a:ea typeface="ＭＳ Ｐゴシック" panose="020B0600070205080204" charset="-128"/>
              </a:rPr>
              <a:t> </a:t>
            </a:r>
            <a:r>
              <a:rPr u="sng" dirty="0">
                <a:solidFill>
                  <a:schemeClr val="bg1"/>
                </a:solidFill>
                <a:ea typeface="ＭＳ Ｐゴシック" panose="020B0600070205080204" charset="-128"/>
                <a:sym typeface="+mn-ea"/>
              </a:rPr>
              <a:t>　テトス 2:11～14 (新397)</a:t>
            </a:r>
          </a:p>
        </p:txBody>
      </p:sp>
      <p:sp>
        <p:nvSpPr>
          <p:cNvPr id="3" name="コンテンツ プレースホルダー 2"/>
          <p:cNvSpPr>
            <a:spLocks noGrp="1"/>
          </p:cNvSpPr>
          <p:nvPr>
            <p:ph idx="1"/>
          </p:nvPr>
        </p:nvSpPr>
        <p:spPr>
          <a:xfrm>
            <a:off x="69" y="736387"/>
            <a:ext cx="9144000" cy="6118437"/>
          </a:xfrm>
        </p:spPr>
        <p:txBody>
          <a:bodyPr/>
          <a:lstStyle/>
          <a:p>
            <a:pPr marL="0" indent="0" algn="just">
              <a:spcBef>
                <a:spcPts val="0"/>
              </a:spcBef>
              <a:buNone/>
            </a:pPr>
            <a:r>
              <a:rPr lang="en-US" altLang="ja-JP" sz="4000" dirty="0">
                <a:solidFill>
                  <a:schemeClr val="bg1"/>
                </a:solidFill>
                <a:ea typeface="ＭＳ Ｐゴシック" panose="020B0600070205080204" charset="-128"/>
                <a:sym typeface="+mn-ea"/>
              </a:rPr>
              <a:t>14</a:t>
            </a:r>
            <a:r>
              <a:rPr lang="ja-JP" altLang="en-US" sz="4000" dirty="0">
                <a:solidFill>
                  <a:schemeClr val="bg1"/>
                </a:solidFill>
                <a:ea typeface="ＭＳ Ｐゴシック" panose="020B0600070205080204" charset="-128"/>
                <a:sym typeface="+mn-ea"/>
              </a:rPr>
              <a:t>キリストがわたしたちのために御自身を献げられたのは、わたしたちをあらゆる不法から贖い出し、良い行いに熱心な民を御自分のものとして清めるためだったのです。</a:t>
            </a:r>
          </a:p>
          <a:p>
            <a:pPr marL="0" indent="0" algn="just">
              <a:spcBef>
                <a:spcPts val="0"/>
              </a:spcBef>
              <a:buNone/>
            </a:pPr>
            <a:endParaRPr lang="ja-JP" altLang="en-US" sz="4000" dirty="0">
              <a:solidFill>
                <a:schemeClr val="bg1"/>
              </a:solidFill>
              <a:ea typeface="ＭＳ Ｐゴシック" panose="020B0600070205080204" charset="-128"/>
              <a:sym typeface="+mn-ea"/>
            </a:endParaRPr>
          </a:p>
        </p:txBody>
      </p:sp>
    </p:spTree>
    <p:extLst>
      <p:ext uri="{BB962C8B-B14F-4D97-AF65-F5344CB8AC3E}">
        <p14:creationId xmlns:p14="http://schemas.microsoft.com/office/powerpoint/2010/main" val="1856570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68313" y="549275"/>
            <a:ext cx="8229600" cy="1143000"/>
          </a:xfrm>
        </p:spPr>
        <p:txBody>
          <a:bodyPr/>
          <a:lstStyle/>
          <a:p>
            <a:pPr eaLnBrk="1" hangingPunct="1"/>
            <a:r>
              <a:rPr lang="ja-JP" altLang="en-US" sz="7200" u="sng" dirty="0">
                <a:solidFill>
                  <a:schemeClr val="bg1"/>
                </a:solidFill>
              </a:rPr>
              <a:t>福音書の朗読</a:t>
            </a:r>
            <a:endParaRPr lang="ja-JP" altLang="en-US" sz="3200" u="sng" dirty="0">
              <a:solidFill>
                <a:schemeClr val="bg1"/>
              </a:solidFill>
            </a:endParaRPr>
          </a:p>
        </p:txBody>
      </p:sp>
      <p:sp>
        <p:nvSpPr>
          <p:cNvPr id="8" name="コンテンツ プレースホルダ 5"/>
          <p:cNvSpPr txBox="1"/>
          <p:nvPr/>
        </p:nvSpPr>
        <p:spPr bwMode="auto">
          <a:xfrm>
            <a:off x="0" y="6011863"/>
            <a:ext cx="9144000" cy="896937"/>
          </a:xfrm>
          <a:prstGeom prst="rect">
            <a:avLst/>
          </a:prstGeom>
          <a:noFill/>
          <a:ln w="9525">
            <a:noFill/>
            <a:miter lim="800000"/>
          </a:ln>
        </p:spPr>
        <p:txBody>
          <a:body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en-US" altLang="ja-JP"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a:t>
            </a:r>
            <a:r>
              <a:rPr kumimoji="1" lang="ja-JP" altLang="en-US" sz="40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charset="-128"/>
                <a:cs typeface="+mn-cs"/>
              </a:rPr>
              <a:t> お手元の聖書をお開きください。</a:t>
            </a:r>
          </a:p>
        </p:txBody>
      </p:sp>
      <p:sp>
        <p:nvSpPr>
          <p:cNvPr id="27653" name="コンテンツ プレースホルダー 2"/>
          <p:cNvSpPr>
            <a:spLocks noGrp="1"/>
          </p:cNvSpPr>
          <p:nvPr/>
        </p:nvSpPr>
        <p:spPr bwMode="auto">
          <a:xfrm>
            <a:off x="0" y="2636838"/>
            <a:ext cx="9144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ja-JP" altLang="en-US" sz="5400" b="0" i="0" u="sng"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ルカによる福音書</a:t>
            </a:r>
            <a:endParaRPr kumimoji="1" lang="en-US" altLang="ja-JP" sz="54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lang="en-US" sz="5400" b="0" i="0" u="none" strike="noStrike" cap="none" spc="0" normalizeH="0" baseline="0" dirty="0">
                <a:solidFill>
                  <a:prstClr val="white"/>
                </a:solidFill>
              </a:rPr>
              <a:t>2</a:t>
            </a:r>
            <a:r>
              <a:rPr sz="5400" b="0" i="0" u="none" strike="noStrike" cap="none" spc="0" normalizeH="0" baseline="0" dirty="0">
                <a:solidFill>
                  <a:prstClr val="white"/>
                </a:solidFill>
              </a:rPr>
              <a:t>章</a:t>
            </a:r>
            <a:r>
              <a:rPr lang="en-US" sz="5400" b="0" i="0" u="none" strike="noStrike" cap="none" spc="0" normalizeH="0" baseline="0" dirty="0">
                <a:solidFill>
                  <a:prstClr val="white"/>
                </a:solidFill>
              </a:rPr>
              <a:t>1</a:t>
            </a:r>
            <a:r>
              <a:rPr lang="ja-JP" altLang="en-US" sz="5400" b="0" i="0" u="none" strike="noStrike" cap="none" spc="0" normalizeH="0" baseline="0" dirty="0">
                <a:solidFill>
                  <a:prstClr val="white"/>
                </a:solidFill>
              </a:rPr>
              <a:t>～</a:t>
            </a:r>
            <a:r>
              <a:rPr lang="en-US" altLang="ja-JP" sz="5400" b="0" i="0" u="none" strike="noStrike" cap="none" spc="0" normalizeH="0" baseline="0" dirty="0">
                <a:solidFill>
                  <a:prstClr val="white"/>
                </a:solidFill>
              </a:rPr>
              <a:t>20</a:t>
            </a:r>
            <a:r>
              <a:rPr sz="5400" b="0" i="0" u="none" strike="noStrike" cap="none" spc="0" normalizeH="0" baseline="0" dirty="0">
                <a:solidFill>
                  <a:prstClr val="white"/>
                </a:solidFill>
              </a:rPr>
              <a:t>節</a:t>
            </a:r>
            <a:endParaRPr lang="en-US" sz="5400" b="0" i="0" u="none" strike="noStrike" cap="none" spc="0" normalizeH="0" baseline="0" dirty="0">
              <a:solidFill>
                <a:prstClr val="white"/>
              </a:solidFill>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endParaRPr sz="2000" b="0" i="0" u="none" strike="noStrike" cap="none" spc="0" normalizeH="0" baseline="0" dirty="0">
              <a:solidFill>
                <a:prstClr val="white"/>
              </a:solidFill>
            </a:endParaRP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（新約聖書　</a:t>
            </a:r>
            <a:r>
              <a:rPr kumimoji="1" lang="en-US" altLang="ja-JP"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102</a:t>
            </a:r>
            <a:r>
              <a:rPr kumimoji="1" lang="ja-JP" altLang="en-US" sz="4000" b="0" i="0" u="none" strike="noStrike" kern="1200" cap="none" spc="0" normalizeH="0" baseline="0" noProof="0" dirty="0">
                <a:ln>
                  <a:noFill/>
                </a:ln>
                <a:solidFill>
                  <a:prstClr val="white"/>
                </a:solidFill>
                <a:effectLst/>
                <a:uLnTx/>
                <a:uFillTx/>
                <a:latin typeface="Calibri" panose="020F0502020204030204" pitchFamily="34" charset="0"/>
                <a:ea typeface="ＭＳ Ｐゴシック" panose="020B0600070205080204" charset="-128"/>
                <a:cs typeface="+mn-cs"/>
              </a:rPr>
              <a:t>ページ）</a:t>
            </a:r>
          </a:p>
        </p:txBody>
      </p:sp>
      <p:sp>
        <p:nvSpPr>
          <p:cNvPr id="5" name="テキスト ボックス 4"/>
          <p:cNvSpPr txBox="1"/>
          <p:nvPr/>
        </p:nvSpPr>
        <p:spPr>
          <a:xfrm>
            <a:off x="2038024" y="5672955"/>
            <a:ext cx="4262168" cy="461665"/>
          </a:xfrm>
          <a:prstGeom prst="rect">
            <a:avLst/>
          </a:prstGeom>
          <a:noFill/>
        </p:spPr>
        <p:txBody>
          <a:bodyPr wrap="square">
            <a:spAutoFit/>
          </a:bodyPr>
          <a:lstStyle/>
          <a:p>
            <a:r>
              <a:rPr lang="ja-JP" altLang="en-US" sz="2400" dirty="0">
                <a:solidFill>
                  <a:schemeClr val="bg1"/>
                </a:solidFill>
              </a:rPr>
              <a:t>てもと　　　せいしょ　　　　ひら</a:t>
            </a:r>
          </a:p>
        </p:txBody>
      </p:sp>
      <p:sp>
        <p:nvSpPr>
          <p:cNvPr id="7" name="テキスト ボックス 6"/>
          <p:cNvSpPr txBox="1"/>
          <p:nvPr/>
        </p:nvSpPr>
        <p:spPr>
          <a:xfrm>
            <a:off x="5255260" y="2340610"/>
            <a:ext cx="2124710" cy="460375"/>
          </a:xfrm>
          <a:prstGeom prst="rect">
            <a:avLst/>
          </a:prstGeom>
          <a:noFill/>
        </p:spPr>
        <p:txBody>
          <a:bodyPr wrap="square">
            <a:spAutoFit/>
          </a:bodyPr>
          <a:lstStyle/>
          <a:p>
            <a:r>
              <a:rPr lang="en-US" altLang="ja-JP" sz="2400" dirty="0">
                <a:solidFill>
                  <a:schemeClr val="bg1"/>
                </a:solidFill>
              </a:rPr>
              <a:t>  </a:t>
            </a:r>
            <a:r>
              <a:rPr lang="ja-JP" altLang="en-US" sz="2400" dirty="0">
                <a:solidFill>
                  <a:schemeClr val="bg1"/>
                </a:solidFill>
              </a:rPr>
              <a:t>ふくいんしょ</a:t>
            </a:r>
          </a:p>
        </p:txBody>
      </p:sp>
      <p:sp>
        <p:nvSpPr>
          <p:cNvPr id="9" name="テキスト ボックス 8"/>
          <p:cNvSpPr txBox="1"/>
          <p:nvPr/>
        </p:nvSpPr>
        <p:spPr>
          <a:xfrm>
            <a:off x="2146747" y="4619942"/>
            <a:ext cx="2524760" cy="460375"/>
          </a:xfrm>
          <a:prstGeom prst="rect">
            <a:avLst/>
          </a:prstGeom>
          <a:noFill/>
        </p:spPr>
        <p:txBody>
          <a:bodyPr wrap="square">
            <a:spAutoFit/>
          </a:bodyPr>
          <a:lstStyle/>
          <a:p>
            <a:r>
              <a:rPr lang="ja-JP" altLang="en-US" sz="2400" dirty="0">
                <a:solidFill>
                  <a:schemeClr val="bg1"/>
                </a:solidFill>
              </a:rPr>
              <a:t>しんやくせいしょ</a:t>
            </a:r>
          </a:p>
        </p:txBody>
      </p:sp>
      <p:sp>
        <p:nvSpPr>
          <p:cNvPr id="10" name="テキスト ボックス 9"/>
          <p:cNvSpPr txBox="1"/>
          <p:nvPr/>
        </p:nvSpPr>
        <p:spPr>
          <a:xfrm>
            <a:off x="1619672" y="233298"/>
            <a:ext cx="5907673" cy="461665"/>
          </a:xfrm>
          <a:prstGeom prst="rect">
            <a:avLst/>
          </a:prstGeom>
          <a:noFill/>
        </p:spPr>
        <p:txBody>
          <a:bodyPr wrap="square">
            <a:spAutoFit/>
          </a:bodyPr>
          <a:lstStyle/>
          <a:p>
            <a:r>
              <a:rPr lang="ja-JP" altLang="en-US" sz="2400" dirty="0">
                <a:solidFill>
                  <a:schemeClr val="bg1"/>
                </a:solidFill>
              </a:rPr>
              <a:t>  ふ　く　い　ん　し　ょ　              ろ う ど く</a:t>
            </a:r>
          </a:p>
        </p:txBody>
      </p:sp>
      <p:sp>
        <p:nvSpPr>
          <p:cNvPr id="11" name="テキスト ボックス 3"/>
          <p:cNvSpPr txBox="1">
            <a:spLocks noChangeArrowheads="1"/>
          </p:cNvSpPr>
          <p:nvPr/>
        </p:nvSpPr>
        <p:spPr bwMode="auto">
          <a:xfrm>
            <a:off x="1691680" y="3429000"/>
            <a:ext cx="6624736" cy="398780"/>
          </a:xfrm>
          <a:prstGeom prst="rect">
            <a:avLst/>
          </a:prstGeom>
          <a:noFill/>
          <a:ln w="9525">
            <a:noFill/>
            <a:miter lim="800000"/>
          </a:ln>
        </p:spPr>
        <p:txBody>
          <a:bodyPr wrap="square">
            <a:spAutoFit/>
          </a:bodyPr>
          <a:lstStyle/>
          <a:p>
            <a:r>
              <a:rPr lang="ja-JP" altLang="en-US" sz="2000" b="1" dirty="0">
                <a:solidFill>
                  <a:schemeClr val="bg1"/>
                </a:solidFill>
                <a:latin typeface="Calibri" panose="020F0502020204030204" pitchFamily="34" charset="0"/>
              </a:rPr>
              <a:t>     　　　　　　　しょう　　 　　　　 　　　　 せつ</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25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ルカ 2: 1～20 (新102)</a:t>
            </a:r>
          </a:p>
        </p:txBody>
      </p:sp>
      <p:sp>
        <p:nvSpPr>
          <p:cNvPr id="3" name="コンテンツ プレースホルダー 2"/>
          <p:cNvSpPr>
            <a:spLocks noGrp="1"/>
          </p:cNvSpPr>
          <p:nvPr>
            <p:ph idx="1"/>
          </p:nvPr>
        </p:nvSpPr>
        <p:spPr>
          <a:xfrm>
            <a:off x="0" y="68344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1そのころ、皇帝アウグストゥスから全領土の住民に、登録をせよとの勅令が出た。 2これは、キリニウスがシリア州の総督であったときに行われた最初の住民登録である。 3人々は皆、登録するためにおのおの自分の町へ旅立った。 4ヨセフもダビデの家に属し、その血筋であったので、ガリラヤの町ナザレから、ユダヤのベツレヘムというダビデの町へ上って行った。</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25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ルカ 2: 1～20 (新102)</a:t>
            </a:r>
          </a:p>
        </p:txBody>
      </p:sp>
      <p:sp>
        <p:nvSpPr>
          <p:cNvPr id="3" name="コンテンツ プレースホルダー 2"/>
          <p:cNvSpPr>
            <a:spLocks noGrp="1"/>
          </p:cNvSpPr>
          <p:nvPr>
            <p:ph idx="1"/>
          </p:nvPr>
        </p:nvSpPr>
        <p:spPr>
          <a:xfrm>
            <a:off x="0" y="68344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 5身ごもっていた、いいなずけのマリアと一緒に登録するためである。 6ところが、彼らがベツレヘムにいるうちに、マリアは月が満ちて、 7初めての子を産み、布にくるんで飼い葉桶に寝かせた。宿屋には彼らの泊まる場所がなかったからである。</a:t>
            </a:r>
          </a:p>
          <a:p>
            <a:pPr marL="0" indent="0" algn="just">
              <a:spcBef>
                <a:spcPts val="0"/>
              </a:spcBef>
              <a:buNone/>
            </a:pPr>
            <a:r>
              <a:rPr sz="4000">
                <a:solidFill>
                  <a:schemeClr val="bg1"/>
                </a:solidFill>
                <a:ea typeface="ＭＳ Ｐゴシック" panose="020B0600070205080204" charset="-128"/>
                <a:sym typeface="+mn-ea"/>
              </a:rPr>
              <a:t>8その地方で羊飼いたちが野宿をしながら、夜通し羊の群れの番をしていた。 9すると、主の天使が近づき、主の栄光が周りを照らしたので、彼らは非常に恐れた。</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25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ルカ 2: 1～20 (新102)</a:t>
            </a:r>
          </a:p>
        </p:txBody>
      </p:sp>
      <p:sp>
        <p:nvSpPr>
          <p:cNvPr id="3" name="コンテンツ プレースホルダー 2"/>
          <p:cNvSpPr>
            <a:spLocks noGrp="1"/>
          </p:cNvSpPr>
          <p:nvPr>
            <p:ph idx="1"/>
          </p:nvPr>
        </p:nvSpPr>
        <p:spPr>
          <a:xfrm>
            <a:off x="0" y="68344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 10天使は言った。「恐れるな。わたしは、民全体に与えられる大きな喜びを告げる。 11今日ダビデの町で、あなたがたのために救い主がお生まれになった。この方こそ主メシアである。 12あなたがたは、布にくるまって飼い葉桶の中に寝ている乳飲み子を見つけるであろう。これがあなたがたへのしるしである。」 13すると、突然、この天使に天の大軍が加わり、神を賛美して言った。</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38745"/>
            <a:ext cx="8229600" cy="1143000"/>
          </a:xfrm>
        </p:spPr>
        <p:txBody>
          <a:bodyPr/>
          <a:lstStyle/>
          <a:p>
            <a:pPr eaLnBrk="1" hangingPunct="1"/>
            <a:r>
              <a:rPr lang="ja-JP" altLang="en-US" sz="4800" u="sng">
                <a:solidFill>
                  <a:schemeClr val="bg1"/>
                </a:solidFill>
              </a:rPr>
              <a:t>招　き</a:t>
            </a:r>
            <a:endParaRPr lang="ja-JP" altLang="en-US" sz="4800">
              <a:solidFill>
                <a:schemeClr val="bg1"/>
              </a:solidFill>
            </a:endParaRPr>
          </a:p>
        </p:txBody>
      </p:sp>
      <p:sp>
        <p:nvSpPr>
          <p:cNvPr id="3" name="コンテンツ プレースホルダー 2"/>
          <p:cNvSpPr>
            <a:spLocks noGrp="1"/>
          </p:cNvSpPr>
          <p:nvPr>
            <p:ph idx="1"/>
          </p:nvPr>
        </p:nvSpPr>
        <p:spPr>
          <a:xfrm>
            <a:off x="0" y="980728"/>
            <a:ext cx="9144000" cy="5877272"/>
          </a:xfrm>
        </p:spPr>
        <p:txBody>
          <a:bodyPr>
            <a:noAutofit/>
          </a:bodyPr>
          <a:lstStyle/>
          <a:p>
            <a:pPr marL="0" indent="0" eaLnBrk="1" hangingPunct="1">
              <a:buNone/>
              <a:defRPr/>
            </a:pPr>
            <a:r>
              <a:rPr lang="ja-JP" altLang="ja-JP" sz="4400">
                <a:solidFill>
                  <a:srgbClr val="00FFFF"/>
                </a:solidFill>
              </a:rPr>
              <a:t>司</a:t>
            </a:r>
            <a:r>
              <a:rPr lang="ja-JP" altLang="en-US" sz="4400">
                <a:solidFill>
                  <a:srgbClr val="00FFFF"/>
                </a:solidFill>
              </a:rPr>
              <a:t>式</a:t>
            </a:r>
            <a:r>
              <a:rPr lang="ja-JP" altLang="ja-JP" sz="4400">
                <a:solidFill>
                  <a:srgbClr val="00FFFF"/>
                </a:solidFill>
              </a:rPr>
              <a:t>）</a:t>
            </a:r>
            <a:r>
              <a:rPr lang="en-US" altLang="ja-JP" sz="4400">
                <a:solidFill>
                  <a:srgbClr val="00FFFF"/>
                </a:solidFill>
              </a:rPr>
              <a:t>	</a:t>
            </a:r>
            <a:r>
              <a:rPr lang="ja-JP" altLang="en-US" sz="4400">
                <a:solidFill>
                  <a:srgbClr val="00FFFF"/>
                </a:solidFill>
              </a:rPr>
              <a:t>神は、すべての人が救いの</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恵みに与るように、礼拝に</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招いてくださいました。</a:t>
            </a:r>
            <a:endParaRPr lang="en-US" altLang="ja-JP" sz="4400">
              <a:solidFill>
                <a:srgbClr val="00FFFF"/>
              </a:solidFill>
            </a:endParaRPr>
          </a:p>
          <a:p>
            <a:pPr marL="0" indent="0" eaLnBrk="1" hangingPunct="1">
              <a:lnSpc>
                <a:spcPct val="120000"/>
              </a:lnSpc>
              <a:buNone/>
              <a:defRPr/>
            </a:pPr>
            <a:endParaRPr lang="en-US" altLang="ja-JP" sz="1100">
              <a:solidFill>
                <a:srgbClr val="66FFCC"/>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会衆）</a:t>
            </a:r>
            <a:r>
              <a:rPr lang="en-US" altLang="ja-JP" sz="4400">
                <a:solidFill>
                  <a:schemeClr val="bg1"/>
                </a:solidFill>
              </a:rPr>
              <a:t>	</a:t>
            </a:r>
            <a:r>
              <a:rPr lang="ja-JP" altLang="en-US" sz="4400">
                <a:solidFill>
                  <a:schemeClr val="bg1"/>
                </a:solidFill>
              </a:rPr>
              <a:t>私たちは招かれて、ここに</a:t>
            </a:r>
            <a:endParaRPr lang="en-US" altLang="ja-JP" sz="4400">
              <a:solidFill>
                <a:schemeClr val="bg1"/>
              </a:solidFill>
            </a:endParaRPr>
          </a:p>
          <a:p>
            <a:pPr marL="0" indent="0" eaLnBrk="1" hangingPunct="1">
              <a:buFont typeface="Arial" panose="020B0604020202020204" pitchFamily="34" charset="0"/>
              <a:buNone/>
              <a:defRPr/>
            </a:pPr>
            <a:r>
              <a:rPr lang="en-US" altLang="ja-JP" sz="4400">
                <a:solidFill>
                  <a:schemeClr val="bg1"/>
                </a:solidFill>
              </a:rPr>
              <a:t>		</a:t>
            </a:r>
            <a:r>
              <a:rPr lang="ja-JP" altLang="en-US" sz="4400">
                <a:solidFill>
                  <a:schemeClr val="bg1"/>
                </a:solidFill>
              </a:rPr>
              <a:t>います。</a:t>
            </a:r>
            <a:endParaRPr lang="en-US" altLang="ja-JP" sz="4400">
              <a:solidFill>
                <a:schemeClr val="bg1"/>
              </a:solidFill>
            </a:endParaRPr>
          </a:p>
          <a:p>
            <a:pPr marL="0" indent="0" eaLnBrk="1" hangingPunct="1">
              <a:buNone/>
              <a:defRPr/>
            </a:pPr>
            <a:r>
              <a:rPr lang="ja-JP" altLang="ja-JP" sz="4400">
                <a:solidFill>
                  <a:srgbClr val="00FFFF"/>
                </a:solidFill>
              </a:rPr>
              <a:t>司</a:t>
            </a:r>
            <a:r>
              <a:rPr lang="ja-JP" altLang="en-US" sz="4400">
                <a:solidFill>
                  <a:srgbClr val="00FFFF"/>
                </a:solidFill>
              </a:rPr>
              <a:t>式</a:t>
            </a:r>
            <a:r>
              <a:rPr lang="ja-JP" altLang="ja-JP" sz="4400">
                <a:solidFill>
                  <a:srgbClr val="00FFFF"/>
                </a:solidFill>
              </a:rPr>
              <a:t>） </a:t>
            </a:r>
            <a:r>
              <a:rPr lang="en-US" altLang="ja-JP" sz="4400">
                <a:solidFill>
                  <a:srgbClr val="00FFFF"/>
                </a:solidFill>
              </a:rPr>
              <a:t>	</a:t>
            </a:r>
            <a:r>
              <a:rPr lang="ja-JP" altLang="en-US" sz="4400">
                <a:solidFill>
                  <a:srgbClr val="00FFFF"/>
                </a:solidFill>
              </a:rPr>
              <a:t>父と子と聖霊の御名によって</a:t>
            </a:r>
            <a:endParaRPr lang="en-US" altLang="ja-JP" sz="2000">
              <a:solidFill>
                <a:srgbClr val="00FFFF"/>
              </a:solidFill>
            </a:endParaRPr>
          </a:p>
          <a:p>
            <a:pPr marL="0" indent="0">
              <a:buNone/>
              <a:defRPr/>
            </a:pPr>
            <a:r>
              <a:rPr lang="ja-JP" altLang="en-US" sz="4400">
                <a:solidFill>
                  <a:schemeClr val="bg1"/>
                </a:solidFill>
              </a:rPr>
              <a:t>会衆）</a:t>
            </a:r>
            <a:r>
              <a:rPr lang="en-US" altLang="ja-JP" sz="4400">
                <a:solidFill>
                  <a:schemeClr val="bg1"/>
                </a:solidFill>
              </a:rPr>
              <a:t>	</a:t>
            </a:r>
            <a:r>
              <a:rPr lang="ja-JP" altLang="en-US" sz="4400">
                <a:solidFill>
                  <a:schemeClr val="bg1"/>
                </a:solidFill>
              </a:rPr>
              <a:t>アーメン</a:t>
            </a:r>
            <a:endParaRPr lang="en-US" altLang="ja-JP" sz="4400">
              <a:solidFill>
                <a:schemeClr val="bg1"/>
              </a:solidFill>
            </a:endParaRPr>
          </a:p>
          <a:p>
            <a:pPr marL="0" indent="0" eaLnBrk="1" hangingPunct="1">
              <a:lnSpc>
                <a:spcPct val="120000"/>
              </a:lnSpc>
              <a:buFont typeface="Arial" panose="020B0604020202020204" pitchFamily="34" charset="0"/>
              <a:buNone/>
              <a:defRPr/>
            </a:pPr>
            <a:endParaRPr lang="en-US" altLang="ja-JP" sz="4400">
              <a:solidFill>
                <a:schemeClr val="bg1"/>
              </a:solidFill>
            </a:endParaRPr>
          </a:p>
          <a:p>
            <a:pPr marL="0" indent="0" eaLnBrk="1" hangingPunct="1">
              <a:lnSpc>
                <a:spcPct val="120000"/>
              </a:lnSpc>
              <a:buFont typeface="Arial" panose="020B0604020202020204" pitchFamily="34" charset="0"/>
              <a:buNone/>
              <a:defRPr/>
            </a:pPr>
            <a:endParaRPr lang="en-US" altLang="ja-JP" sz="1000">
              <a:solidFill>
                <a:schemeClr val="bg1"/>
              </a:solidFill>
            </a:endParaRPr>
          </a:p>
        </p:txBody>
      </p:sp>
      <p:sp>
        <p:nvSpPr>
          <p:cNvPr id="5" name="テキスト ボックス 4"/>
          <p:cNvSpPr txBox="1"/>
          <p:nvPr/>
        </p:nvSpPr>
        <p:spPr>
          <a:xfrm>
            <a:off x="3815916" y="-27384"/>
            <a:ext cx="1512168" cy="461665"/>
          </a:xfrm>
          <a:prstGeom prst="rect">
            <a:avLst/>
          </a:prstGeom>
          <a:noFill/>
        </p:spPr>
        <p:txBody>
          <a:bodyPr wrap="square">
            <a:spAutoFit/>
          </a:bodyPr>
          <a:lstStyle/>
          <a:p>
            <a:r>
              <a:rPr lang="ja-JP" altLang="en-US" sz="2400">
                <a:solidFill>
                  <a:schemeClr val="bg1"/>
                </a:solidFill>
              </a:rPr>
              <a:t>ま　ね　き</a:t>
            </a:r>
          </a:p>
        </p:txBody>
      </p:sp>
      <p:sp>
        <p:nvSpPr>
          <p:cNvPr id="7" name="テキスト ボックス 6"/>
          <p:cNvSpPr txBox="1"/>
          <p:nvPr/>
        </p:nvSpPr>
        <p:spPr>
          <a:xfrm>
            <a:off x="1691680" y="3356992"/>
            <a:ext cx="3384376" cy="461665"/>
          </a:xfrm>
          <a:prstGeom prst="rect">
            <a:avLst/>
          </a:prstGeom>
          <a:noFill/>
        </p:spPr>
        <p:txBody>
          <a:bodyPr wrap="square">
            <a:spAutoFit/>
          </a:bodyPr>
          <a:lstStyle/>
          <a:p>
            <a:r>
              <a:rPr lang="ja-JP" altLang="en-US" sz="2400">
                <a:solidFill>
                  <a:schemeClr val="bg1"/>
                </a:solidFill>
              </a:rPr>
              <a:t>わたし　　　　　　　まね</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25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ルカ 2: 1～20 (新102)</a:t>
            </a:r>
          </a:p>
        </p:txBody>
      </p:sp>
      <p:sp>
        <p:nvSpPr>
          <p:cNvPr id="3" name="コンテンツ プレースホルダー 2"/>
          <p:cNvSpPr>
            <a:spLocks noGrp="1"/>
          </p:cNvSpPr>
          <p:nvPr>
            <p:ph idx="1"/>
          </p:nvPr>
        </p:nvSpPr>
        <p:spPr>
          <a:xfrm>
            <a:off x="0" y="68344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14「いと高きところには栄光、神にあれ、</a:t>
            </a:r>
          </a:p>
          <a:p>
            <a:pPr marL="0" indent="0" algn="just">
              <a:spcBef>
                <a:spcPts val="0"/>
              </a:spcBef>
              <a:buNone/>
            </a:pPr>
            <a:r>
              <a:rPr sz="4000">
                <a:solidFill>
                  <a:schemeClr val="bg1"/>
                </a:solidFill>
                <a:ea typeface="ＭＳ Ｐゴシック" panose="020B0600070205080204" charset="-128"/>
                <a:sym typeface="+mn-ea"/>
              </a:rPr>
              <a:t>地には平和、御心に適う人にあれ。」</a:t>
            </a:r>
          </a:p>
          <a:p>
            <a:pPr marL="0" indent="0" algn="just">
              <a:spcBef>
                <a:spcPts val="0"/>
              </a:spcBef>
              <a:buNone/>
            </a:pPr>
            <a:r>
              <a:rPr sz="4000">
                <a:solidFill>
                  <a:schemeClr val="bg1"/>
                </a:solidFill>
                <a:ea typeface="ＭＳ Ｐゴシック" panose="020B0600070205080204" charset="-128"/>
                <a:sym typeface="+mn-ea"/>
              </a:rPr>
              <a:t>15天使たちが離れて天に去ったとき、羊飼いたちは、「さあ、ベツレヘムへ行こう。主が知らせてくださったその出来事を見ようではないか」と話し合った。 16そして急いで行って、マリアとヨセフ、また飼い葉桶に寝かせてある乳飲み子を探し当てた。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 y="-9250"/>
            <a:ext cx="9144000" cy="692696"/>
          </a:xfrm>
        </p:spPr>
        <p:txBody>
          <a:bodyPr/>
          <a:lstStyle/>
          <a:p>
            <a:r>
              <a:rPr lang="ja-JP" altLang="ja-JP" u="sng" dirty="0">
                <a:solidFill>
                  <a:schemeClr val="bg1"/>
                </a:solidFill>
                <a:ea typeface="ＭＳ Ｐゴシック" panose="020B0600070205080204" charset="-128"/>
              </a:rPr>
              <a:t>福音書朗読</a:t>
            </a:r>
            <a:r>
              <a:rPr lang="ja-JP" altLang="en-US" u="sng" dirty="0">
                <a:solidFill>
                  <a:schemeClr val="bg1"/>
                </a:solidFill>
                <a:ea typeface="ＭＳ Ｐゴシック" panose="020B0600070205080204" charset="-128"/>
              </a:rPr>
              <a:t> </a:t>
            </a:r>
            <a:r>
              <a:rPr u="sng">
                <a:solidFill>
                  <a:schemeClr val="bg1"/>
                </a:solidFill>
                <a:ea typeface="ＭＳ Ｐゴシック" panose="020B0600070205080204" charset="-128"/>
              </a:rPr>
              <a:t>ルカ 2: 1～20 (新102)</a:t>
            </a:r>
          </a:p>
        </p:txBody>
      </p:sp>
      <p:sp>
        <p:nvSpPr>
          <p:cNvPr id="3" name="コンテンツ プレースホルダー 2"/>
          <p:cNvSpPr>
            <a:spLocks noGrp="1"/>
          </p:cNvSpPr>
          <p:nvPr>
            <p:ph idx="1"/>
          </p:nvPr>
        </p:nvSpPr>
        <p:spPr>
          <a:xfrm>
            <a:off x="0" y="683446"/>
            <a:ext cx="9144000" cy="18613569"/>
          </a:xfrm>
        </p:spPr>
        <p:txBody>
          <a:bodyPr/>
          <a:lstStyle/>
          <a:p>
            <a:pPr marL="0" indent="0" algn="just">
              <a:spcBef>
                <a:spcPts val="0"/>
              </a:spcBef>
              <a:buNone/>
            </a:pPr>
            <a:r>
              <a:rPr sz="4000">
                <a:solidFill>
                  <a:schemeClr val="bg1"/>
                </a:solidFill>
                <a:ea typeface="ＭＳ Ｐゴシック" panose="020B0600070205080204" charset="-128"/>
                <a:sym typeface="+mn-ea"/>
              </a:rPr>
              <a:t>17その光景を見て、羊飼いたちは、この幼子について天使が話してくれたことを人々に知らせた。 18聞いた者は皆、羊飼いたちの話を不思議に思った。 19しかし、マリアはこれらの出来事をすべて心に納めて、思い巡らしていた。 20羊飼いたちは、見聞きしたことがすべて天使の話したとおりだったので、神をあがめ、賛美しながら帰って行った。</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pPr eaLnBrk="1" hangingPunct="1"/>
            <a:r>
              <a:rPr lang="ja-JP" altLang="en-US" u="sng" dirty="0">
                <a:solidFill>
                  <a:schemeClr val="bg1"/>
                </a:solidFill>
              </a:rPr>
              <a:t>教会讃美歌 </a:t>
            </a:r>
            <a:r>
              <a:rPr lang="en-US" altLang="ja-JP" u="sng" dirty="0">
                <a:solidFill>
                  <a:schemeClr val="bg1"/>
                </a:solidFill>
              </a:rPr>
              <a:t>32</a:t>
            </a:r>
            <a:r>
              <a:rPr lang="ja-JP" altLang="en-US" u="sng" dirty="0">
                <a:solidFill>
                  <a:schemeClr val="bg1"/>
                </a:solidFill>
              </a:rPr>
              <a:t>番</a:t>
            </a:r>
          </a:p>
        </p:txBody>
      </p:sp>
      <p:sp>
        <p:nvSpPr>
          <p:cNvPr id="75779" name="コンテンツ プレースホルダー 2"/>
          <p:cNvSpPr>
            <a:spLocks noGrp="1"/>
          </p:cNvSpPr>
          <p:nvPr>
            <p:ph idx="1"/>
          </p:nvPr>
        </p:nvSpPr>
        <p:spPr>
          <a:xfrm>
            <a:off x="0" y="1340768"/>
            <a:ext cx="9144000" cy="5517232"/>
          </a:xfrm>
        </p:spPr>
        <p:txBody>
          <a:bodyPr/>
          <a:lstStyle/>
          <a:p>
            <a:pPr marL="0" indent="0" eaLnBrk="1" hangingPunct="1">
              <a:lnSpc>
                <a:spcPct val="150000"/>
              </a:lnSpc>
              <a:buNone/>
            </a:pPr>
            <a:r>
              <a:rPr lang="ja-JP" altLang="en-US" sz="4400" dirty="0">
                <a:solidFill>
                  <a:schemeClr val="bg1"/>
                </a:solidFill>
              </a:rPr>
              <a:t>１． まきびとひつじを　見守るその夜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はじめて天使は　ノエルを伝えた。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ノエル、ノエル、ノエル、ノエル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主イエスは生まれた。　</a:t>
            </a:r>
            <a:endParaRPr lang="en-US" altLang="ja-JP" sz="4400" dirty="0">
              <a:solidFill>
                <a:schemeClr val="bg1"/>
              </a:solidFill>
            </a:endParaRPr>
          </a:p>
        </p:txBody>
      </p:sp>
      <p:sp>
        <p:nvSpPr>
          <p:cNvPr id="2" name="テキスト ボックス 1"/>
          <p:cNvSpPr txBox="1"/>
          <p:nvPr/>
        </p:nvSpPr>
        <p:spPr>
          <a:xfrm>
            <a:off x="539552" y="1300698"/>
            <a:ext cx="8496944" cy="400110"/>
          </a:xfrm>
          <a:prstGeom prst="rect">
            <a:avLst/>
          </a:prstGeom>
          <a:noFill/>
        </p:spPr>
        <p:txBody>
          <a:bodyPr wrap="square" rtlCol="0">
            <a:spAutoFit/>
          </a:bodyPr>
          <a:lstStyle/>
          <a:p>
            <a:r>
              <a:rPr lang="ja-JP" altLang="en-US" sz="2000" dirty="0">
                <a:solidFill>
                  <a:schemeClr val="bg1"/>
                </a:solidFill>
                <a:latin typeface="ＭＳ Ｐゴシック 本文"/>
                <a:ea typeface="ＭＳ Ｐゴシック" panose="020B0600070205080204" pitchFamily="50" charset="-128"/>
              </a:rPr>
              <a:t>                                                                                    </a:t>
            </a:r>
            <a:r>
              <a:rPr kumimoji="1" lang="ja-JP" altLang="en-US" sz="2000" dirty="0">
                <a:solidFill>
                  <a:schemeClr val="bg1"/>
                </a:solidFill>
                <a:latin typeface="ＭＳ Ｐゴシック 本文"/>
                <a:ea typeface="ＭＳ Ｐゴシック" panose="020B0600070205080204" pitchFamily="50" charset="-128"/>
              </a:rPr>
              <a:t>み   まも　　　　　　　　　　</a:t>
            </a:r>
            <a:r>
              <a:rPr lang="ja-JP" altLang="en-US" sz="2000" dirty="0">
                <a:solidFill>
                  <a:schemeClr val="bg1"/>
                </a:solidFill>
                <a:latin typeface="ＭＳ Ｐゴシック 本文"/>
                <a:ea typeface="ＭＳ Ｐゴシック" panose="020B0600070205080204" pitchFamily="50" charset="-128"/>
              </a:rPr>
              <a:t>よる</a:t>
            </a:r>
            <a:endParaRPr kumimoji="1" lang="ja-JP" altLang="en-US" sz="2000" dirty="0">
              <a:solidFill>
                <a:schemeClr val="bg1"/>
              </a:solidFill>
              <a:latin typeface="ＭＳ Ｐゴシック 本文"/>
              <a:ea typeface="ＭＳ Ｐゴシック" panose="020B0600070205080204" pitchFamily="50" charset="-128"/>
            </a:endParaRPr>
          </a:p>
        </p:txBody>
      </p:sp>
      <p:sp>
        <p:nvSpPr>
          <p:cNvPr id="5" name="テキスト ボックス 4"/>
          <p:cNvSpPr txBox="1"/>
          <p:nvPr/>
        </p:nvSpPr>
        <p:spPr>
          <a:xfrm>
            <a:off x="611560" y="2452826"/>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ea typeface="ＭＳ Ｐゴシック" panose="020B0600070205080204" pitchFamily="50" charset="-128"/>
              </a:rPr>
              <a:t>                                             てんし                                                      つた</a:t>
            </a:r>
          </a:p>
        </p:txBody>
      </p:sp>
      <p:sp>
        <p:nvSpPr>
          <p:cNvPr id="6" name="テキスト ボックス 5"/>
          <p:cNvSpPr txBox="1"/>
          <p:nvPr/>
        </p:nvSpPr>
        <p:spPr>
          <a:xfrm>
            <a:off x="539552" y="4725144"/>
            <a:ext cx="8528992" cy="400110"/>
          </a:xfrm>
          <a:prstGeom prst="rect">
            <a:avLst/>
          </a:prstGeom>
          <a:noFill/>
        </p:spPr>
        <p:txBody>
          <a:bodyPr wrap="square" rtlCol="0">
            <a:spAutoFit/>
          </a:bodyPr>
          <a:lstStyle/>
          <a:p>
            <a:r>
              <a:rPr kumimoji="1" lang="ja-JP" altLang="en-US" sz="2000" dirty="0">
                <a:solidFill>
                  <a:schemeClr val="bg1"/>
                </a:solidFill>
                <a:latin typeface="ＭＳ Ｐゴシック 本文"/>
                <a:ea typeface="ＭＳ Ｐゴシック" panose="020B0600070205080204" pitchFamily="50" charset="-128"/>
              </a:rPr>
              <a:t>        しゅ                                        う</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pPr eaLnBrk="1" hangingPunct="1"/>
            <a:r>
              <a:rPr lang="ja-JP" altLang="en-US" u="sng" dirty="0">
                <a:solidFill>
                  <a:schemeClr val="bg1"/>
                </a:solidFill>
              </a:rPr>
              <a:t>教会讃美歌 </a:t>
            </a:r>
            <a:r>
              <a:rPr lang="en-US" altLang="ja-JP" u="sng" dirty="0">
                <a:solidFill>
                  <a:schemeClr val="bg1"/>
                </a:solidFill>
              </a:rPr>
              <a:t>32</a:t>
            </a:r>
            <a:r>
              <a:rPr lang="ja-JP" altLang="en-US" u="sng" dirty="0">
                <a:solidFill>
                  <a:schemeClr val="bg1"/>
                </a:solidFill>
              </a:rPr>
              <a:t>番</a:t>
            </a:r>
          </a:p>
        </p:txBody>
      </p:sp>
      <p:sp>
        <p:nvSpPr>
          <p:cNvPr id="75779" name="コンテンツ プレースホルダー 2"/>
          <p:cNvSpPr>
            <a:spLocks noGrp="1"/>
          </p:cNvSpPr>
          <p:nvPr>
            <p:ph idx="1"/>
          </p:nvPr>
        </p:nvSpPr>
        <p:spPr>
          <a:xfrm>
            <a:off x="0" y="1340768"/>
            <a:ext cx="9144000" cy="5517232"/>
          </a:xfrm>
        </p:spPr>
        <p:txBody>
          <a:bodyPr>
            <a:normAutofit lnSpcReduction="10000"/>
          </a:bodyPr>
          <a:lstStyle/>
          <a:p>
            <a:pPr marL="0" indent="0" eaLnBrk="1" hangingPunct="1">
              <a:lnSpc>
                <a:spcPct val="150000"/>
              </a:lnSpc>
              <a:buNone/>
            </a:pPr>
            <a:r>
              <a:rPr lang="ja-JP" altLang="en-US" sz="4400" dirty="0">
                <a:solidFill>
                  <a:schemeClr val="bg1"/>
                </a:solidFill>
                <a:latin typeface="ＭＳ Ｐゴシック 本文"/>
              </a:rPr>
              <a:t>２．神の子主イエスは　まずしい姿で　</a:t>
            </a:r>
            <a:endParaRPr lang="en-US" altLang="ja-JP" sz="4400" dirty="0">
              <a:solidFill>
                <a:schemeClr val="bg1"/>
              </a:solidFill>
              <a:latin typeface="ＭＳ Ｐゴシック 本文"/>
            </a:endParaRPr>
          </a:p>
          <a:p>
            <a:pPr marL="0" indent="0" eaLnBrk="1" hangingPunct="1">
              <a:lnSpc>
                <a:spcPct val="150000"/>
              </a:lnSpc>
              <a:buNone/>
            </a:pPr>
            <a:r>
              <a:rPr lang="en-US" altLang="ja-JP" sz="4400" dirty="0">
                <a:solidFill>
                  <a:schemeClr val="bg1"/>
                </a:solidFill>
                <a:latin typeface="ＭＳ Ｐゴシック 本文"/>
              </a:rPr>
              <a:t>	</a:t>
            </a:r>
            <a:r>
              <a:rPr lang="ja-JP" altLang="en-US" sz="4400" dirty="0">
                <a:solidFill>
                  <a:schemeClr val="bg1"/>
                </a:solidFill>
                <a:latin typeface="ＭＳ Ｐゴシック 本文"/>
              </a:rPr>
              <a:t>この世に来られて</a:t>
            </a:r>
            <a:endParaRPr lang="en-US" altLang="ja-JP" sz="4400" dirty="0">
              <a:solidFill>
                <a:schemeClr val="bg1"/>
              </a:solidFill>
              <a:latin typeface="ＭＳ Ｐゴシック 本文"/>
            </a:endParaRPr>
          </a:p>
          <a:p>
            <a:pPr marL="0" indent="0" eaLnBrk="1" hangingPunct="1">
              <a:lnSpc>
                <a:spcPct val="150000"/>
              </a:lnSpc>
              <a:buNone/>
            </a:pPr>
            <a:r>
              <a:rPr lang="ja-JP" altLang="en-US" sz="4400" dirty="0">
                <a:solidFill>
                  <a:schemeClr val="bg1"/>
                </a:solidFill>
                <a:latin typeface="ＭＳ Ｐゴシック 本文"/>
              </a:rPr>
              <a:t>　　　　　　　　　まぶねに生まれた。　</a:t>
            </a:r>
            <a:endParaRPr lang="en-US" altLang="ja-JP" sz="4400" dirty="0">
              <a:solidFill>
                <a:schemeClr val="bg1"/>
              </a:solidFill>
              <a:latin typeface="ＭＳ Ｐゴシック 本文"/>
            </a:endParaRPr>
          </a:p>
          <a:p>
            <a:pPr marL="0" indent="0" eaLnBrk="1" hangingPunct="1">
              <a:lnSpc>
                <a:spcPct val="150000"/>
              </a:lnSpc>
              <a:buNone/>
            </a:pPr>
            <a:r>
              <a:rPr lang="en-US" altLang="ja-JP" sz="4400" dirty="0">
                <a:solidFill>
                  <a:schemeClr val="bg1"/>
                </a:solidFill>
                <a:latin typeface="ＭＳ Ｐゴシック 本文"/>
              </a:rPr>
              <a:t>	</a:t>
            </a:r>
            <a:r>
              <a:rPr lang="ja-JP" altLang="en-US" sz="4400" dirty="0">
                <a:solidFill>
                  <a:schemeClr val="bg1"/>
                </a:solidFill>
                <a:latin typeface="ＭＳ Ｐゴシック 本文"/>
              </a:rPr>
              <a:t>ノエル、ノエル、ノエル、ノエル　</a:t>
            </a:r>
            <a:endParaRPr lang="en-US" altLang="ja-JP" sz="4400" dirty="0">
              <a:solidFill>
                <a:schemeClr val="bg1"/>
              </a:solidFill>
              <a:latin typeface="ＭＳ Ｐゴシック 本文"/>
            </a:endParaRPr>
          </a:p>
          <a:p>
            <a:pPr marL="0" indent="0" eaLnBrk="1" hangingPunct="1">
              <a:lnSpc>
                <a:spcPct val="150000"/>
              </a:lnSpc>
              <a:buNone/>
            </a:pPr>
            <a:r>
              <a:rPr lang="en-US" altLang="ja-JP" sz="4400" dirty="0">
                <a:solidFill>
                  <a:schemeClr val="bg1"/>
                </a:solidFill>
                <a:latin typeface="ＭＳ Ｐゴシック 本文"/>
              </a:rPr>
              <a:t>	</a:t>
            </a:r>
            <a:r>
              <a:rPr lang="ja-JP" altLang="en-US" sz="4400" dirty="0">
                <a:solidFill>
                  <a:schemeClr val="bg1"/>
                </a:solidFill>
                <a:latin typeface="ＭＳ Ｐゴシック 本文"/>
              </a:rPr>
              <a:t>主イエスは生まれた。　</a:t>
            </a:r>
            <a:endParaRPr lang="en-US" altLang="ja-JP" sz="4400" dirty="0">
              <a:solidFill>
                <a:schemeClr val="bg1"/>
              </a:solidFill>
              <a:latin typeface="ＭＳ Ｐゴシック 本文"/>
            </a:endParaRPr>
          </a:p>
        </p:txBody>
      </p:sp>
      <p:sp>
        <p:nvSpPr>
          <p:cNvPr id="4" name="テキスト ボックス 3"/>
          <p:cNvSpPr txBox="1"/>
          <p:nvPr/>
        </p:nvSpPr>
        <p:spPr>
          <a:xfrm>
            <a:off x="539552" y="1268760"/>
            <a:ext cx="8496944" cy="400110"/>
          </a:xfrm>
          <a:prstGeom prst="rect">
            <a:avLst/>
          </a:prstGeom>
          <a:noFill/>
        </p:spPr>
        <p:txBody>
          <a:bodyPr wrap="square" rtlCol="0">
            <a:spAutoFit/>
          </a:bodyPr>
          <a:lstStyle/>
          <a:p>
            <a:r>
              <a:rPr lang="ja-JP" altLang="en-US" sz="2000" dirty="0">
                <a:solidFill>
                  <a:schemeClr val="bg1"/>
                </a:solidFill>
                <a:latin typeface="ＭＳ Ｐゴシック 本文"/>
              </a:rPr>
              <a:t>    かみ              こ    しゅ                                                                            すがた</a:t>
            </a:r>
            <a:endParaRPr kumimoji="1" lang="ja-JP" altLang="en-US" sz="2000" dirty="0">
              <a:solidFill>
                <a:schemeClr val="bg1"/>
              </a:solidFill>
              <a:latin typeface="ＭＳ Ｐゴシック 本文"/>
            </a:endParaRPr>
          </a:p>
        </p:txBody>
      </p:sp>
      <p:sp>
        <p:nvSpPr>
          <p:cNvPr id="5" name="テキスト ボックス 4"/>
          <p:cNvSpPr txBox="1"/>
          <p:nvPr/>
        </p:nvSpPr>
        <p:spPr>
          <a:xfrm>
            <a:off x="611560" y="2348880"/>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よ               こ</a:t>
            </a:r>
          </a:p>
        </p:txBody>
      </p:sp>
      <p:sp>
        <p:nvSpPr>
          <p:cNvPr id="6" name="テキスト ボックス 5"/>
          <p:cNvSpPr txBox="1"/>
          <p:nvPr/>
        </p:nvSpPr>
        <p:spPr>
          <a:xfrm>
            <a:off x="539552" y="5549170"/>
            <a:ext cx="8528992"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しゅ                                        う</a:t>
            </a:r>
          </a:p>
        </p:txBody>
      </p:sp>
      <p:sp>
        <p:nvSpPr>
          <p:cNvPr id="7" name="テキスト ボックス 6"/>
          <p:cNvSpPr txBox="1"/>
          <p:nvPr/>
        </p:nvSpPr>
        <p:spPr>
          <a:xfrm>
            <a:off x="467544" y="3388930"/>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rPr>
              <a:t>                                                                                           </a:t>
            </a:r>
            <a:r>
              <a:rPr lang="ja-JP" altLang="en-US" sz="2000" dirty="0">
                <a:solidFill>
                  <a:schemeClr val="bg1"/>
                </a:solidFill>
                <a:latin typeface="ＭＳ Ｐゴシック 本文"/>
              </a:rPr>
              <a:t>う</a:t>
            </a:r>
            <a:endParaRPr kumimoji="1" lang="ja-JP" altLang="en-US" sz="2000" dirty="0">
              <a:solidFill>
                <a:schemeClr val="bg1"/>
              </a:solidFill>
              <a:latin typeface="ＭＳ Ｐゴシック 本文"/>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pPr eaLnBrk="1" hangingPunct="1"/>
            <a:r>
              <a:rPr lang="ja-JP" altLang="en-US" u="sng" dirty="0">
                <a:solidFill>
                  <a:schemeClr val="bg1"/>
                </a:solidFill>
              </a:rPr>
              <a:t>教会讃美歌 </a:t>
            </a:r>
            <a:r>
              <a:rPr lang="en-US" altLang="ja-JP" u="sng" dirty="0">
                <a:solidFill>
                  <a:schemeClr val="bg1"/>
                </a:solidFill>
              </a:rPr>
              <a:t>32</a:t>
            </a:r>
            <a:r>
              <a:rPr lang="ja-JP" altLang="en-US" u="sng" dirty="0">
                <a:solidFill>
                  <a:schemeClr val="bg1"/>
                </a:solidFill>
              </a:rPr>
              <a:t>番</a:t>
            </a:r>
          </a:p>
        </p:txBody>
      </p:sp>
      <p:sp>
        <p:nvSpPr>
          <p:cNvPr id="75779" name="コンテンツ プレースホルダー 2"/>
          <p:cNvSpPr>
            <a:spLocks noGrp="1"/>
          </p:cNvSpPr>
          <p:nvPr>
            <p:ph idx="1"/>
          </p:nvPr>
        </p:nvSpPr>
        <p:spPr>
          <a:xfrm>
            <a:off x="0" y="1340768"/>
            <a:ext cx="9144000" cy="5517232"/>
          </a:xfrm>
        </p:spPr>
        <p:txBody>
          <a:bodyPr>
            <a:normAutofit lnSpcReduction="10000"/>
          </a:bodyPr>
          <a:lstStyle/>
          <a:p>
            <a:pPr marL="0" indent="0" eaLnBrk="1" hangingPunct="1">
              <a:lnSpc>
                <a:spcPct val="150000"/>
              </a:lnSpc>
              <a:buNone/>
            </a:pPr>
            <a:r>
              <a:rPr lang="en-US" altLang="ja-JP" sz="4400" dirty="0">
                <a:solidFill>
                  <a:schemeClr val="bg1"/>
                </a:solidFill>
                <a:latin typeface="ＭＳ Ｐゴシック 本文"/>
              </a:rPr>
              <a:t>3</a:t>
            </a:r>
            <a:r>
              <a:rPr lang="ja-JP" altLang="en-US" sz="4400" dirty="0">
                <a:solidFill>
                  <a:schemeClr val="bg1"/>
                </a:solidFill>
                <a:latin typeface="ＭＳ Ｐゴシック 本文"/>
              </a:rPr>
              <a:t>． 博士は輝く　その星たよりに　</a:t>
            </a:r>
            <a:endParaRPr lang="en-US" altLang="ja-JP" sz="4400" dirty="0">
              <a:solidFill>
                <a:schemeClr val="bg1"/>
              </a:solidFill>
              <a:latin typeface="ＭＳ Ｐゴシック 本文"/>
            </a:endParaRPr>
          </a:p>
          <a:p>
            <a:pPr marL="0" indent="0" eaLnBrk="1" hangingPunct="1">
              <a:lnSpc>
                <a:spcPct val="150000"/>
              </a:lnSpc>
              <a:buNone/>
            </a:pPr>
            <a:r>
              <a:rPr lang="en-US" altLang="ja-JP" sz="4400" dirty="0">
                <a:solidFill>
                  <a:schemeClr val="bg1"/>
                </a:solidFill>
                <a:latin typeface="ＭＳ Ｐゴシック 本文"/>
              </a:rPr>
              <a:t>	</a:t>
            </a:r>
            <a:r>
              <a:rPr lang="ja-JP" altLang="en-US" sz="4400" dirty="0">
                <a:solidFill>
                  <a:schemeClr val="bg1"/>
                </a:solidFill>
                <a:latin typeface="ＭＳ Ｐゴシック 本文"/>
              </a:rPr>
              <a:t>はるばるまぶねの</a:t>
            </a:r>
            <a:endParaRPr lang="en-US" altLang="ja-JP" sz="4400" dirty="0">
              <a:solidFill>
                <a:schemeClr val="bg1"/>
              </a:solidFill>
              <a:latin typeface="ＭＳ Ｐゴシック 本文"/>
            </a:endParaRPr>
          </a:p>
          <a:p>
            <a:pPr marL="0" indent="0" eaLnBrk="1" hangingPunct="1">
              <a:lnSpc>
                <a:spcPct val="150000"/>
              </a:lnSpc>
              <a:buNone/>
            </a:pPr>
            <a:r>
              <a:rPr lang="ja-JP" altLang="en-US" sz="4400" dirty="0">
                <a:solidFill>
                  <a:schemeClr val="bg1"/>
                </a:solidFill>
                <a:latin typeface="ＭＳ Ｐゴシック 本文"/>
              </a:rPr>
              <a:t>　　　　　　　　　主イエスを訪ねた。　</a:t>
            </a:r>
            <a:endParaRPr lang="en-US" altLang="ja-JP" sz="4400" dirty="0">
              <a:solidFill>
                <a:schemeClr val="bg1"/>
              </a:solidFill>
              <a:latin typeface="ＭＳ Ｐゴシック 本文"/>
            </a:endParaRPr>
          </a:p>
          <a:p>
            <a:pPr marL="0" indent="0" eaLnBrk="1" hangingPunct="1">
              <a:lnSpc>
                <a:spcPct val="150000"/>
              </a:lnSpc>
              <a:buNone/>
            </a:pPr>
            <a:r>
              <a:rPr lang="en-US" altLang="ja-JP" sz="4400" dirty="0">
                <a:solidFill>
                  <a:schemeClr val="bg1"/>
                </a:solidFill>
                <a:latin typeface="ＭＳ Ｐゴシック 本文"/>
              </a:rPr>
              <a:t>	</a:t>
            </a:r>
            <a:r>
              <a:rPr lang="ja-JP" altLang="en-US" sz="4400" dirty="0">
                <a:solidFill>
                  <a:schemeClr val="bg1"/>
                </a:solidFill>
                <a:latin typeface="ＭＳ Ｐゴシック 本文"/>
              </a:rPr>
              <a:t>ノエル、ノエル、ノエル、ノエル　</a:t>
            </a:r>
            <a:endParaRPr lang="en-US" altLang="ja-JP" sz="4400" dirty="0">
              <a:solidFill>
                <a:schemeClr val="bg1"/>
              </a:solidFill>
              <a:latin typeface="ＭＳ Ｐゴシック 本文"/>
            </a:endParaRPr>
          </a:p>
          <a:p>
            <a:pPr marL="0" indent="0" eaLnBrk="1" hangingPunct="1">
              <a:lnSpc>
                <a:spcPct val="150000"/>
              </a:lnSpc>
              <a:buNone/>
            </a:pPr>
            <a:r>
              <a:rPr lang="en-US" altLang="ja-JP" sz="4400" dirty="0">
                <a:solidFill>
                  <a:schemeClr val="bg1"/>
                </a:solidFill>
                <a:latin typeface="ＭＳ Ｐゴシック 本文"/>
              </a:rPr>
              <a:t>	</a:t>
            </a:r>
            <a:r>
              <a:rPr lang="ja-JP" altLang="en-US" sz="4400" dirty="0">
                <a:solidFill>
                  <a:schemeClr val="bg1"/>
                </a:solidFill>
                <a:latin typeface="ＭＳ Ｐゴシック 本文"/>
              </a:rPr>
              <a:t>主イエスは生まれた。　</a:t>
            </a:r>
            <a:endParaRPr lang="en-US" altLang="ja-JP" sz="4400" dirty="0">
              <a:solidFill>
                <a:schemeClr val="bg1"/>
              </a:solidFill>
              <a:latin typeface="ＭＳ Ｐゴシック 本文"/>
            </a:endParaRPr>
          </a:p>
        </p:txBody>
      </p:sp>
      <p:sp>
        <p:nvSpPr>
          <p:cNvPr id="4" name="テキスト ボックス 3"/>
          <p:cNvSpPr txBox="1"/>
          <p:nvPr/>
        </p:nvSpPr>
        <p:spPr>
          <a:xfrm>
            <a:off x="539552" y="1268760"/>
            <a:ext cx="8496944" cy="400110"/>
          </a:xfrm>
          <a:prstGeom prst="rect">
            <a:avLst/>
          </a:prstGeom>
          <a:noFill/>
        </p:spPr>
        <p:txBody>
          <a:bodyPr wrap="square" rtlCol="0">
            <a:spAutoFit/>
          </a:bodyPr>
          <a:lstStyle/>
          <a:p>
            <a:r>
              <a:rPr lang="ja-JP" altLang="en-US" sz="2000" dirty="0">
                <a:solidFill>
                  <a:schemeClr val="bg1"/>
                </a:solidFill>
                <a:latin typeface="ＭＳ Ｐゴシック 本文"/>
              </a:rPr>
              <a:t>    　はかせ           かがや                               ほし</a:t>
            </a:r>
            <a:endParaRPr kumimoji="1" lang="ja-JP" altLang="en-US" sz="2000" dirty="0">
              <a:solidFill>
                <a:schemeClr val="bg1"/>
              </a:solidFill>
              <a:latin typeface="ＭＳ Ｐゴシック 本文"/>
            </a:endParaRPr>
          </a:p>
        </p:txBody>
      </p:sp>
      <p:sp>
        <p:nvSpPr>
          <p:cNvPr id="5" name="テキスト ボックス 4"/>
          <p:cNvSpPr txBox="1"/>
          <p:nvPr/>
        </p:nvSpPr>
        <p:spPr>
          <a:xfrm>
            <a:off x="611560" y="2348880"/>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rPr>
              <a:t>                          </a:t>
            </a:r>
          </a:p>
        </p:txBody>
      </p:sp>
      <p:sp>
        <p:nvSpPr>
          <p:cNvPr id="6" name="テキスト ボックス 5"/>
          <p:cNvSpPr txBox="1"/>
          <p:nvPr/>
        </p:nvSpPr>
        <p:spPr>
          <a:xfrm>
            <a:off x="539552" y="5549170"/>
            <a:ext cx="8528992"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しゅ                                        う</a:t>
            </a:r>
          </a:p>
        </p:txBody>
      </p:sp>
      <p:sp>
        <p:nvSpPr>
          <p:cNvPr id="7" name="テキスト ボックス 6"/>
          <p:cNvSpPr txBox="1"/>
          <p:nvPr/>
        </p:nvSpPr>
        <p:spPr>
          <a:xfrm>
            <a:off x="467544" y="3388930"/>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しゅ                                    たず</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pPr eaLnBrk="1" hangingPunct="1"/>
            <a:r>
              <a:rPr lang="ja-JP" altLang="en-US" u="sng" dirty="0">
                <a:solidFill>
                  <a:schemeClr val="bg1"/>
                </a:solidFill>
              </a:rPr>
              <a:t>教会讃美歌 </a:t>
            </a:r>
            <a:r>
              <a:rPr lang="en-US" altLang="ja-JP" u="sng" dirty="0">
                <a:solidFill>
                  <a:schemeClr val="bg1"/>
                </a:solidFill>
              </a:rPr>
              <a:t>32</a:t>
            </a:r>
            <a:r>
              <a:rPr lang="ja-JP" altLang="en-US" u="sng" dirty="0">
                <a:solidFill>
                  <a:schemeClr val="bg1"/>
                </a:solidFill>
              </a:rPr>
              <a:t>番</a:t>
            </a:r>
          </a:p>
        </p:txBody>
      </p:sp>
      <p:sp>
        <p:nvSpPr>
          <p:cNvPr id="75779" name="コンテンツ プレースホルダー 2"/>
          <p:cNvSpPr>
            <a:spLocks noGrp="1"/>
          </p:cNvSpPr>
          <p:nvPr>
            <p:ph idx="1"/>
          </p:nvPr>
        </p:nvSpPr>
        <p:spPr>
          <a:xfrm>
            <a:off x="0" y="1340768"/>
            <a:ext cx="9144000" cy="5517232"/>
          </a:xfrm>
        </p:spPr>
        <p:txBody>
          <a:bodyPr/>
          <a:lstStyle/>
          <a:p>
            <a:pPr marL="0" indent="0" eaLnBrk="1" hangingPunct="1">
              <a:lnSpc>
                <a:spcPct val="150000"/>
              </a:lnSpc>
              <a:buNone/>
            </a:pPr>
            <a:r>
              <a:rPr lang="en-US" altLang="ja-JP" sz="4400" dirty="0">
                <a:solidFill>
                  <a:schemeClr val="bg1"/>
                </a:solidFill>
              </a:rPr>
              <a:t>4</a:t>
            </a:r>
            <a:r>
              <a:rPr lang="ja-JP" altLang="en-US" sz="4400" dirty="0">
                <a:solidFill>
                  <a:schemeClr val="bg1"/>
                </a:solidFill>
              </a:rPr>
              <a:t>． </a:t>
            </a:r>
            <a:r>
              <a:rPr lang="en-US" altLang="ja-JP" sz="4400" dirty="0">
                <a:solidFill>
                  <a:schemeClr val="bg1"/>
                </a:solidFill>
              </a:rPr>
              <a:t>	</a:t>
            </a:r>
            <a:r>
              <a:rPr lang="ja-JP" altLang="en-US" sz="4400" dirty="0">
                <a:solidFill>
                  <a:schemeClr val="bg1"/>
                </a:solidFill>
              </a:rPr>
              <a:t>喜びあふれて　東の博士は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主イエスを拝んで　宝をささげた。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ノエル、ノエル、ノエル、ノエル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主イエスは生まれた。　</a:t>
            </a:r>
            <a:endParaRPr lang="en-US" altLang="ja-JP" sz="4400" dirty="0">
              <a:solidFill>
                <a:schemeClr val="bg1"/>
              </a:solidFill>
            </a:endParaRPr>
          </a:p>
        </p:txBody>
      </p:sp>
      <p:sp>
        <p:nvSpPr>
          <p:cNvPr id="4" name="テキスト ボックス 3"/>
          <p:cNvSpPr txBox="1"/>
          <p:nvPr/>
        </p:nvSpPr>
        <p:spPr>
          <a:xfrm>
            <a:off x="539552" y="1300698"/>
            <a:ext cx="8496944" cy="400110"/>
          </a:xfrm>
          <a:prstGeom prst="rect">
            <a:avLst/>
          </a:prstGeom>
          <a:noFill/>
        </p:spPr>
        <p:txBody>
          <a:bodyPr wrap="square" rtlCol="0">
            <a:spAutoFit/>
          </a:bodyPr>
          <a:lstStyle/>
          <a:p>
            <a:r>
              <a:rPr lang="ja-JP" altLang="en-US" sz="2000" dirty="0">
                <a:solidFill>
                  <a:schemeClr val="bg1"/>
                </a:solidFill>
                <a:latin typeface="ＭＳ Ｐゴシック 本文"/>
              </a:rPr>
              <a:t>      よろこ                                                    ひがし           はかせ</a:t>
            </a:r>
            <a:endParaRPr kumimoji="1" lang="ja-JP" altLang="en-US" sz="2000" dirty="0">
              <a:solidFill>
                <a:schemeClr val="bg1"/>
              </a:solidFill>
              <a:latin typeface="ＭＳ Ｐゴシック 本文"/>
            </a:endParaRPr>
          </a:p>
        </p:txBody>
      </p:sp>
      <p:sp>
        <p:nvSpPr>
          <p:cNvPr id="5" name="テキスト ボックス 4"/>
          <p:cNvSpPr txBox="1"/>
          <p:nvPr/>
        </p:nvSpPr>
        <p:spPr>
          <a:xfrm>
            <a:off x="611560" y="2452826"/>
            <a:ext cx="8424936" cy="400110"/>
          </a:xfrm>
          <a:prstGeom prst="rect">
            <a:avLst/>
          </a:prstGeom>
          <a:noFill/>
        </p:spPr>
        <p:txBody>
          <a:bodyPr wrap="square" rtlCol="0">
            <a:spAutoFit/>
          </a:bodyPr>
          <a:lstStyle/>
          <a:p>
            <a:r>
              <a:rPr lang="ja-JP" altLang="en-US" sz="2000" dirty="0">
                <a:solidFill>
                  <a:schemeClr val="bg1"/>
                </a:solidFill>
                <a:latin typeface="ＭＳ Ｐゴシック 本文"/>
              </a:rPr>
              <a:t>       </a:t>
            </a:r>
            <a:r>
              <a:rPr kumimoji="1" lang="ja-JP" altLang="en-US" sz="2000" dirty="0">
                <a:solidFill>
                  <a:schemeClr val="bg1"/>
                </a:solidFill>
                <a:latin typeface="ＭＳ Ｐゴシック 本文"/>
              </a:rPr>
              <a:t>しゅ                                    おが                        たから</a:t>
            </a:r>
          </a:p>
        </p:txBody>
      </p:sp>
      <p:sp>
        <p:nvSpPr>
          <p:cNvPr id="6" name="テキスト ボックス 5"/>
          <p:cNvSpPr txBox="1"/>
          <p:nvPr/>
        </p:nvSpPr>
        <p:spPr>
          <a:xfrm>
            <a:off x="539552" y="4725144"/>
            <a:ext cx="8528992"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しゅ                                        う</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タイトル 1"/>
          <p:cNvSpPr>
            <a:spLocks noGrp="1"/>
          </p:cNvSpPr>
          <p:nvPr>
            <p:ph type="title"/>
          </p:nvPr>
        </p:nvSpPr>
        <p:spPr/>
        <p:txBody>
          <a:bodyPr/>
          <a:lstStyle/>
          <a:p>
            <a:pPr eaLnBrk="1" hangingPunct="1"/>
            <a:r>
              <a:rPr lang="ja-JP" altLang="en-US" u="sng" dirty="0">
                <a:solidFill>
                  <a:schemeClr val="bg1"/>
                </a:solidFill>
              </a:rPr>
              <a:t>教会讃美歌 </a:t>
            </a:r>
            <a:r>
              <a:rPr lang="en-US" altLang="ja-JP" u="sng" dirty="0">
                <a:solidFill>
                  <a:schemeClr val="bg1"/>
                </a:solidFill>
              </a:rPr>
              <a:t>32</a:t>
            </a:r>
            <a:r>
              <a:rPr lang="ja-JP" altLang="en-US" u="sng" dirty="0">
                <a:solidFill>
                  <a:schemeClr val="bg1"/>
                </a:solidFill>
              </a:rPr>
              <a:t>番</a:t>
            </a:r>
          </a:p>
        </p:txBody>
      </p:sp>
      <p:sp>
        <p:nvSpPr>
          <p:cNvPr id="75779" name="コンテンツ プレースホルダー 2"/>
          <p:cNvSpPr>
            <a:spLocks noGrp="1"/>
          </p:cNvSpPr>
          <p:nvPr>
            <p:ph idx="1"/>
          </p:nvPr>
        </p:nvSpPr>
        <p:spPr>
          <a:xfrm>
            <a:off x="0" y="1340768"/>
            <a:ext cx="9144000" cy="5517232"/>
          </a:xfrm>
        </p:spPr>
        <p:txBody>
          <a:bodyPr>
            <a:normAutofit lnSpcReduction="10000"/>
          </a:bodyPr>
          <a:lstStyle/>
          <a:p>
            <a:pPr marL="0" indent="0" eaLnBrk="1" hangingPunct="1">
              <a:lnSpc>
                <a:spcPct val="150000"/>
              </a:lnSpc>
              <a:buNone/>
            </a:pPr>
            <a:r>
              <a:rPr lang="en-US" altLang="ja-JP" sz="4400" dirty="0">
                <a:solidFill>
                  <a:schemeClr val="bg1"/>
                </a:solidFill>
              </a:rPr>
              <a:t>5</a:t>
            </a:r>
            <a:r>
              <a:rPr lang="ja-JP" altLang="en-US" sz="4400" dirty="0">
                <a:solidFill>
                  <a:schemeClr val="bg1"/>
                </a:solidFill>
              </a:rPr>
              <a:t>． われらもこよいは　歌声合わせて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平和をもたらす</a:t>
            </a:r>
            <a:endParaRPr lang="en-US" altLang="ja-JP" sz="4400" dirty="0">
              <a:solidFill>
                <a:schemeClr val="bg1"/>
              </a:solidFill>
            </a:endParaRPr>
          </a:p>
          <a:p>
            <a:pPr marL="0" indent="0" eaLnBrk="1" hangingPunct="1">
              <a:lnSpc>
                <a:spcPct val="150000"/>
              </a:lnSpc>
              <a:buNone/>
            </a:pPr>
            <a:r>
              <a:rPr lang="ja-JP" altLang="en-US" sz="4400" dirty="0">
                <a:solidFill>
                  <a:schemeClr val="bg1"/>
                </a:solidFill>
              </a:rPr>
              <a:t>　　　　　　　　主イエスをたたえよう。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ノエル、ノエル、ノエル、ノエル　</a:t>
            </a:r>
            <a:endParaRPr lang="en-US" altLang="ja-JP" sz="4400" dirty="0">
              <a:solidFill>
                <a:schemeClr val="bg1"/>
              </a:solidFill>
            </a:endParaRPr>
          </a:p>
          <a:p>
            <a:pPr marL="0" indent="0" eaLnBrk="1" hangingPunct="1">
              <a:lnSpc>
                <a:spcPct val="150000"/>
              </a:lnSpc>
              <a:buNone/>
            </a:pPr>
            <a:r>
              <a:rPr lang="en-US" altLang="ja-JP" sz="4400" dirty="0">
                <a:solidFill>
                  <a:schemeClr val="bg1"/>
                </a:solidFill>
              </a:rPr>
              <a:t>	</a:t>
            </a:r>
            <a:r>
              <a:rPr lang="ja-JP" altLang="en-US" sz="4400" dirty="0">
                <a:solidFill>
                  <a:schemeClr val="bg1"/>
                </a:solidFill>
              </a:rPr>
              <a:t>主イエスは生まれた。　　アーメン</a:t>
            </a:r>
            <a:endParaRPr lang="en-US" altLang="ja-JP" sz="4400" dirty="0">
              <a:solidFill>
                <a:schemeClr val="bg1"/>
              </a:solidFill>
            </a:endParaRPr>
          </a:p>
        </p:txBody>
      </p:sp>
      <p:sp>
        <p:nvSpPr>
          <p:cNvPr id="4" name="テキスト ボックス 3"/>
          <p:cNvSpPr txBox="1"/>
          <p:nvPr/>
        </p:nvSpPr>
        <p:spPr>
          <a:xfrm>
            <a:off x="539552" y="1268760"/>
            <a:ext cx="8496944" cy="400110"/>
          </a:xfrm>
          <a:prstGeom prst="rect">
            <a:avLst/>
          </a:prstGeom>
          <a:noFill/>
        </p:spPr>
        <p:txBody>
          <a:bodyPr wrap="square" rtlCol="0">
            <a:spAutoFit/>
          </a:bodyPr>
          <a:lstStyle/>
          <a:p>
            <a:r>
              <a:rPr lang="ja-JP" altLang="en-US" sz="2000" dirty="0">
                <a:solidFill>
                  <a:schemeClr val="bg1"/>
                </a:solidFill>
                <a:latin typeface="ＭＳ Ｐゴシック 本文"/>
              </a:rPr>
              <a:t>                                                                                    うたごえ    あ</a:t>
            </a:r>
            <a:endParaRPr kumimoji="1" lang="ja-JP" altLang="en-US" sz="2000" dirty="0">
              <a:solidFill>
                <a:schemeClr val="bg1"/>
              </a:solidFill>
              <a:latin typeface="ＭＳ Ｐゴシック 本文"/>
            </a:endParaRPr>
          </a:p>
        </p:txBody>
      </p:sp>
      <p:sp>
        <p:nvSpPr>
          <p:cNvPr id="5" name="テキスト ボックス 4"/>
          <p:cNvSpPr txBox="1"/>
          <p:nvPr/>
        </p:nvSpPr>
        <p:spPr>
          <a:xfrm>
            <a:off x="611560" y="2348880"/>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rPr>
              <a:t>      </a:t>
            </a:r>
            <a:r>
              <a:rPr lang="ja-JP" altLang="en-US" sz="2000" dirty="0">
                <a:solidFill>
                  <a:schemeClr val="bg1"/>
                </a:solidFill>
                <a:latin typeface="ＭＳ Ｐゴシック 本文"/>
              </a:rPr>
              <a:t>　へいわ</a:t>
            </a:r>
            <a:endParaRPr kumimoji="1" lang="ja-JP" altLang="en-US" sz="2000" dirty="0">
              <a:solidFill>
                <a:schemeClr val="bg1"/>
              </a:solidFill>
              <a:latin typeface="ＭＳ Ｐゴシック 本文"/>
            </a:endParaRPr>
          </a:p>
        </p:txBody>
      </p:sp>
      <p:sp>
        <p:nvSpPr>
          <p:cNvPr id="6" name="テキスト ボックス 5"/>
          <p:cNvSpPr txBox="1"/>
          <p:nvPr/>
        </p:nvSpPr>
        <p:spPr>
          <a:xfrm>
            <a:off x="539552" y="5549170"/>
            <a:ext cx="8528992"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しゅ                                        う</a:t>
            </a:r>
          </a:p>
        </p:txBody>
      </p:sp>
      <p:sp>
        <p:nvSpPr>
          <p:cNvPr id="7" name="テキスト ボックス 6"/>
          <p:cNvSpPr txBox="1"/>
          <p:nvPr/>
        </p:nvSpPr>
        <p:spPr>
          <a:xfrm>
            <a:off x="467544" y="3388930"/>
            <a:ext cx="8424936" cy="400110"/>
          </a:xfrm>
          <a:prstGeom prst="rect">
            <a:avLst/>
          </a:prstGeom>
          <a:noFill/>
        </p:spPr>
        <p:txBody>
          <a:bodyPr wrap="square" rtlCol="0">
            <a:spAutoFit/>
          </a:bodyPr>
          <a:lstStyle/>
          <a:p>
            <a:r>
              <a:rPr kumimoji="1" lang="ja-JP" altLang="en-US" sz="2000" dirty="0">
                <a:solidFill>
                  <a:schemeClr val="bg1"/>
                </a:solidFill>
                <a:latin typeface="ＭＳ Ｐゴシック 本文"/>
              </a:rPr>
              <a:t>                                             しゅ</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05880"/>
            <a:ext cx="8229600" cy="1143000"/>
          </a:xfrm>
        </p:spPr>
        <p:txBody>
          <a:bodyPr/>
          <a:lstStyle/>
          <a:p>
            <a:r>
              <a:rPr lang="ja-JP" altLang="en-US" sz="5400" u="sng" dirty="0">
                <a:solidFill>
                  <a:schemeClr val="bg1"/>
                </a:solidFill>
              </a:rPr>
              <a:t>説 教</a:t>
            </a:r>
            <a:endParaRPr kumimoji="1" lang="ja-JP" altLang="en-US" sz="5400" u="sng" dirty="0">
              <a:solidFill>
                <a:schemeClr val="bg1"/>
              </a:solidFill>
            </a:endParaRPr>
          </a:p>
        </p:txBody>
      </p:sp>
      <p:sp>
        <p:nvSpPr>
          <p:cNvPr id="4" name="コンテンツ プレースホルダー 2"/>
          <p:cNvSpPr>
            <a:spLocks noGrp="1"/>
          </p:cNvSpPr>
          <p:nvPr/>
        </p:nvSpPr>
        <p:spPr bwMode="auto">
          <a:xfrm>
            <a:off x="244" y="2859474"/>
            <a:ext cx="9144000" cy="4032448"/>
          </a:xfrm>
          <a:prstGeom prst="rect">
            <a:avLst/>
          </a:prstGeom>
          <a:noFill/>
          <a:ln w="9525">
            <a:noFill/>
            <a:miter lim="800000"/>
          </a:ln>
        </p:spPr>
        <p:txBody>
          <a:bodyPr vert="horz" wrap="square" lIns="91440" tIns="45720" rIns="91440" bIns="45720" numCol="1" anchor="t" anchorCtr="0" compatLnSpc="1">
            <a:normAutofit/>
          </a:bodyPr>
          <a:lst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lnSpc>
                <a:spcPct val="130000"/>
              </a:lnSpc>
              <a:buNone/>
            </a:pPr>
            <a:r>
              <a:rPr lang="en-US" altLang="ja-JP" sz="7200" dirty="0">
                <a:solidFill>
                  <a:schemeClr val="bg1"/>
                </a:solidFill>
              </a:rPr>
              <a:t>『</a:t>
            </a:r>
            <a:r>
              <a:rPr lang="ja-JP" altLang="en-US" sz="7200" dirty="0">
                <a:solidFill>
                  <a:schemeClr val="bg1"/>
                </a:solidFill>
              </a:rPr>
              <a:t> あしたの希望 </a:t>
            </a:r>
            <a:r>
              <a:rPr lang="en-US" altLang="ja-JP" sz="7200" dirty="0">
                <a:solidFill>
                  <a:schemeClr val="bg1"/>
                </a:solidFill>
                <a:sym typeface="+mn-ea"/>
              </a:rPr>
              <a:t>』</a:t>
            </a:r>
            <a:endParaRPr lang="en-US" altLang="ja-JP" sz="7200" dirty="0">
              <a:solidFill>
                <a:schemeClr val="bg1"/>
              </a:solidFill>
            </a:endParaRPr>
          </a:p>
          <a:p>
            <a:pPr marL="0" indent="0" algn="ctr">
              <a:lnSpc>
                <a:spcPct val="130000"/>
              </a:lnSpc>
              <a:buNone/>
            </a:pPr>
            <a:r>
              <a:rPr lang="ja-JP" altLang="en-US" sz="3600" dirty="0">
                <a:solidFill>
                  <a:schemeClr val="bg1"/>
                </a:solidFill>
                <a:latin typeface="ＭＳ Ｐゴシック" panose="020B0600070205080204" charset="-128"/>
                <a:ea typeface="ＭＳ Ｐゴシック" panose="020B0600070205080204" charset="-128"/>
              </a:rPr>
              <a:t>　　　　　　　　</a:t>
            </a:r>
          </a:p>
          <a:p>
            <a:pPr marL="0" indent="0" algn="r">
              <a:lnSpc>
                <a:spcPct val="130000"/>
              </a:lnSpc>
              <a:buNone/>
            </a:pPr>
            <a:r>
              <a:rPr lang="ja-JP" altLang="en-US" sz="3600" dirty="0">
                <a:solidFill>
                  <a:schemeClr val="bg1"/>
                </a:solidFill>
                <a:latin typeface="ＭＳ Ｐゴシック" panose="020B0600070205080204" charset="-128"/>
                <a:ea typeface="ＭＳ Ｐゴシック" panose="020B0600070205080204" charset="-128"/>
              </a:rPr>
              <a:t>説</a:t>
            </a:r>
            <a:r>
              <a:rPr lang="zh-TW" altLang="en-US" sz="3600" dirty="0">
                <a:solidFill>
                  <a:schemeClr val="bg1"/>
                </a:solidFill>
                <a:latin typeface="ＭＳ Ｐゴシック" panose="020B0600070205080204" charset="-128"/>
                <a:ea typeface="ＭＳ Ｐゴシック" panose="020B0600070205080204" charset="-128"/>
              </a:rPr>
              <a:t>教者</a:t>
            </a:r>
            <a:r>
              <a:rPr lang="ja-JP" altLang="en-US" sz="3600" dirty="0">
                <a:solidFill>
                  <a:schemeClr val="bg1"/>
                </a:solidFill>
                <a:latin typeface="ＭＳ Ｐゴシック" panose="020B0600070205080204" charset="-128"/>
                <a:ea typeface="ＭＳ Ｐゴシック" panose="020B0600070205080204" charset="-128"/>
              </a:rPr>
              <a:t>　</a:t>
            </a:r>
            <a:r>
              <a:rPr lang="zh-TW" altLang="en-US" sz="3600" dirty="0">
                <a:solidFill>
                  <a:schemeClr val="bg1"/>
                </a:solidFill>
                <a:latin typeface="ＭＳ Ｐゴシック" panose="020B0600070205080204" charset="-128"/>
                <a:ea typeface="ＭＳ Ｐゴシック" panose="020B0600070205080204" charset="-128"/>
              </a:rPr>
              <a:t>　</a:t>
            </a:r>
            <a:r>
              <a:rPr lang="ja-JP" altLang="en-US" sz="3600" dirty="0">
                <a:solidFill>
                  <a:schemeClr val="bg1"/>
                </a:solidFill>
                <a:latin typeface="ＭＳ Ｐゴシック" panose="020B0600070205080204" charset="-128"/>
                <a:ea typeface="ＭＳ Ｐゴシック" panose="020B0600070205080204" charset="-128"/>
              </a:rPr>
              <a:t>永吉秀人牧師</a:t>
            </a:r>
          </a:p>
        </p:txBody>
      </p:sp>
      <p:sp>
        <p:nvSpPr>
          <p:cNvPr id="5" name="テキスト ボックス 4"/>
          <p:cNvSpPr txBox="1"/>
          <p:nvPr/>
        </p:nvSpPr>
        <p:spPr>
          <a:xfrm>
            <a:off x="3851920" y="975047"/>
            <a:ext cx="2240280" cy="461665"/>
          </a:xfrm>
          <a:prstGeom prst="rect">
            <a:avLst/>
          </a:prstGeom>
          <a:noFill/>
        </p:spPr>
        <p:txBody>
          <a:bodyPr wrap="square">
            <a:spAutoFit/>
          </a:bodyPr>
          <a:lstStyle/>
          <a:p>
            <a:r>
              <a:rPr lang="ja-JP" altLang="en-US" sz="2400" dirty="0">
                <a:solidFill>
                  <a:schemeClr val="bg1"/>
                </a:solidFill>
              </a:rPr>
              <a:t>せっきょう</a:t>
            </a:r>
          </a:p>
        </p:txBody>
      </p:sp>
      <p:sp>
        <p:nvSpPr>
          <p:cNvPr id="9" name="テキスト ボックス 8"/>
          <p:cNvSpPr txBox="1"/>
          <p:nvPr/>
        </p:nvSpPr>
        <p:spPr>
          <a:xfrm>
            <a:off x="3886088" y="4959873"/>
            <a:ext cx="5257987" cy="460375"/>
          </a:xfrm>
          <a:prstGeom prst="rect">
            <a:avLst/>
          </a:prstGeom>
          <a:noFill/>
        </p:spPr>
        <p:txBody>
          <a:bodyPr wrap="square">
            <a:spAutoFit/>
          </a:bodyPr>
          <a:lstStyle/>
          <a:p>
            <a:r>
              <a:rPr lang="ja-JP" altLang="en-US" sz="2400" dirty="0">
                <a:solidFill>
                  <a:schemeClr val="bg1"/>
                </a:solidFill>
              </a:rPr>
              <a:t>せっきょうしゃ　　ながよしひでと　ぼくし</a:t>
            </a:r>
          </a:p>
        </p:txBody>
      </p:sp>
      <p:sp>
        <p:nvSpPr>
          <p:cNvPr id="6" name="テキスト ボックス 5"/>
          <p:cNvSpPr txBox="1"/>
          <p:nvPr/>
        </p:nvSpPr>
        <p:spPr>
          <a:xfrm>
            <a:off x="272415" y="2614295"/>
            <a:ext cx="8095615" cy="521970"/>
          </a:xfrm>
          <a:prstGeom prst="rect">
            <a:avLst/>
          </a:prstGeom>
          <a:noFill/>
        </p:spPr>
        <p:txBody>
          <a:bodyPr wrap="square">
            <a:spAutoFit/>
          </a:bodyPr>
          <a:lstStyle/>
          <a:p>
            <a:pPr algn="l"/>
            <a:r>
              <a:rPr lang="ja-JP" altLang="en-US" sz="2800" b="1" dirty="0">
                <a:solidFill>
                  <a:schemeClr val="bg1"/>
                </a:solidFill>
              </a:rPr>
              <a:t>　　　　　　　　　　　　　　　　　　　　　　　きぼう</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タイトル 1"/>
          <p:cNvSpPr>
            <a:spLocks noGrp="1"/>
          </p:cNvSpPr>
          <p:nvPr>
            <p:ph type="title"/>
          </p:nvPr>
        </p:nvSpPr>
        <p:spPr>
          <a:xfrm>
            <a:off x="2123728" y="197768"/>
            <a:ext cx="6563072" cy="1143000"/>
          </a:xfrm>
        </p:spPr>
        <p:txBody>
          <a:bodyPr/>
          <a:lstStyle/>
          <a:p>
            <a:r>
              <a:rPr lang="ja-JP" altLang="en-US" sz="5400" u="sng">
                <a:solidFill>
                  <a:schemeClr val="bg1"/>
                </a:solidFill>
              </a:rPr>
              <a:t>信仰の告白 </a:t>
            </a:r>
            <a:r>
              <a:rPr lang="ja-JP" altLang="en-US" u="sng">
                <a:solidFill>
                  <a:schemeClr val="bg1"/>
                </a:solidFill>
              </a:rPr>
              <a:t>（使徒信条）</a:t>
            </a:r>
          </a:p>
        </p:txBody>
      </p:sp>
      <p:sp>
        <p:nvSpPr>
          <p:cNvPr id="62466" name="コンテンツ プレースホルダー 2"/>
          <p:cNvSpPr>
            <a:spLocks noGrp="1"/>
          </p:cNvSpPr>
          <p:nvPr>
            <p:ph idx="1"/>
          </p:nvPr>
        </p:nvSpPr>
        <p:spPr>
          <a:xfrm>
            <a:off x="0" y="1441330"/>
            <a:ext cx="9144000" cy="5416670"/>
          </a:xfrm>
        </p:spPr>
        <p:txBody>
          <a:bodyPr/>
          <a:lstStyle/>
          <a:p>
            <a:pPr marL="0" indent="0">
              <a:buFont typeface="Arial" panose="020B0604020202020204" pitchFamily="34" charset="0"/>
              <a:buNone/>
            </a:pPr>
            <a:r>
              <a:rPr lang="ja-JP" altLang="en-US" sz="4400">
                <a:solidFill>
                  <a:srgbClr val="00FFFF"/>
                </a:solidFill>
              </a:rPr>
              <a:t>司式）使徒信条によって、信仰の告白</a:t>
            </a:r>
            <a:endParaRPr lang="en-US" altLang="ja-JP" sz="4400">
              <a:solidFill>
                <a:srgbClr val="00FFFF"/>
              </a:solidFill>
            </a:endParaRPr>
          </a:p>
          <a:p>
            <a:pPr marL="0" indent="0">
              <a:buFont typeface="Arial" panose="020B0604020202020204" pitchFamily="34" charset="0"/>
              <a:buNone/>
            </a:pPr>
            <a:r>
              <a:rPr lang="en-US" altLang="ja-JP" sz="4400">
                <a:solidFill>
                  <a:srgbClr val="00FFFF"/>
                </a:solidFill>
              </a:rPr>
              <a:t>	</a:t>
            </a:r>
            <a:r>
              <a:rPr lang="ja-JP" altLang="en-US" sz="4400">
                <a:solidFill>
                  <a:srgbClr val="00FFFF"/>
                </a:solidFill>
              </a:rPr>
              <a:t>を共にしましょう。</a:t>
            </a:r>
            <a:endParaRPr lang="en-US" altLang="ja-JP" sz="4400">
              <a:solidFill>
                <a:srgbClr val="00FFFF"/>
              </a:solidFill>
            </a:endParaRPr>
          </a:p>
          <a:p>
            <a:pPr marL="0" indent="0">
              <a:lnSpc>
                <a:spcPct val="120000"/>
              </a:lnSpc>
              <a:buFont typeface="Arial" panose="020B0604020202020204" pitchFamily="34" charset="0"/>
              <a:buNone/>
            </a:pPr>
            <a:endParaRPr lang="en-US" altLang="ja-JP" sz="800">
              <a:solidFill>
                <a:schemeClr val="bg1"/>
              </a:solidFill>
            </a:endParaRPr>
          </a:p>
          <a:p>
            <a:pPr marL="0" indent="0">
              <a:lnSpc>
                <a:spcPct val="120000"/>
              </a:lnSpc>
              <a:buFont typeface="Arial" panose="020B0604020202020204" pitchFamily="34" charset="0"/>
              <a:buNone/>
            </a:pPr>
            <a:r>
              <a:rPr lang="ja-JP" altLang="en-US" sz="4400">
                <a:solidFill>
                  <a:schemeClr val="bg1"/>
                </a:solidFill>
              </a:rPr>
              <a:t>一同）天地の造り主、全能の父である</a:t>
            </a:r>
            <a:endParaRPr lang="en-US" altLang="ja-JP" sz="4400">
              <a:solidFill>
                <a:schemeClr val="bg1"/>
              </a:solidFill>
            </a:endParaRPr>
          </a:p>
          <a:p>
            <a:pPr marL="0" indent="0">
              <a:lnSpc>
                <a:spcPct val="120000"/>
              </a:lnSpc>
              <a:buFont typeface="Arial" panose="020B0604020202020204" pitchFamily="34" charset="0"/>
              <a:buNone/>
            </a:pPr>
            <a:r>
              <a:rPr lang="ja-JP" altLang="en-US" sz="4400">
                <a:solidFill>
                  <a:schemeClr val="bg1"/>
                </a:solidFill>
              </a:rPr>
              <a:t>神を私は信じます。そのひとり子、</a:t>
            </a:r>
            <a:endParaRPr lang="en-US" altLang="ja-JP" sz="4400">
              <a:solidFill>
                <a:schemeClr val="bg1"/>
              </a:solidFill>
            </a:endParaRPr>
          </a:p>
          <a:p>
            <a:pPr marL="0" indent="0">
              <a:lnSpc>
                <a:spcPct val="120000"/>
              </a:lnSpc>
              <a:buFont typeface="Arial" panose="020B0604020202020204" pitchFamily="34" charset="0"/>
              <a:buNone/>
            </a:pPr>
            <a:r>
              <a:rPr lang="ja-JP" altLang="en-US" sz="4400">
                <a:solidFill>
                  <a:schemeClr val="bg1"/>
                </a:solidFill>
              </a:rPr>
              <a:t>私たちの主イエス・キリストを私は信じます。</a:t>
            </a:r>
          </a:p>
        </p:txBody>
      </p:sp>
      <p:sp>
        <p:nvSpPr>
          <p:cNvPr id="4" name="テキスト ボックス 3"/>
          <p:cNvSpPr txBox="1">
            <a:spLocks noChangeArrowheads="1"/>
          </p:cNvSpPr>
          <p:nvPr/>
        </p:nvSpPr>
        <p:spPr bwMode="auto">
          <a:xfrm>
            <a:off x="1494412" y="3039343"/>
            <a:ext cx="1145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てんち</a:t>
            </a:r>
          </a:p>
        </p:txBody>
      </p:sp>
      <p:sp>
        <p:nvSpPr>
          <p:cNvPr id="5" name="テキスト ボックス 4"/>
          <p:cNvSpPr txBox="1">
            <a:spLocks noChangeArrowheads="1"/>
          </p:cNvSpPr>
          <p:nvPr/>
        </p:nvSpPr>
        <p:spPr bwMode="auto">
          <a:xfrm>
            <a:off x="3067591" y="3025774"/>
            <a:ext cx="1145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つく</a:t>
            </a:r>
          </a:p>
        </p:txBody>
      </p:sp>
      <p:sp>
        <p:nvSpPr>
          <p:cNvPr id="6" name="テキスト ボックス 5"/>
          <p:cNvSpPr txBox="1">
            <a:spLocks noChangeArrowheads="1"/>
          </p:cNvSpPr>
          <p:nvPr/>
        </p:nvSpPr>
        <p:spPr bwMode="auto">
          <a:xfrm>
            <a:off x="3987733" y="3039343"/>
            <a:ext cx="1145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ぬし</a:t>
            </a:r>
          </a:p>
        </p:txBody>
      </p:sp>
      <p:sp>
        <p:nvSpPr>
          <p:cNvPr id="7" name="テキスト ボックス 6"/>
          <p:cNvSpPr txBox="1">
            <a:spLocks noChangeArrowheads="1"/>
          </p:cNvSpPr>
          <p:nvPr/>
        </p:nvSpPr>
        <p:spPr bwMode="auto">
          <a:xfrm>
            <a:off x="4950796" y="3039343"/>
            <a:ext cx="14975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ぜんのう</a:t>
            </a:r>
          </a:p>
        </p:txBody>
      </p:sp>
      <p:sp>
        <p:nvSpPr>
          <p:cNvPr id="8" name="テキスト ボックス 7"/>
          <p:cNvSpPr txBox="1">
            <a:spLocks noChangeArrowheads="1"/>
          </p:cNvSpPr>
          <p:nvPr/>
        </p:nvSpPr>
        <p:spPr bwMode="auto">
          <a:xfrm>
            <a:off x="6678988" y="3039343"/>
            <a:ext cx="8453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ちち</a:t>
            </a:r>
          </a:p>
        </p:txBody>
      </p:sp>
      <p:sp>
        <p:nvSpPr>
          <p:cNvPr id="10" name="テキスト ボックス 9"/>
          <p:cNvSpPr txBox="1">
            <a:spLocks noChangeArrowheads="1"/>
          </p:cNvSpPr>
          <p:nvPr/>
        </p:nvSpPr>
        <p:spPr bwMode="auto">
          <a:xfrm>
            <a:off x="0" y="3933056"/>
            <a:ext cx="89644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かみ    わたし       しん </a:t>
            </a:r>
            <a:r>
              <a:rPr lang="en-US" altLang="ja-JP" sz="2400">
                <a:solidFill>
                  <a:schemeClr val="bg1"/>
                </a:solidFill>
              </a:rPr>
              <a:t>                                                                </a:t>
            </a:r>
            <a:r>
              <a:rPr lang="ja-JP" altLang="en-US" sz="2400">
                <a:solidFill>
                  <a:schemeClr val="bg1"/>
                </a:solidFill>
              </a:rPr>
              <a:t>ご</a:t>
            </a:r>
            <a:endParaRPr lang="en-US" altLang="ja-JP" sz="2400">
              <a:solidFill>
                <a:schemeClr val="bg1"/>
              </a:solidFill>
            </a:endParaRPr>
          </a:p>
        </p:txBody>
      </p:sp>
      <p:sp>
        <p:nvSpPr>
          <p:cNvPr id="15" name="テキスト ボックス 14"/>
          <p:cNvSpPr txBox="1">
            <a:spLocks noChangeArrowheads="1"/>
          </p:cNvSpPr>
          <p:nvPr/>
        </p:nvSpPr>
        <p:spPr bwMode="auto">
          <a:xfrm>
            <a:off x="-6822" y="4859735"/>
            <a:ext cx="91508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わたし                    しゅ                                                         わたし       しん</a:t>
            </a:r>
          </a:p>
        </p:txBody>
      </p:sp>
      <p:sp>
        <p:nvSpPr>
          <p:cNvPr id="17" name="テキスト ボックス 16"/>
          <p:cNvSpPr txBox="1">
            <a:spLocks noChangeArrowheads="1"/>
          </p:cNvSpPr>
          <p:nvPr/>
        </p:nvSpPr>
        <p:spPr bwMode="auto">
          <a:xfrm>
            <a:off x="2267744" y="97206"/>
            <a:ext cx="38884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a:solidFill>
                  <a:schemeClr val="bg1"/>
                </a:solidFill>
              </a:rPr>
              <a:t>し ん こ う           こ く は く </a:t>
            </a:r>
          </a:p>
        </p:txBody>
      </p:sp>
      <p:sp>
        <p:nvSpPr>
          <p:cNvPr id="18" name="テキスト ボックス 17"/>
          <p:cNvSpPr txBox="1">
            <a:spLocks noChangeArrowheads="1"/>
          </p:cNvSpPr>
          <p:nvPr/>
        </p:nvSpPr>
        <p:spPr bwMode="auto">
          <a:xfrm>
            <a:off x="6228184" y="161962"/>
            <a:ext cx="258621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p:spPr>
        <p:txBody>
          <a:bodyPr/>
          <a:lstStyle/>
          <a:p>
            <a:r>
              <a:rPr lang="ja-JP" altLang="en-US" u="sng">
                <a:solidFill>
                  <a:schemeClr val="bg1"/>
                </a:solidFill>
              </a:rPr>
              <a:t>使徒信条</a:t>
            </a:r>
            <a:endParaRPr kumimoji="1" lang="ja-JP" altLang="en-US" u="sng">
              <a:solidFill>
                <a:schemeClr val="bg1"/>
              </a:solidFill>
            </a:endParaRPr>
          </a:p>
        </p:txBody>
      </p:sp>
      <p:sp>
        <p:nvSpPr>
          <p:cNvPr id="3" name="コンテンツ プレースホルダー 2"/>
          <p:cNvSpPr>
            <a:spLocks noGrp="1"/>
          </p:cNvSpPr>
          <p:nvPr>
            <p:ph idx="1"/>
          </p:nvPr>
        </p:nvSpPr>
        <p:spPr>
          <a:xfrm>
            <a:off x="0" y="970225"/>
            <a:ext cx="9144000" cy="5904656"/>
          </a:xfrm>
        </p:spPr>
        <p:txBody>
          <a:bodyPr>
            <a:noAutofit/>
          </a:bodyPr>
          <a:lstStyle/>
          <a:p>
            <a:pPr marL="0" indent="0">
              <a:lnSpc>
                <a:spcPct val="150000"/>
              </a:lnSpc>
              <a:buNone/>
            </a:pPr>
            <a:r>
              <a:rPr lang="ja-JP" altLang="en-US" sz="4400" dirty="0">
                <a:solidFill>
                  <a:schemeClr val="bg1"/>
                </a:solidFill>
              </a:rPr>
              <a:t>主は聖霊によってやどり、おとめマリヤから生まれ、ポンテオ・ピラトのもとに苦しみを受け、十字架につけられ、死んで葬られ、陰府に下り、三日目に死人のうちから復活し、天に上られました。</a:t>
            </a:r>
            <a:endParaRPr kumimoji="1" lang="ja-JP" altLang="en-US" sz="4400" dirty="0">
              <a:solidFill>
                <a:schemeClr val="bg1"/>
              </a:solidFill>
            </a:endParaRPr>
          </a:p>
        </p:txBody>
      </p:sp>
      <p:sp>
        <p:nvSpPr>
          <p:cNvPr id="4" name="テキスト ボックス 3"/>
          <p:cNvSpPr txBox="1">
            <a:spLocks noChangeArrowheads="1"/>
          </p:cNvSpPr>
          <p:nvPr/>
        </p:nvSpPr>
        <p:spPr bwMode="auto">
          <a:xfrm>
            <a:off x="35496" y="908720"/>
            <a:ext cx="9192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しゅ</a:t>
            </a:r>
          </a:p>
        </p:txBody>
      </p:sp>
      <p:sp>
        <p:nvSpPr>
          <p:cNvPr id="6" name="テキスト ボックス 5"/>
          <p:cNvSpPr txBox="1">
            <a:spLocks noChangeArrowheads="1"/>
          </p:cNvSpPr>
          <p:nvPr/>
        </p:nvSpPr>
        <p:spPr bwMode="auto">
          <a:xfrm>
            <a:off x="1115616" y="908720"/>
            <a:ext cx="1440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せいれい</a:t>
            </a:r>
          </a:p>
        </p:txBody>
      </p:sp>
      <p:sp>
        <p:nvSpPr>
          <p:cNvPr id="7" name="テキスト ボックス 6"/>
          <p:cNvSpPr txBox="1">
            <a:spLocks noChangeArrowheads="1"/>
          </p:cNvSpPr>
          <p:nvPr/>
        </p:nvSpPr>
        <p:spPr bwMode="auto">
          <a:xfrm>
            <a:off x="1721260" y="1959223"/>
            <a:ext cx="9192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う</a:t>
            </a:r>
          </a:p>
        </p:txBody>
      </p:sp>
      <p:sp>
        <p:nvSpPr>
          <p:cNvPr id="8" name="テキスト ボックス 7"/>
          <p:cNvSpPr txBox="1">
            <a:spLocks noChangeArrowheads="1"/>
          </p:cNvSpPr>
          <p:nvPr/>
        </p:nvSpPr>
        <p:spPr bwMode="auto">
          <a:xfrm>
            <a:off x="611559" y="2927265"/>
            <a:ext cx="7813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くる</a:t>
            </a:r>
          </a:p>
        </p:txBody>
      </p:sp>
      <p:sp>
        <p:nvSpPr>
          <p:cNvPr id="9" name="テキスト ボックス 8"/>
          <p:cNvSpPr txBox="1">
            <a:spLocks noChangeArrowheads="1"/>
          </p:cNvSpPr>
          <p:nvPr/>
        </p:nvSpPr>
        <p:spPr bwMode="auto">
          <a:xfrm>
            <a:off x="2699791" y="2927265"/>
            <a:ext cx="7813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う</a:t>
            </a:r>
          </a:p>
        </p:txBody>
      </p:sp>
      <p:sp>
        <p:nvSpPr>
          <p:cNvPr id="10" name="テキスト ボックス 9"/>
          <p:cNvSpPr txBox="1">
            <a:spLocks noChangeArrowheads="1"/>
          </p:cNvSpPr>
          <p:nvPr/>
        </p:nvSpPr>
        <p:spPr bwMode="auto">
          <a:xfrm>
            <a:off x="4283968" y="2927265"/>
            <a:ext cx="16494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じゅうじか</a:t>
            </a:r>
          </a:p>
        </p:txBody>
      </p:sp>
      <p:sp>
        <p:nvSpPr>
          <p:cNvPr id="11" name="テキスト ボックス 10"/>
          <p:cNvSpPr txBox="1">
            <a:spLocks noChangeArrowheads="1"/>
          </p:cNvSpPr>
          <p:nvPr/>
        </p:nvSpPr>
        <p:spPr bwMode="auto">
          <a:xfrm>
            <a:off x="6732240" y="3935377"/>
            <a:ext cx="16494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みっかめ</a:t>
            </a:r>
          </a:p>
        </p:txBody>
      </p:sp>
      <p:sp>
        <p:nvSpPr>
          <p:cNvPr id="12" name="テキスト ボックス 11"/>
          <p:cNvSpPr txBox="1">
            <a:spLocks noChangeArrowheads="1"/>
          </p:cNvSpPr>
          <p:nvPr/>
        </p:nvSpPr>
        <p:spPr bwMode="auto">
          <a:xfrm>
            <a:off x="179512" y="3975447"/>
            <a:ext cx="16494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a:t>
            </a:r>
          </a:p>
        </p:txBody>
      </p:sp>
      <p:sp>
        <p:nvSpPr>
          <p:cNvPr id="13" name="テキスト ボックス 12"/>
          <p:cNvSpPr txBox="1">
            <a:spLocks noChangeArrowheads="1"/>
          </p:cNvSpPr>
          <p:nvPr/>
        </p:nvSpPr>
        <p:spPr bwMode="auto">
          <a:xfrm>
            <a:off x="1594467" y="3935377"/>
            <a:ext cx="10820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ほうむ</a:t>
            </a:r>
          </a:p>
        </p:txBody>
      </p:sp>
      <p:sp>
        <p:nvSpPr>
          <p:cNvPr id="14" name="テキスト ボックス 13"/>
          <p:cNvSpPr txBox="1">
            <a:spLocks noChangeArrowheads="1"/>
          </p:cNvSpPr>
          <p:nvPr/>
        </p:nvSpPr>
        <p:spPr bwMode="auto">
          <a:xfrm>
            <a:off x="3707904" y="3935377"/>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よ　み</a:t>
            </a:r>
          </a:p>
        </p:txBody>
      </p:sp>
      <p:sp>
        <p:nvSpPr>
          <p:cNvPr id="15" name="テキスト ボックス 14"/>
          <p:cNvSpPr txBox="1">
            <a:spLocks noChangeArrowheads="1"/>
          </p:cNvSpPr>
          <p:nvPr/>
        </p:nvSpPr>
        <p:spPr bwMode="auto">
          <a:xfrm>
            <a:off x="5220072" y="3935377"/>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くだ</a:t>
            </a:r>
          </a:p>
        </p:txBody>
      </p:sp>
      <p:sp>
        <p:nvSpPr>
          <p:cNvPr id="16" name="テキスト ボックス 15"/>
          <p:cNvSpPr txBox="1">
            <a:spLocks noChangeArrowheads="1"/>
          </p:cNvSpPr>
          <p:nvPr/>
        </p:nvSpPr>
        <p:spPr bwMode="auto">
          <a:xfrm>
            <a:off x="6516216" y="4983559"/>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のぼ</a:t>
            </a:r>
          </a:p>
        </p:txBody>
      </p:sp>
      <p:sp>
        <p:nvSpPr>
          <p:cNvPr id="17" name="テキスト ボックス 16"/>
          <p:cNvSpPr txBox="1">
            <a:spLocks noChangeArrowheads="1"/>
          </p:cNvSpPr>
          <p:nvPr/>
        </p:nvSpPr>
        <p:spPr bwMode="auto">
          <a:xfrm>
            <a:off x="143508" y="4983559"/>
            <a:ext cx="13456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 に ん</a:t>
            </a:r>
          </a:p>
        </p:txBody>
      </p:sp>
      <p:sp>
        <p:nvSpPr>
          <p:cNvPr id="18" name="テキスト ボックス 17"/>
          <p:cNvSpPr txBox="1">
            <a:spLocks noChangeArrowheads="1"/>
          </p:cNvSpPr>
          <p:nvPr/>
        </p:nvSpPr>
        <p:spPr bwMode="auto">
          <a:xfrm>
            <a:off x="3563888" y="4983559"/>
            <a:ext cx="16928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ふっかつ</a:t>
            </a:r>
          </a:p>
        </p:txBody>
      </p:sp>
      <p:sp>
        <p:nvSpPr>
          <p:cNvPr id="19" name="テキスト ボックス 18"/>
          <p:cNvSpPr txBox="1">
            <a:spLocks noChangeArrowheads="1"/>
          </p:cNvSpPr>
          <p:nvPr/>
        </p:nvSpPr>
        <p:spPr bwMode="auto">
          <a:xfrm>
            <a:off x="5454097" y="4983559"/>
            <a:ext cx="8464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てん</a:t>
            </a:r>
          </a:p>
        </p:txBody>
      </p:sp>
      <p:sp>
        <p:nvSpPr>
          <p:cNvPr id="20" name="テキスト ボックス 19"/>
          <p:cNvSpPr txBox="1">
            <a:spLocks noChangeArrowheads="1"/>
          </p:cNvSpPr>
          <p:nvPr/>
        </p:nvSpPr>
        <p:spPr bwMode="auto">
          <a:xfrm>
            <a:off x="3635896" y="148570"/>
            <a:ext cx="22566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83816"/>
            <a:ext cx="8229600" cy="1143000"/>
          </a:xfrm>
        </p:spPr>
        <p:txBody>
          <a:bodyPr/>
          <a:lstStyle/>
          <a:p>
            <a:pPr eaLnBrk="1" hangingPunct="1"/>
            <a:r>
              <a:rPr lang="ja-JP" altLang="en-US" sz="4800" u="sng">
                <a:solidFill>
                  <a:schemeClr val="bg1"/>
                </a:solidFill>
              </a:rPr>
              <a:t>告　白</a:t>
            </a:r>
            <a:endParaRPr lang="ja-JP" altLang="en-US" sz="4800">
              <a:solidFill>
                <a:schemeClr val="bg1"/>
              </a:solidFill>
            </a:endParaRPr>
          </a:p>
        </p:txBody>
      </p:sp>
      <p:sp>
        <p:nvSpPr>
          <p:cNvPr id="3" name="コンテンツ プレースホルダー 2"/>
          <p:cNvSpPr>
            <a:spLocks noGrp="1"/>
          </p:cNvSpPr>
          <p:nvPr>
            <p:ph idx="1"/>
          </p:nvPr>
        </p:nvSpPr>
        <p:spPr>
          <a:xfrm>
            <a:off x="-27435" y="922412"/>
            <a:ext cx="9144000" cy="6323012"/>
          </a:xfrm>
        </p:spPr>
        <p:txBody>
          <a:bodyPr>
            <a:noAutofit/>
          </a:bodyPr>
          <a:lstStyle/>
          <a:p>
            <a:pPr marL="0" indent="0" eaLnBrk="1" hangingPunct="1">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神様の御前で私たちの罪を告白し</a:t>
            </a:r>
            <a:endParaRPr lang="en-US" altLang="ja-JP" sz="4400">
              <a:solidFill>
                <a:srgbClr val="00FFFF"/>
              </a:solidFill>
            </a:endParaRPr>
          </a:p>
          <a:p>
            <a:pPr marL="0" indent="0" eaLnBrk="1" hangingPunct="1">
              <a:spcBef>
                <a:spcPts val="600"/>
              </a:spcBef>
              <a:buNone/>
              <a:defRPr/>
            </a:pPr>
            <a:r>
              <a:rPr lang="en-US" altLang="ja-JP" sz="4400">
                <a:solidFill>
                  <a:srgbClr val="00FFFF"/>
                </a:solidFill>
              </a:rPr>
              <a:t>	</a:t>
            </a:r>
            <a:r>
              <a:rPr lang="ja-JP" altLang="en-US" sz="4400">
                <a:solidFill>
                  <a:srgbClr val="00FFFF"/>
                </a:solidFill>
              </a:rPr>
              <a:t>心を合わせて赦しを求めましょう。</a:t>
            </a:r>
            <a:endParaRPr lang="en-US" altLang="ja-JP" sz="2000">
              <a:solidFill>
                <a:srgbClr val="00FFFF"/>
              </a:solidFill>
            </a:endParaRPr>
          </a:p>
          <a:p>
            <a:pPr marL="0" indent="0" eaLnBrk="1" hangingPunct="1">
              <a:lnSpc>
                <a:spcPct val="110000"/>
              </a:lnSpc>
              <a:buFont typeface="Arial" panose="020B0604020202020204" pitchFamily="34" charset="0"/>
              <a:buNone/>
              <a:defRPr/>
            </a:pPr>
            <a:r>
              <a:rPr lang="ja-JP" altLang="en-US" sz="4400">
                <a:solidFill>
                  <a:schemeClr val="bg1"/>
                </a:solidFill>
              </a:rPr>
              <a:t>一同）神さま。</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私たちは思いと言葉、行いと怠り、</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また無関心によって、あなたから</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遠く離れ、御旨に背いてきました。</a:t>
            </a:r>
            <a:endParaRPr lang="en-US" altLang="ja-JP" sz="4400">
              <a:solidFill>
                <a:schemeClr val="bg1"/>
              </a:solidFill>
            </a:endParaRPr>
          </a:p>
          <a:p>
            <a:pPr marL="0" indent="0" eaLnBrk="1" hangingPunct="1">
              <a:lnSpc>
                <a:spcPct val="110000"/>
              </a:lnSpc>
              <a:spcBef>
                <a:spcPts val="1200"/>
              </a:spcBef>
              <a:buFont typeface="Arial" panose="020B0604020202020204" pitchFamily="34" charset="0"/>
              <a:buNone/>
              <a:defRPr/>
            </a:pPr>
            <a:r>
              <a:rPr lang="en-US" altLang="ja-JP" sz="4400">
                <a:solidFill>
                  <a:schemeClr val="bg1"/>
                </a:solidFill>
              </a:rPr>
              <a:t>	</a:t>
            </a:r>
            <a:r>
              <a:rPr lang="ja-JP" altLang="en-US" sz="4400">
                <a:solidFill>
                  <a:schemeClr val="bg1"/>
                </a:solidFill>
              </a:rPr>
              <a:t>今、ここに罪を告白します。</a:t>
            </a:r>
            <a:endParaRPr lang="en-US" altLang="ja-JP" sz="4400">
              <a:solidFill>
                <a:schemeClr val="bg1"/>
              </a:solidFill>
            </a:endParaRPr>
          </a:p>
          <a:p>
            <a:pPr marL="0" indent="0" eaLnBrk="1" hangingPunct="1">
              <a:lnSpc>
                <a:spcPct val="110000"/>
              </a:lnSpc>
              <a:buNone/>
              <a:defRPr/>
            </a:pPr>
            <a:endParaRPr lang="en-US" altLang="ja-JP" sz="4400">
              <a:solidFill>
                <a:schemeClr val="bg1"/>
              </a:solidFill>
            </a:endParaRPr>
          </a:p>
        </p:txBody>
      </p:sp>
      <p:sp>
        <p:nvSpPr>
          <p:cNvPr id="5" name="テキスト ボックス 4"/>
          <p:cNvSpPr txBox="1"/>
          <p:nvPr/>
        </p:nvSpPr>
        <p:spPr>
          <a:xfrm>
            <a:off x="3707904" y="-27384"/>
            <a:ext cx="2016224" cy="461665"/>
          </a:xfrm>
          <a:prstGeom prst="rect">
            <a:avLst/>
          </a:prstGeom>
          <a:noFill/>
        </p:spPr>
        <p:txBody>
          <a:bodyPr wrap="square">
            <a:spAutoFit/>
          </a:bodyPr>
          <a:lstStyle/>
          <a:p>
            <a:r>
              <a:rPr lang="ja-JP" altLang="en-US" sz="2400">
                <a:solidFill>
                  <a:schemeClr val="bg1"/>
                </a:solidFill>
              </a:rPr>
              <a:t>こ　く　は　く</a:t>
            </a:r>
          </a:p>
        </p:txBody>
      </p:sp>
      <p:sp>
        <p:nvSpPr>
          <p:cNvPr id="6" name="テキスト ボックス 5"/>
          <p:cNvSpPr txBox="1"/>
          <p:nvPr/>
        </p:nvSpPr>
        <p:spPr>
          <a:xfrm>
            <a:off x="-1" y="2276872"/>
            <a:ext cx="9057034" cy="461665"/>
          </a:xfrm>
          <a:prstGeom prst="rect">
            <a:avLst/>
          </a:prstGeom>
          <a:noFill/>
        </p:spPr>
        <p:txBody>
          <a:bodyPr wrap="square">
            <a:spAutoFit/>
          </a:bodyPr>
          <a:lstStyle/>
          <a:p>
            <a:r>
              <a:rPr lang="ja-JP" altLang="en-US" sz="2400">
                <a:solidFill>
                  <a:schemeClr val="bg1"/>
                </a:solidFill>
              </a:rPr>
              <a:t>                かみ</a:t>
            </a:r>
          </a:p>
        </p:txBody>
      </p:sp>
      <p:sp>
        <p:nvSpPr>
          <p:cNvPr id="7" name="テキスト ボックス 6"/>
          <p:cNvSpPr txBox="1"/>
          <p:nvPr/>
        </p:nvSpPr>
        <p:spPr>
          <a:xfrm>
            <a:off x="35496" y="3140968"/>
            <a:ext cx="9057034" cy="461665"/>
          </a:xfrm>
          <a:prstGeom prst="rect">
            <a:avLst/>
          </a:prstGeom>
          <a:noFill/>
        </p:spPr>
        <p:txBody>
          <a:bodyPr wrap="square">
            <a:spAutoFit/>
          </a:bodyPr>
          <a:lstStyle/>
          <a:p>
            <a:r>
              <a:rPr lang="ja-JP" altLang="en-US" sz="2400">
                <a:solidFill>
                  <a:schemeClr val="bg1"/>
                </a:solidFill>
              </a:rPr>
              <a:t>         わたし                 おも             ことば     おこな        おこた</a:t>
            </a:r>
          </a:p>
        </p:txBody>
      </p:sp>
      <p:sp>
        <p:nvSpPr>
          <p:cNvPr id="8" name="テキスト ボックス 7"/>
          <p:cNvSpPr txBox="1"/>
          <p:nvPr/>
        </p:nvSpPr>
        <p:spPr>
          <a:xfrm>
            <a:off x="-1" y="4047455"/>
            <a:ext cx="8771259" cy="461665"/>
          </a:xfrm>
          <a:prstGeom prst="rect">
            <a:avLst/>
          </a:prstGeom>
          <a:noFill/>
        </p:spPr>
        <p:txBody>
          <a:bodyPr wrap="square">
            <a:spAutoFit/>
          </a:bodyPr>
          <a:lstStyle/>
          <a:p>
            <a:r>
              <a:rPr lang="ja-JP" altLang="en-US" sz="2400">
                <a:solidFill>
                  <a:schemeClr val="bg1"/>
                </a:solidFill>
              </a:rPr>
              <a:t>                        むかんしん</a:t>
            </a:r>
          </a:p>
        </p:txBody>
      </p:sp>
      <p:sp>
        <p:nvSpPr>
          <p:cNvPr id="9" name="テキスト ボックス 8"/>
          <p:cNvSpPr txBox="1"/>
          <p:nvPr/>
        </p:nvSpPr>
        <p:spPr>
          <a:xfrm>
            <a:off x="-20538" y="5805264"/>
            <a:ext cx="9057034" cy="461665"/>
          </a:xfrm>
          <a:prstGeom prst="rect">
            <a:avLst/>
          </a:prstGeom>
          <a:noFill/>
        </p:spPr>
        <p:txBody>
          <a:bodyPr wrap="square">
            <a:spAutoFit/>
          </a:bodyPr>
          <a:lstStyle/>
          <a:p>
            <a:r>
              <a:rPr lang="ja-JP" altLang="en-US" sz="2400">
                <a:solidFill>
                  <a:schemeClr val="bg1"/>
                </a:solidFill>
              </a:rPr>
              <a:t>           いま                     つみ       こくはく</a:t>
            </a:r>
          </a:p>
        </p:txBody>
      </p:sp>
      <p:sp>
        <p:nvSpPr>
          <p:cNvPr id="10" name="テキスト ボックス 9"/>
          <p:cNvSpPr txBox="1"/>
          <p:nvPr/>
        </p:nvSpPr>
        <p:spPr>
          <a:xfrm>
            <a:off x="-84459" y="4911551"/>
            <a:ext cx="8771259" cy="461665"/>
          </a:xfrm>
          <a:prstGeom prst="rect">
            <a:avLst/>
          </a:prstGeom>
          <a:noFill/>
        </p:spPr>
        <p:txBody>
          <a:bodyPr wrap="square">
            <a:spAutoFit/>
          </a:bodyPr>
          <a:lstStyle/>
          <a:p>
            <a:r>
              <a:rPr lang="ja-JP" altLang="en-US" sz="2400">
                <a:solidFill>
                  <a:schemeClr val="bg1"/>
                </a:solidFill>
              </a:rPr>
              <a:t>            と</a:t>
            </a:r>
            <a:r>
              <a:rPr lang="ja-JP" altLang="en-US" sz="2400" err="1">
                <a:solidFill>
                  <a:schemeClr val="bg1"/>
                </a:solidFill>
              </a:rPr>
              <a:t>お</a:t>
            </a:r>
            <a:r>
              <a:rPr lang="ja-JP" altLang="en-US" sz="2400">
                <a:solidFill>
                  <a:schemeClr val="bg1"/>
                </a:solidFill>
              </a:rPr>
              <a:t>    は</a:t>
            </a:r>
            <a:r>
              <a:rPr lang="ja-JP" altLang="en-US" sz="2400" err="1">
                <a:solidFill>
                  <a:schemeClr val="bg1"/>
                </a:solidFill>
              </a:rPr>
              <a:t>な</a:t>
            </a:r>
            <a:r>
              <a:rPr lang="ja-JP" altLang="en-US" sz="2400">
                <a:solidFill>
                  <a:schemeClr val="bg1"/>
                </a:solidFill>
              </a:rPr>
              <a:t>            </a:t>
            </a:r>
            <a:r>
              <a:rPr lang="ja-JP" altLang="en-US" sz="2400" err="1">
                <a:solidFill>
                  <a:schemeClr val="bg1"/>
                </a:solidFill>
              </a:rPr>
              <a:t>み</a:t>
            </a:r>
            <a:r>
              <a:rPr lang="ja-JP" altLang="en-US" sz="2400">
                <a:solidFill>
                  <a:schemeClr val="bg1"/>
                </a:solidFill>
              </a:rPr>
              <a:t>むね       そむ</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p:spPr>
        <p:txBody>
          <a:bodyPr/>
          <a:lstStyle/>
          <a:p>
            <a:r>
              <a:rPr lang="ja-JP" altLang="en-US" u="sng">
                <a:solidFill>
                  <a:schemeClr val="bg1"/>
                </a:solidFill>
              </a:rPr>
              <a:t>使徒信条</a:t>
            </a:r>
            <a:endParaRPr kumimoji="1" lang="ja-JP" altLang="en-US" u="sng">
              <a:solidFill>
                <a:schemeClr val="bg1"/>
              </a:solidFill>
            </a:endParaRPr>
          </a:p>
        </p:txBody>
      </p:sp>
      <p:sp>
        <p:nvSpPr>
          <p:cNvPr id="3" name="コンテンツ プレースホルダー 2"/>
          <p:cNvSpPr>
            <a:spLocks noGrp="1"/>
          </p:cNvSpPr>
          <p:nvPr>
            <p:ph idx="1"/>
          </p:nvPr>
        </p:nvSpPr>
        <p:spPr>
          <a:xfrm>
            <a:off x="0" y="1600200"/>
            <a:ext cx="9144000" cy="5429200"/>
          </a:xfrm>
        </p:spPr>
        <p:txBody>
          <a:bodyPr/>
          <a:lstStyle/>
          <a:p>
            <a:pPr marL="0" indent="0">
              <a:lnSpc>
                <a:spcPct val="150000"/>
              </a:lnSpc>
              <a:buNone/>
            </a:pPr>
            <a:r>
              <a:rPr lang="ja-JP" altLang="en-US" sz="4400">
                <a:solidFill>
                  <a:schemeClr val="bg1"/>
                </a:solidFill>
              </a:rPr>
              <a:t>そして全能の父である神の右に座し、そこから来て、生きている人と死んだ人とをさばかれます。</a:t>
            </a:r>
          </a:p>
          <a:p>
            <a:pPr>
              <a:lnSpc>
                <a:spcPct val="150000"/>
              </a:lnSpc>
            </a:pPr>
            <a:endParaRPr kumimoji="1" lang="ja-JP" altLang="en-US">
              <a:solidFill>
                <a:schemeClr val="bg1"/>
              </a:solidFill>
            </a:endParaRPr>
          </a:p>
        </p:txBody>
      </p:sp>
      <p:sp>
        <p:nvSpPr>
          <p:cNvPr id="4" name="テキスト ボックス 3"/>
          <p:cNvSpPr txBox="1">
            <a:spLocks noChangeArrowheads="1"/>
          </p:cNvSpPr>
          <p:nvPr/>
        </p:nvSpPr>
        <p:spPr bwMode="auto">
          <a:xfrm>
            <a:off x="1475656" y="1527175"/>
            <a:ext cx="13681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ぜんのう</a:t>
            </a:r>
          </a:p>
        </p:txBody>
      </p:sp>
      <p:sp>
        <p:nvSpPr>
          <p:cNvPr id="5" name="テキスト ボックス 4"/>
          <p:cNvSpPr txBox="1">
            <a:spLocks noChangeArrowheads="1"/>
          </p:cNvSpPr>
          <p:nvPr/>
        </p:nvSpPr>
        <p:spPr bwMode="auto">
          <a:xfrm>
            <a:off x="3128612" y="1527175"/>
            <a:ext cx="8673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ちち</a:t>
            </a:r>
          </a:p>
        </p:txBody>
      </p:sp>
      <p:sp>
        <p:nvSpPr>
          <p:cNvPr id="6" name="テキスト ボックス 5"/>
          <p:cNvSpPr txBox="1">
            <a:spLocks noChangeArrowheads="1"/>
          </p:cNvSpPr>
          <p:nvPr/>
        </p:nvSpPr>
        <p:spPr bwMode="auto">
          <a:xfrm>
            <a:off x="5187695" y="1527175"/>
            <a:ext cx="8495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かみ</a:t>
            </a:r>
          </a:p>
        </p:txBody>
      </p:sp>
      <p:sp>
        <p:nvSpPr>
          <p:cNvPr id="7" name="テキスト ボックス 6"/>
          <p:cNvSpPr txBox="1">
            <a:spLocks noChangeArrowheads="1"/>
          </p:cNvSpPr>
          <p:nvPr/>
        </p:nvSpPr>
        <p:spPr bwMode="auto">
          <a:xfrm>
            <a:off x="6352871" y="1545463"/>
            <a:ext cx="8489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みぎ</a:t>
            </a:r>
          </a:p>
        </p:txBody>
      </p:sp>
      <p:sp>
        <p:nvSpPr>
          <p:cNvPr id="8" name="テキスト ボックス 7"/>
          <p:cNvSpPr txBox="1">
            <a:spLocks noChangeArrowheads="1"/>
          </p:cNvSpPr>
          <p:nvPr/>
        </p:nvSpPr>
        <p:spPr bwMode="auto">
          <a:xfrm>
            <a:off x="2100372" y="2535287"/>
            <a:ext cx="621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き</a:t>
            </a:r>
          </a:p>
        </p:txBody>
      </p:sp>
      <p:sp>
        <p:nvSpPr>
          <p:cNvPr id="9" name="テキスト ボックス 8"/>
          <p:cNvSpPr txBox="1">
            <a:spLocks noChangeArrowheads="1"/>
          </p:cNvSpPr>
          <p:nvPr/>
        </p:nvSpPr>
        <p:spPr bwMode="auto">
          <a:xfrm>
            <a:off x="3520892" y="2535287"/>
            <a:ext cx="621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い</a:t>
            </a:r>
          </a:p>
        </p:txBody>
      </p:sp>
      <p:sp>
        <p:nvSpPr>
          <p:cNvPr id="10" name="テキスト ボックス 9"/>
          <p:cNvSpPr txBox="1">
            <a:spLocks noChangeArrowheads="1"/>
          </p:cNvSpPr>
          <p:nvPr/>
        </p:nvSpPr>
        <p:spPr bwMode="auto">
          <a:xfrm>
            <a:off x="5940151" y="2535287"/>
            <a:ext cx="8640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ひと</a:t>
            </a:r>
          </a:p>
        </p:txBody>
      </p:sp>
      <p:sp>
        <p:nvSpPr>
          <p:cNvPr id="11" name="テキスト ボックス 10"/>
          <p:cNvSpPr txBox="1">
            <a:spLocks noChangeArrowheads="1"/>
          </p:cNvSpPr>
          <p:nvPr/>
        </p:nvSpPr>
        <p:spPr bwMode="auto">
          <a:xfrm>
            <a:off x="7128285" y="2535287"/>
            <a:ext cx="6840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a:t>
            </a:r>
          </a:p>
        </p:txBody>
      </p:sp>
      <p:sp>
        <p:nvSpPr>
          <p:cNvPr id="12" name="テキスト ボックス 11"/>
          <p:cNvSpPr txBox="1">
            <a:spLocks noChangeArrowheads="1"/>
          </p:cNvSpPr>
          <p:nvPr/>
        </p:nvSpPr>
        <p:spPr bwMode="auto">
          <a:xfrm>
            <a:off x="7517526" y="1527175"/>
            <a:ext cx="5653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ざ</a:t>
            </a:r>
          </a:p>
        </p:txBody>
      </p:sp>
      <p:sp>
        <p:nvSpPr>
          <p:cNvPr id="13" name="テキスト ボックス 12"/>
          <p:cNvSpPr txBox="1">
            <a:spLocks noChangeArrowheads="1"/>
          </p:cNvSpPr>
          <p:nvPr/>
        </p:nvSpPr>
        <p:spPr bwMode="auto">
          <a:xfrm>
            <a:off x="35496" y="3543399"/>
            <a:ext cx="7717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ひと</a:t>
            </a:r>
          </a:p>
        </p:txBody>
      </p:sp>
      <p:sp>
        <p:nvSpPr>
          <p:cNvPr id="14" name="テキスト ボックス 13"/>
          <p:cNvSpPr txBox="1">
            <a:spLocks noChangeArrowheads="1"/>
          </p:cNvSpPr>
          <p:nvPr/>
        </p:nvSpPr>
        <p:spPr bwMode="auto">
          <a:xfrm>
            <a:off x="3635896" y="148570"/>
            <a:ext cx="22566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a:solidFill>
                  <a:schemeClr val="bg1"/>
                </a:solidFill>
              </a:rPr>
              <a:t>使徒信条</a:t>
            </a:r>
            <a:endParaRPr kumimoji="1" lang="ja-JP" altLang="en-US" u="sng">
              <a:solidFill>
                <a:schemeClr val="bg1"/>
              </a:solidFill>
            </a:endParaRPr>
          </a:p>
        </p:txBody>
      </p:sp>
      <p:sp>
        <p:nvSpPr>
          <p:cNvPr id="3" name="コンテンツ プレースホルダー 2"/>
          <p:cNvSpPr>
            <a:spLocks noGrp="1"/>
          </p:cNvSpPr>
          <p:nvPr>
            <p:ph idx="1"/>
          </p:nvPr>
        </p:nvSpPr>
        <p:spPr>
          <a:xfrm>
            <a:off x="0" y="1600200"/>
            <a:ext cx="9144000" cy="5429200"/>
          </a:xfrm>
        </p:spPr>
        <p:txBody>
          <a:bodyPr>
            <a:normAutofit/>
          </a:bodyPr>
          <a:lstStyle/>
          <a:p>
            <a:pPr marL="0" indent="0">
              <a:lnSpc>
                <a:spcPct val="150000"/>
              </a:lnSpc>
              <a:buNone/>
            </a:pPr>
            <a:r>
              <a:rPr lang="ja-JP" altLang="en-US" sz="4400">
                <a:solidFill>
                  <a:schemeClr val="bg1"/>
                </a:solidFill>
              </a:rPr>
              <a:t>　聖霊を私は信じます。</a:t>
            </a:r>
            <a:endParaRPr lang="en-US" altLang="ja-JP" sz="4400">
              <a:solidFill>
                <a:schemeClr val="bg1"/>
              </a:solidFill>
            </a:endParaRPr>
          </a:p>
          <a:p>
            <a:pPr marL="0" indent="0">
              <a:lnSpc>
                <a:spcPct val="150000"/>
              </a:lnSpc>
              <a:buNone/>
            </a:pPr>
            <a:r>
              <a:rPr lang="ja-JP" altLang="en-US" sz="4400">
                <a:solidFill>
                  <a:schemeClr val="bg1"/>
                </a:solidFill>
              </a:rPr>
              <a:t>また聖なる公同の教会、聖徒の交わり、</a:t>
            </a:r>
            <a:endParaRPr lang="en-US" altLang="ja-JP" sz="4400">
              <a:solidFill>
                <a:schemeClr val="bg1"/>
              </a:solidFill>
            </a:endParaRPr>
          </a:p>
          <a:p>
            <a:pPr marL="0" indent="0">
              <a:lnSpc>
                <a:spcPct val="150000"/>
              </a:lnSpc>
              <a:buNone/>
            </a:pPr>
            <a:r>
              <a:rPr lang="ja-JP" altLang="en-US" sz="4400">
                <a:solidFill>
                  <a:schemeClr val="bg1"/>
                </a:solidFill>
              </a:rPr>
              <a:t>罪の赦し、からだの復活と永遠のいの</a:t>
            </a:r>
            <a:endParaRPr lang="en-US" altLang="ja-JP" sz="4400">
              <a:solidFill>
                <a:schemeClr val="bg1"/>
              </a:solidFill>
            </a:endParaRPr>
          </a:p>
          <a:p>
            <a:pPr marL="0" indent="0">
              <a:lnSpc>
                <a:spcPct val="150000"/>
              </a:lnSpc>
              <a:buNone/>
            </a:pPr>
            <a:r>
              <a:rPr lang="ja-JP" altLang="en-US" sz="4400" err="1">
                <a:solidFill>
                  <a:schemeClr val="bg1"/>
                </a:solidFill>
              </a:rPr>
              <a:t>ちを</a:t>
            </a:r>
            <a:r>
              <a:rPr lang="ja-JP" altLang="en-US" sz="4400">
                <a:solidFill>
                  <a:schemeClr val="bg1"/>
                </a:solidFill>
              </a:rPr>
              <a:t>信じます。（アーメン）</a:t>
            </a:r>
            <a:endParaRPr lang="en-US" altLang="ja-JP" sz="4400">
              <a:solidFill>
                <a:schemeClr val="bg1"/>
              </a:solidFill>
            </a:endParaRPr>
          </a:p>
          <a:p>
            <a:pPr marL="0" indent="0">
              <a:lnSpc>
                <a:spcPct val="150000"/>
              </a:lnSpc>
              <a:buNone/>
            </a:pPr>
            <a:endParaRPr kumimoji="1" lang="ja-JP" altLang="en-US" sz="4400">
              <a:solidFill>
                <a:schemeClr val="bg1"/>
              </a:solidFill>
            </a:endParaRPr>
          </a:p>
        </p:txBody>
      </p:sp>
      <p:sp>
        <p:nvSpPr>
          <p:cNvPr id="4" name="テキスト ボックス 3"/>
          <p:cNvSpPr txBox="1">
            <a:spLocks noChangeArrowheads="1"/>
          </p:cNvSpPr>
          <p:nvPr/>
        </p:nvSpPr>
        <p:spPr bwMode="auto">
          <a:xfrm>
            <a:off x="371367" y="1516722"/>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せいれい</a:t>
            </a:r>
          </a:p>
        </p:txBody>
      </p:sp>
      <p:sp>
        <p:nvSpPr>
          <p:cNvPr id="5" name="テキスト ボックス 4"/>
          <p:cNvSpPr txBox="1">
            <a:spLocks noChangeArrowheads="1"/>
          </p:cNvSpPr>
          <p:nvPr/>
        </p:nvSpPr>
        <p:spPr bwMode="auto">
          <a:xfrm>
            <a:off x="1835696" y="1516722"/>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わたし</a:t>
            </a:r>
          </a:p>
        </p:txBody>
      </p:sp>
      <p:sp>
        <p:nvSpPr>
          <p:cNvPr id="6" name="テキスト ボックス 5"/>
          <p:cNvSpPr txBox="1">
            <a:spLocks noChangeArrowheads="1"/>
          </p:cNvSpPr>
          <p:nvPr/>
        </p:nvSpPr>
        <p:spPr bwMode="auto">
          <a:xfrm>
            <a:off x="3113390" y="1516722"/>
            <a:ext cx="139667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しん</a:t>
            </a:r>
          </a:p>
        </p:txBody>
      </p:sp>
      <p:sp>
        <p:nvSpPr>
          <p:cNvPr id="7" name="テキスト ボックス 6"/>
          <p:cNvSpPr txBox="1">
            <a:spLocks noChangeArrowheads="1"/>
          </p:cNvSpPr>
          <p:nvPr/>
        </p:nvSpPr>
        <p:spPr bwMode="auto">
          <a:xfrm>
            <a:off x="7350853" y="2679303"/>
            <a:ext cx="11095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まじ</a:t>
            </a:r>
          </a:p>
        </p:txBody>
      </p:sp>
      <p:sp>
        <p:nvSpPr>
          <p:cNvPr id="8" name="テキスト ボックス 7"/>
          <p:cNvSpPr txBox="1">
            <a:spLocks noChangeArrowheads="1"/>
          </p:cNvSpPr>
          <p:nvPr/>
        </p:nvSpPr>
        <p:spPr bwMode="auto">
          <a:xfrm>
            <a:off x="5756857" y="2679303"/>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 い と</a:t>
            </a:r>
          </a:p>
        </p:txBody>
      </p:sp>
      <p:sp>
        <p:nvSpPr>
          <p:cNvPr id="9" name="テキスト ボックス 8"/>
          <p:cNvSpPr txBox="1">
            <a:spLocks noChangeArrowheads="1"/>
          </p:cNvSpPr>
          <p:nvPr/>
        </p:nvSpPr>
        <p:spPr bwMode="auto">
          <a:xfrm>
            <a:off x="971600" y="2647365"/>
            <a:ext cx="10327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せい</a:t>
            </a:r>
          </a:p>
        </p:txBody>
      </p:sp>
      <p:sp>
        <p:nvSpPr>
          <p:cNvPr id="10" name="テキスト ボックス 9"/>
          <p:cNvSpPr txBox="1">
            <a:spLocks noChangeArrowheads="1"/>
          </p:cNvSpPr>
          <p:nvPr/>
        </p:nvSpPr>
        <p:spPr bwMode="auto">
          <a:xfrm>
            <a:off x="2601598" y="2679303"/>
            <a:ext cx="1536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こうどう</a:t>
            </a:r>
            <a:endParaRPr lang="en-US" altLang="ja-JP" sz="2400" b="1">
              <a:solidFill>
                <a:schemeClr val="bg1"/>
              </a:solidFill>
            </a:endParaRPr>
          </a:p>
        </p:txBody>
      </p:sp>
      <p:sp>
        <p:nvSpPr>
          <p:cNvPr id="11" name="テキスト ボックス 10"/>
          <p:cNvSpPr txBox="1">
            <a:spLocks noChangeArrowheads="1"/>
          </p:cNvSpPr>
          <p:nvPr/>
        </p:nvSpPr>
        <p:spPr bwMode="auto">
          <a:xfrm>
            <a:off x="4139951" y="2679303"/>
            <a:ext cx="172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きょうかい</a:t>
            </a:r>
            <a:endParaRPr lang="en-US" altLang="ja-JP" sz="2400" b="1">
              <a:solidFill>
                <a:schemeClr val="bg1"/>
              </a:solidFill>
            </a:endParaRPr>
          </a:p>
        </p:txBody>
      </p:sp>
      <p:sp>
        <p:nvSpPr>
          <p:cNvPr id="12" name="テキスト ボックス 11"/>
          <p:cNvSpPr txBox="1">
            <a:spLocks noChangeArrowheads="1"/>
          </p:cNvSpPr>
          <p:nvPr/>
        </p:nvSpPr>
        <p:spPr bwMode="auto">
          <a:xfrm>
            <a:off x="9312" y="3831431"/>
            <a:ext cx="10669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つみ</a:t>
            </a:r>
            <a:endParaRPr lang="en-US" altLang="ja-JP" sz="2400" b="1">
              <a:solidFill>
                <a:schemeClr val="bg1"/>
              </a:solidFill>
            </a:endParaRPr>
          </a:p>
        </p:txBody>
      </p:sp>
      <p:sp>
        <p:nvSpPr>
          <p:cNvPr id="13" name="テキスト ボックス 12"/>
          <p:cNvSpPr txBox="1">
            <a:spLocks noChangeArrowheads="1"/>
          </p:cNvSpPr>
          <p:nvPr/>
        </p:nvSpPr>
        <p:spPr bwMode="auto">
          <a:xfrm>
            <a:off x="4545815" y="3831431"/>
            <a:ext cx="172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ふっかつ</a:t>
            </a:r>
            <a:endParaRPr lang="en-US" altLang="ja-JP" sz="2400" b="1">
              <a:solidFill>
                <a:schemeClr val="bg1"/>
              </a:solidFill>
            </a:endParaRPr>
          </a:p>
        </p:txBody>
      </p:sp>
      <p:sp>
        <p:nvSpPr>
          <p:cNvPr id="14" name="テキスト ボックス 13"/>
          <p:cNvSpPr txBox="1">
            <a:spLocks noChangeArrowheads="1"/>
          </p:cNvSpPr>
          <p:nvPr/>
        </p:nvSpPr>
        <p:spPr bwMode="auto">
          <a:xfrm>
            <a:off x="6084168" y="3831431"/>
            <a:ext cx="172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えいえん</a:t>
            </a:r>
            <a:endParaRPr lang="en-US" altLang="ja-JP" sz="2400" b="1">
              <a:solidFill>
                <a:schemeClr val="bg1"/>
              </a:solidFill>
            </a:endParaRPr>
          </a:p>
        </p:txBody>
      </p:sp>
      <p:sp>
        <p:nvSpPr>
          <p:cNvPr id="15" name="テキスト ボックス 14"/>
          <p:cNvSpPr txBox="1">
            <a:spLocks noChangeArrowheads="1"/>
          </p:cNvSpPr>
          <p:nvPr/>
        </p:nvSpPr>
        <p:spPr bwMode="auto">
          <a:xfrm>
            <a:off x="1010877" y="4941168"/>
            <a:ext cx="10242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a:solidFill>
                  <a:schemeClr val="bg1"/>
                </a:solidFill>
              </a:rPr>
              <a:t>しん</a:t>
            </a:r>
            <a:endParaRPr lang="en-US" altLang="ja-JP" sz="2400" b="1">
              <a:solidFill>
                <a:schemeClr val="bg1"/>
              </a:solidFill>
            </a:endParaRPr>
          </a:p>
        </p:txBody>
      </p:sp>
      <p:sp>
        <p:nvSpPr>
          <p:cNvPr id="16" name="テキスト ボックス 15"/>
          <p:cNvSpPr txBox="1">
            <a:spLocks noChangeArrowheads="1"/>
          </p:cNvSpPr>
          <p:nvPr/>
        </p:nvSpPr>
        <p:spPr bwMode="auto">
          <a:xfrm>
            <a:off x="1115616" y="3831431"/>
            <a:ext cx="11266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400" b="1" err="1">
                <a:solidFill>
                  <a:schemeClr val="bg1"/>
                </a:solidFill>
              </a:rPr>
              <a:t>ゆる</a:t>
            </a:r>
            <a:endParaRPr lang="en-US" altLang="ja-JP" sz="2400" b="1">
              <a:solidFill>
                <a:schemeClr val="bg1"/>
              </a:solidFill>
            </a:endParaRPr>
          </a:p>
        </p:txBody>
      </p:sp>
      <p:sp>
        <p:nvSpPr>
          <p:cNvPr id="17" name="テキスト ボックス 16"/>
          <p:cNvSpPr txBox="1">
            <a:spLocks noChangeArrowheads="1"/>
          </p:cNvSpPr>
          <p:nvPr/>
        </p:nvSpPr>
        <p:spPr bwMode="auto">
          <a:xfrm>
            <a:off x="3635896" y="220578"/>
            <a:ext cx="225667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し    と    しんじょう</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教会の祈り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1304176"/>
            <a:ext cx="9143999" cy="5509200"/>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司）　神さま。</a:t>
            </a:r>
            <a:endParaRPr kumimoji="1" lang="en-US" altLang="ja-JP"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endParaRPr>
          </a:p>
          <a:p>
            <a:pPr marL="0" marR="0" lvl="0" indent="0" algn="l" defTabSz="914400" rtl="0" eaLnBrk="1" fontAlgn="base" latinLnBrk="0" hangingPunct="1">
              <a:lnSpc>
                <a:spcPct val="100000"/>
              </a:lnSpc>
              <a:spcBef>
                <a:spcPct val="0"/>
              </a:spcBef>
              <a:spcAft>
                <a:spcPct val="0"/>
              </a:spcAft>
              <a:buClrTx/>
              <a:buSzTx/>
              <a:buFontTx/>
              <a:buNone/>
              <a:defRPr/>
            </a:pP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私たちは主イエス・キリストによって成し遂げられたあなたの御わざを称えます。あなたはみ言葉によって全てのものを創り、イエス・キリストを命の言葉として、この世にお贈りくださいました。この世の知恵では見出すことが出来ない深い憐れみと愛に感謝します。</a:t>
            </a:r>
          </a:p>
        </p:txBody>
      </p:sp>
      <p:sp>
        <p:nvSpPr>
          <p:cNvPr id="4" name="テキスト ボックス 3"/>
          <p:cNvSpPr txBox="1">
            <a:spLocks noChangeArrowheads="1"/>
          </p:cNvSpPr>
          <p:nvPr/>
        </p:nvSpPr>
        <p:spPr bwMode="auto">
          <a:xfrm>
            <a:off x="3203848"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きょうかい          いの</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教会の祈り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1304176"/>
            <a:ext cx="9143999" cy="3477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1" lang="ja-JP" altLang="en-US" sz="1800" b="0" i="0" u="none" strike="noStrike" kern="1200" cap="none" spc="0" normalizeH="0" baseline="0" noProof="0">
                <a:ln>
                  <a:noFill/>
                </a:ln>
                <a:solidFill>
                  <a:prstClr val="white"/>
                </a:solidFill>
                <a:effectLst/>
                <a:uLnTx/>
                <a:uFillTx/>
                <a:latin typeface="Calibri" panose="020F0502020204030204" pitchFamily="34" charset="0"/>
                <a:ea typeface="ＭＳ Ｐゴシック" panose="020B0600070205080204" charset="-128"/>
                <a:cs typeface="+mn-cs"/>
              </a:rPr>
              <a:t>　</a:t>
            </a: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司）　</a:t>
            </a:r>
            <a:r>
              <a:rPr lang="ja-JP" altLang="en-US" sz="4400" noProof="0">
                <a:solidFill>
                  <a:srgbClr val="00FFFF"/>
                </a:solidFill>
                <a:latin typeface="Calibri" panose="020F0502020204030204" pitchFamily="34" charset="0"/>
              </a:rPr>
              <a:t>恵みの神さま。</a:t>
            </a:r>
            <a:r>
              <a:rPr lang="ja-JP" altLang="en-US" sz="4400">
                <a:solidFill>
                  <a:srgbClr val="00FFFF"/>
                </a:solidFill>
                <a:latin typeface="Calibri" panose="020F0502020204030204" pitchFamily="34" charset="0"/>
              </a:rPr>
              <a:t>あなたの御言葉から受けた恵みに応え、私たちは心を合わせ、父なる神であるあなたに祈ります。私たちの祈りを、聞き届けてください。</a:t>
            </a:r>
            <a:endParaRPr lang="en-US" altLang="ja-JP" sz="4400" noProof="0">
              <a:solidFill>
                <a:srgbClr val="00FFFF"/>
              </a:solidFill>
              <a:latin typeface="Calibri" panose="020F0502020204030204" pitchFamily="34" charset="0"/>
            </a:endParaRPr>
          </a:p>
        </p:txBody>
      </p:sp>
      <p:sp>
        <p:nvSpPr>
          <p:cNvPr id="4" name="テキスト ボックス 3"/>
          <p:cNvSpPr txBox="1">
            <a:spLocks noChangeArrowheads="1"/>
          </p:cNvSpPr>
          <p:nvPr/>
        </p:nvSpPr>
        <p:spPr bwMode="auto">
          <a:xfrm>
            <a:off x="3203848"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きょうかい          いの</a:t>
            </a:r>
          </a:p>
        </p:txBody>
      </p:sp>
      <p:sp>
        <p:nvSpPr>
          <p:cNvPr id="5" name="テキスト ボックス 3"/>
          <p:cNvSpPr txBox="1">
            <a:spLocks noChangeArrowheads="1"/>
          </p:cNvSpPr>
          <p:nvPr/>
        </p:nvSpPr>
        <p:spPr bwMode="auto">
          <a:xfrm>
            <a:off x="0" y="5373216"/>
            <a:ext cx="9144000" cy="769441"/>
          </a:xfrm>
          <a:prstGeom prst="rect">
            <a:avLst/>
          </a:prstGeom>
          <a:noFill/>
          <a:ln w="9525">
            <a:noFill/>
            <a:miter lim="800000"/>
          </a:ln>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lang="ja-JP" altLang="en-US" sz="4400" noProof="0">
                <a:solidFill>
                  <a:srgbClr val="00FFFF"/>
                </a:solidFill>
                <a:latin typeface="Calibri" panose="020F0502020204030204" pitchFamily="34" charset="0"/>
              </a:rPr>
              <a:t>（諸祈祷）</a:t>
            </a:r>
            <a:endParaRPr lang="en-US" altLang="ja-JP" sz="4400" noProof="0">
              <a:solidFill>
                <a:srgbClr val="00FFFF"/>
              </a:solidFill>
              <a:latin typeface="Calibri" panose="020F0502020204030204"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テキスト ボックス 3"/>
          <p:cNvSpPr txBox="1">
            <a:spLocks noChangeArrowheads="1"/>
          </p:cNvSpPr>
          <p:nvPr/>
        </p:nvSpPr>
        <p:spPr bwMode="auto">
          <a:xfrm>
            <a:off x="35496" y="1052736"/>
            <a:ext cx="9078251" cy="5909310"/>
          </a:xfrm>
          <a:prstGeom prst="rect">
            <a:avLst/>
          </a:prstGeom>
          <a:noFill/>
          <a:ln w="9525">
            <a:noFill/>
            <a:miter lim="800000"/>
          </a:ln>
        </p:spPr>
        <p:txBody>
          <a:bodyPr wrap="square">
            <a:spAutoFit/>
          </a:bodyPr>
          <a:lstStyle/>
          <a:p>
            <a:pPr>
              <a:lnSpc>
                <a:spcPct val="150000"/>
              </a:lnSpc>
            </a:pPr>
            <a:r>
              <a:rPr lang="ja-JP" altLang="en-US" sz="3200">
                <a:solidFill>
                  <a:srgbClr val="00FFFF"/>
                </a:solidFill>
                <a:latin typeface="Calibri" panose="020F0502020204030204" pitchFamily="34" charset="0"/>
              </a:rPr>
              <a:t>（結びの祈り）</a:t>
            </a:r>
            <a:endParaRPr lang="en-US" altLang="ja-JP" sz="3200">
              <a:solidFill>
                <a:srgbClr val="00FFFF"/>
              </a:solidFill>
              <a:latin typeface="Calibri" panose="020F0502020204030204" pitchFamily="34" charset="0"/>
            </a:endParaRPr>
          </a:p>
          <a:p>
            <a:pPr>
              <a:lnSpc>
                <a:spcPct val="150000"/>
              </a:lnSpc>
            </a:pPr>
            <a:r>
              <a:rPr lang="ja-JP" altLang="en-US" sz="4400">
                <a:solidFill>
                  <a:srgbClr val="00FFFF"/>
                </a:solidFill>
                <a:latin typeface="Calibri" panose="020F0502020204030204" pitchFamily="34" charset="0"/>
              </a:rPr>
              <a:t>司）</a:t>
            </a: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恵みの神さま。あなたの憐れみに</a:t>
            </a: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信頼し、私たちのすべての祈りを</a:t>
            </a:r>
            <a:endParaRPr lang="en-US" altLang="ja-JP" sz="4400">
              <a:solidFill>
                <a:srgbClr val="00FFFF"/>
              </a:solidFill>
              <a:latin typeface="Calibri" panose="020F0502020204030204" pitchFamily="34" charset="0"/>
            </a:endParaRPr>
          </a:p>
          <a:p>
            <a:pPr>
              <a:lnSpc>
                <a:spcPct val="150000"/>
              </a:lnSpc>
            </a:pP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委ねます。私たちの救い主、</a:t>
            </a:r>
            <a:endParaRPr lang="en-US" altLang="ja-JP" sz="4400">
              <a:solidFill>
                <a:srgbClr val="00FFFF"/>
              </a:solidFill>
              <a:latin typeface="Calibri" panose="020F0502020204030204" pitchFamily="34" charset="0"/>
            </a:endParaRPr>
          </a:p>
          <a:p>
            <a:pPr>
              <a:lnSpc>
                <a:spcPct val="150000"/>
              </a:lnSpc>
            </a:pPr>
            <a:r>
              <a:rPr lang="en-US" altLang="ja-JP" sz="4400">
                <a:solidFill>
                  <a:srgbClr val="00FFFF"/>
                </a:solidFill>
                <a:latin typeface="Calibri" panose="020F0502020204030204" pitchFamily="34" charset="0"/>
              </a:rPr>
              <a:t>	</a:t>
            </a:r>
            <a:r>
              <a:rPr lang="ja-JP" altLang="en-US" sz="4400">
                <a:solidFill>
                  <a:srgbClr val="00FFFF"/>
                </a:solidFill>
                <a:latin typeface="Calibri" panose="020F0502020204030204" pitchFamily="34" charset="0"/>
              </a:rPr>
              <a:t>イエス・キリストによって祈ります。</a:t>
            </a:r>
            <a:endParaRPr lang="en-US" altLang="ja-JP" sz="4400">
              <a:solidFill>
                <a:srgbClr val="00FFFF"/>
              </a:solidFill>
              <a:latin typeface="Calibri" panose="020F0502020204030204" pitchFamily="34" charset="0"/>
            </a:endParaRPr>
          </a:p>
          <a:p>
            <a:pPr>
              <a:lnSpc>
                <a:spcPct val="150000"/>
              </a:lnSpc>
            </a:pPr>
            <a:r>
              <a:rPr lang="ja-JP" altLang="en-US" sz="4400">
                <a:solidFill>
                  <a:schemeClr val="bg1"/>
                </a:solidFill>
                <a:latin typeface="Calibri" panose="020F0502020204030204" pitchFamily="34" charset="0"/>
              </a:rPr>
              <a:t>衆）アーメン</a:t>
            </a:r>
          </a:p>
        </p:txBody>
      </p:sp>
      <p:sp>
        <p:nvSpPr>
          <p:cNvPr id="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教会の祈り</a:t>
            </a:r>
            <a:endParaRPr lang="ja-JP" altLang="en-US" sz="3600">
              <a:solidFill>
                <a:schemeClr val="bg1"/>
              </a:solidFill>
            </a:endParaRPr>
          </a:p>
        </p:txBody>
      </p:sp>
      <p:sp>
        <p:nvSpPr>
          <p:cNvPr id="4" name="テキスト ボックス 3"/>
          <p:cNvSpPr txBox="1">
            <a:spLocks noChangeArrowheads="1"/>
          </p:cNvSpPr>
          <p:nvPr/>
        </p:nvSpPr>
        <p:spPr bwMode="auto">
          <a:xfrm>
            <a:off x="3203848"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きょうかい          いの</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260648"/>
            <a:ext cx="8229600" cy="1143000"/>
          </a:xfrm>
        </p:spPr>
        <p:txBody>
          <a:bodyPr/>
          <a:lstStyle/>
          <a:p>
            <a:pPr eaLnBrk="1" hangingPunct="1"/>
            <a:r>
              <a:rPr lang="ja-JP" altLang="en-US" sz="4800" u="sng">
                <a:solidFill>
                  <a:schemeClr val="bg1"/>
                </a:solidFill>
              </a:rPr>
              <a:t>平和の挨拶</a:t>
            </a:r>
            <a:endParaRPr lang="ja-JP" altLang="en-US" sz="4800">
              <a:solidFill>
                <a:schemeClr val="bg1"/>
              </a:solidFill>
            </a:endParaRPr>
          </a:p>
        </p:txBody>
      </p:sp>
      <p:sp>
        <p:nvSpPr>
          <p:cNvPr id="3" name="コンテンツ プレースホルダー 2"/>
          <p:cNvSpPr>
            <a:spLocks noGrp="1"/>
          </p:cNvSpPr>
          <p:nvPr>
            <p:ph idx="1"/>
          </p:nvPr>
        </p:nvSpPr>
        <p:spPr>
          <a:xfrm>
            <a:off x="0" y="1988840"/>
            <a:ext cx="9144000" cy="3672408"/>
          </a:xfrm>
        </p:spPr>
        <p:txBody>
          <a:bodyPr>
            <a:noAutofit/>
          </a:bodyPr>
          <a:lstStyle/>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主の平和がみなさんと</a:t>
            </a:r>
            <a:endParaRPr lang="en-US" altLang="ja-JP" sz="4400">
              <a:solidFill>
                <a:srgbClr val="00FFFF"/>
              </a:solidFill>
            </a:endParaRPr>
          </a:p>
          <a:p>
            <a:pPr marL="0" indent="0" eaLnBrk="1" hangingPunct="1">
              <a:lnSpc>
                <a:spcPct val="120000"/>
              </a:lnSpc>
              <a:buNone/>
              <a:defRPr/>
            </a:pPr>
            <a:r>
              <a:rPr lang="ja-JP" altLang="en-US" sz="4400">
                <a:solidFill>
                  <a:srgbClr val="00FFFF"/>
                </a:solidFill>
              </a:rPr>
              <a:t>　　　　　　　　　共にありますように。</a:t>
            </a:r>
            <a:endParaRPr lang="en-US" altLang="ja-JP" sz="4400">
              <a:solidFill>
                <a:srgbClr val="00FFFF"/>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またあなたと共に。</a:t>
            </a:r>
            <a:endParaRPr lang="en-US" altLang="ja-JP" sz="4400">
              <a:solidFill>
                <a:schemeClr val="bg1"/>
              </a:solidFill>
            </a:endParaRPr>
          </a:p>
        </p:txBody>
      </p:sp>
      <p:sp>
        <p:nvSpPr>
          <p:cNvPr id="5" name="テキスト ボックス 4"/>
          <p:cNvSpPr txBox="1"/>
          <p:nvPr/>
        </p:nvSpPr>
        <p:spPr>
          <a:xfrm>
            <a:off x="3131840" y="188640"/>
            <a:ext cx="3096344" cy="461665"/>
          </a:xfrm>
          <a:prstGeom prst="rect">
            <a:avLst/>
          </a:prstGeom>
          <a:noFill/>
        </p:spPr>
        <p:txBody>
          <a:bodyPr wrap="square">
            <a:spAutoFit/>
          </a:bodyPr>
          <a:lstStyle/>
          <a:p>
            <a:r>
              <a:rPr lang="ja-JP" altLang="en-US" sz="2400">
                <a:solidFill>
                  <a:schemeClr val="bg1"/>
                </a:solidFill>
              </a:rPr>
              <a:t>へいわ　　　　あいさつ</a:t>
            </a:r>
          </a:p>
        </p:txBody>
      </p:sp>
      <p:sp>
        <p:nvSpPr>
          <p:cNvPr id="7" name="テキスト ボックス 6"/>
          <p:cNvSpPr txBox="1"/>
          <p:nvPr/>
        </p:nvSpPr>
        <p:spPr>
          <a:xfrm>
            <a:off x="3923928" y="3645024"/>
            <a:ext cx="741141" cy="461665"/>
          </a:xfrm>
          <a:prstGeom prst="rect">
            <a:avLst/>
          </a:prstGeom>
          <a:noFill/>
        </p:spPr>
        <p:txBody>
          <a:bodyPr wrap="square">
            <a:spAutoFit/>
          </a:bodyPr>
          <a:lstStyle/>
          <a:p>
            <a:r>
              <a:rPr lang="ja-JP" altLang="en-US" sz="2400">
                <a:solidFill>
                  <a:schemeClr val="bg1"/>
                </a:solidFill>
              </a:rPr>
              <a:t>とも</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 </a:t>
            </a:r>
            <a:r>
              <a:rPr lang="en-US" altLang="ja-JP" u="sng" dirty="0">
                <a:solidFill>
                  <a:schemeClr val="bg1"/>
                </a:solidFill>
              </a:rPr>
              <a:t>37</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628800"/>
            <a:ext cx="9144000" cy="5328592"/>
          </a:xfrm>
        </p:spPr>
        <p:txBody>
          <a:bodyPr>
            <a:noAutofit/>
          </a:bodyPr>
          <a:lstStyle/>
          <a:p>
            <a:pPr marL="0" indent="0">
              <a:lnSpc>
                <a:spcPct val="120000"/>
              </a:lnSpc>
              <a:buNone/>
            </a:pPr>
            <a:r>
              <a:rPr lang="ja-JP" altLang="en-US" sz="4400" dirty="0">
                <a:solidFill>
                  <a:schemeClr val="bg1"/>
                </a:solidFill>
              </a:rPr>
              <a:t>１．</a:t>
            </a:r>
            <a:r>
              <a:rPr lang="en-US" altLang="ja-JP" sz="4400" dirty="0">
                <a:solidFill>
                  <a:schemeClr val="bg1"/>
                </a:solidFill>
              </a:rPr>
              <a:t>	</a:t>
            </a:r>
            <a:r>
              <a:rPr lang="ja-JP" altLang="en-US" sz="4400" dirty="0">
                <a:solidFill>
                  <a:schemeClr val="bg1"/>
                </a:solidFill>
              </a:rPr>
              <a:t>きよしこのよる　星はひかり、</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救いのみ子は　まぶねのなかに　</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眠りたもう　やすらかに。</a:t>
            </a:r>
            <a:endParaRPr lang="en-US" altLang="ja-JP" sz="4400" dirty="0">
              <a:solidFill>
                <a:schemeClr val="bg1"/>
              </a:solidFill>
            </a:endParaRPr>
          </a:p>
          <a:p>
            <a:pPr marL="0" indent="0">
              <a:lnSpc>
                <a:spcPct val="120000"/>
              </a:lnSpc>
              <a:buNone/>
            </a:pPr>
            <a:r>
              <a:rPr lang="en-US" altLang="ja-JP" sz="4400" dirty="0">
                <a:solidFill>
                  <a:schemeClr val="bg1"/>
                </a:solidFill>
              </a:rPr>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116632"/>
            <a:ext cx="8229600" cy="1143000"/>
          </a:xfrm>
        </p:spPr>
        <p:txBody>
          <a:bodyPr/>
          <a:lstStyle/>
          <a:p>
            <a:pPr eaLnBrk="1" hangingPunct="1"/>
            <a:r>
              <a:rPr lang="ja-JP" altLang="en-US" sz="4800" dirty="0">
                <a:solidFill>
                  <a:schemeClr val="bg1"/>
                </a:solidFill>
              </a:rPr>
              <a:t>設定</a:t>
            </a:r>
          </a:p>
        </p:txBody>
      </p:sp>
      <p:sp>
        <p:nvSpPr>
          <p:cNvPr id="3" name="コンテンツ プレースホルダー 2"/>
          <p:cNvSpPr>
            <a:spLocks noGrp="1"/>
          </p:cNvSpPr>
          <p:nvPr>
            <p:ph idx="1"/>
          </p:nvPr>
        </p:nvSpPr>
        <p:spPr>
          <a:xfrm>
            <a:off x="-21704" y="1124744"/>
            <a:ext cx="9058200" cy="5733256"/>
          </a:xfrm>
        </p:spPr>
        <p:txBody>
          <a:bodyPr>
            <a:noAutofit/>
          </a:bodyPr>
          <a:lstStyle/>
          <a:p>
            <a:pPr marL="0" indent="0" eaLnBrk="1" hangingPunct="1">
              <a:lnSpc>
                <a:spcPct val="120000"/>
              </a:lnSpc>
              <a:buNone/>
              <a:defRPr/>
            </a:pPr>
            <a:r>
              <a:rPr lang="ja-JP" altLang="ja-JP" sz="4400" dirty="0">
                <a:solidFill>
                  <a:srgbClr val="00FFFF"/>
                </a:solidFill>
              </a:rPr>
              <a:t>司）</a:t>
            </a:r>
            <a:r>
              <a:rPr lang="en-US" altLang="ja-JP" sz="4400" dirty="0">
                <a:solidFill>
                  <a:srgbClr val="00FFFF"/>
                </a:solidFill>
              </a:rPr>
              <a:t>	</a:t>
            </a:r>
            <a:r>
              <a:rPr lang="ja-JP" altLang="en-US" sz="4400" dirty="0">
                <a:solidFill>
                  <a:srgbClr val="00FFFF"/>
                </a:solidFill>
              </a:rPr>
              <a:t>私たちの主イエス・キリストは渡される夜、パンを取り、感謝し、これを裂き、弟子たちに与えて言われました。</a:t>
            </a:r>
            <a:endParaRPr lang="en-US" altLang="ja-JP" sz="4400" dirty="0">
              <a:solidFill>
                <a:srgbClr val="00FFFF"/>
              </a:solidFill>
            </a:endParaRPr>
          </a:p>
          <a:p>
            <a:pPr marL="0" indent="0" eaLnBrk="1" hangingPunct="1">
              <a:lnSpc>
                <a:spcPct val="120000"/>
              </a:lnSpc>
              <a:buNone/>
              <a:defRPr/>
            </a:pPr>
            <a:r>
              <a:rPr lang="ja-JP" altLang="en-US" sz="4400" dirty="0">
                <a:solidFill>
                  <a:srgbClr val="00FFFF"/>
                </a:solidFill>
              </a:rPr>
              <a:t>「取って食べなさい。これはあなたがたのために与えるわたしのからだである。わたしの記念のため、これを行いなさい」。</a:t>
            </a:r>
            <a:endParaRPr lang="en-US" altLang="ja-JP" sz="4400" dirty="0">
              <a:solidFill>
                <a:srgbClr val="00FFFF"/>
              </a:solidFill>
            </a:endParaRPr>
          </a:p>
        </p:txBody>
      </p:sp>
      <p:sp>
        <p:nvSpPr>
          <p:cNvPr id="8" name="テキスト ボックス 7"/>
          <p:cNvSpPr txBox="1"/>
          <p:nvPr/>
        </p:nvSpPr>
        <p:spPr>
          <a:xfrm>
            <a:off x="3970696" y="-9053"/>
            <a:ext cx="1440160" cy="461665"/>
          </a:xfrm>
          <a:prstGeom prst="rect">
            <a:avLst/>
          </a:prstGeom>
          <a:noFill/>
        </p:spPr>
        <p:txBody>
          <a:bodyPr wrap="square">
            <a:spAutoFit/>
          </a:bodyPr>
          <a:lstStyle/>
          <a:p>
            <a:r>
              <a:rPr lang="ja-JP" altLang="en-US" sz="2400" dirty="0">
                <a:solidFill>
                  <a:schemeClr val="bg1"/>
                </a:solidFill>
              </a:rPr>
              <a:t>せってい</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116632"/>
            <a:ext cx="8229600" cy="1143000"/>
          </a:xfrm>
        </p:spPr>
        <p:txBody>
          <a:bodyPr/>
          <a:lstStyle/>
          <a:p>
            <a:pPr eaLnBrk="1" hangingPunct="1"/>
            <a:r>
              <a:rPr lang="ja-JP" altLang="en-US" sz="4800" dirty="0">
                <a:solidFill>
                  <a:schemeClr val="bg1"/>
                </a:solidFill>
              </a:rPr>
              <a:t>設定</a:t>
            </a:r>
          </a:p>
        </p:txBody>
      </p:sp>
      <p:sp>
        <p:nvSpPr>
          <p:cNvPr id="3" name="コンテンツ プレースホルダー 2"/>
          <p:cNvSpPr>
            <a:spLocks noGrp="1"/>
          </p:cNvSpPr>
          <p:nvPr>
            <p:ph idx="1"/>
          </p:nvPr>
        </p:nvSpPr>
        <p:spPr>
          <a:xfrm>
            <a:off x="28512" y="1052736"/>
            <a:ext cx="9324528" cy="5976664"/>
          </a:xfrm>
        </p:spPr>
        <p:txBody>
          <a:bodyPr>
            <a:noAutofit/>
          </a:bodyPr>
          <a:lstStyle/>
          <a:p>
            <a:pPr marL="0" indent="0" eaLnBrk="1" hangingPunct="1">
              <a:lnSpc>
                <a:spcPct val="120000"/>
              </a:lnSpc>
              <a:buNone/>
              <a:defRPr/>
            </a:pPr>
            <a:r>
              <a:rPr lang="ja-JP" altLang="en-US" sz="4400" dirty="0">
                <a:solidFill>
                  <a:srgbClr val="00FFFF"/>
                </a:solidFill>
              </a:rPr>
              <a:t>食事ののち、杯をも同じようにして言われました。「取って飲みなさい。これは罪の赦しのため、あなたがたと多くの人々のために流す、わたしの血による新しい契約である。わたしの記念のため、これを行いなさい」。</a:t>
            </a:r>
            <a:endParaRPr lang="en-US" altLang="ja-JP" sz="4400" dirty="0">
              <a:solidFill>
                <a:srgbClr val="00FFFF"/>
              </a:solidFill>
            </a:endParaRPr>
          </a:p>
          <a:p>
            <a:pPr marL="0" indent="0" eaLnBrk="1" hangingPunct="1">
              <a:lnSpc>
                <a:spcPct val="120000"/>
              </a:lnSpc>
              <a:buFont typeface="Arial" panose="020B0604020202020204" pitchFamily="34" charset="0"/>
              <a:buNone/>
              <a:defRPr/>
            </a:pPr>
            <a:r>
              <a:rPr lang="ja-JP" altLang="en-US" sz="4400" dirty="0">
                <a:solidFill>
                  <a:schemeClr val="bg1"/>
                </a:solidFill>
              </a:rPr>
              <a:t>衆）</a:t>
            </a:r>
            <a:r>
              <a:rPr lang="en-US" altLang="ja-JP" sz="4400" dirty="0">
                <a:solidFill>
                  <a:schemeClr val="bg1"/>
                </a:solidFill>
              </a:rPr>
              <a:t>	</a:t>
            </a:r>
            <a:r>
              <a:rPr lang="ja-JP" altLang="en-US" sz="4400" dirty="0">
                <a:solidFill>
                  <a:schemeClr val="bg1"/>
                </a:solidFill>
              </a:rPr>
              <a:t>アーメン</a:t>
            </a:r>
            <a:endParaRPr lang="en-US" altLang="ja-JP" sz="4400" dirty="0">
              <a:solidFill>
                <a:schemeClr val="bg1"/>
              </a:solidFill>
            </a:endParaRPr>
          </a:p>
          <a:p>
            <a:pPr marL="0" indent="0" eaLnBrk="1" hangingPunct="1">
              <a:lnSpc>
                <a:spcPct val="120000"/>
              </a:lnSpc>
              <a:buNone/>
              <a:defRPr/>
            </a:pPr>
            <a:endParaRPr lang="en-US" altLang="ja-JP" sz="4400" dirty="0">
              <a:solidFill>
                <a:schemeClr val="bg1"/>
              </a:solidFill>
            </a:endParaRPr>
          </a:p>
        </p:txBody>
      </p:sp>
      <p:sp>
        <p:nvSpPr>
          <p:cNvPr id="5" name="テキスト ボックス 4"/>
          <p:cNvSpPr txBox="1"/>
          <p:nvPr/>
        </p:nvSpPr>
        <p:spPr>
          <a:xfrm>
            <a:off x="3970696" y="-9053"/>
            <a:ext cx="1440160" cy="461665"/>
          </a:xfrm>
          <a:prstGeom prst="rect">
            <a:avLst/>
          </a:prstGeom>
          <a:noFill/>
        </p:spPr>
        <p:txBody>
          <a:bodyPr wrap="square">
            <a:spAutoFit/>
          </a:bodyPr>
          <a:lstStyle/>
          <a:p>
            <a:r>
              <a:rPr lang="ja-JP" altLang="en-US" sz="2400" dirty="0">
                <a:solidFill>
                  <a:schemeClr val="bg1"/>
                </a:solidFill>
              </a:rPr>
              <a:t>せってい</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48122"/>
            <a:ext cx="9144000" cy="6009878"/>
          </a:xfrm>
        </p:spPr>
        <p:txBody>
          <a:bodyPr>
            <a:noAutofit/>
          </a:bodyPr>
          <a:lstStyle/>
          <a:p>
            <a:pPr marL="0" indent="0">
              <a:lnSpc>
                <a:spcPct val="120000"/>
              </a:lnSpc>
              <a:buNone/>
            </a:pPr>
            <a:r>
              <a:rPr lang="ja-JP" altLang="en-US" sz="4000">
                <a:solidFill>
                  <a:srgbClr val="00FFFF"/>
                </a:solidFill>
              </a:rPr>
              <a:t>司）祈りましょう。</a:t>
            </a:r>
            <a:endParaRPr lang="en-US" altLang="ja-JP" sz="4000">
              <a:solidFill>
                <a:srgbClr val="00FFFF"/>
              </a:solidFill>
            </a:endParaRPr>
          </a:p>
          <a:p>
            <a:pPr marL="0" indent="0">
              <a:lnSpc>
                <a:spcPct val="140000"/>
              </a:lnSpc>
              <a:buNone/>
            </a:pPr>
            <a:r>
              <a:rPr lang="ja-JP" altLang="en-US" sz="4400">
                <a:solidFill>
                  <a:schemeClr val="bg1"/>
                </a:solidFill>
              </a:rPr>
              <a:t>全）天の父よ。</a:t>
            </a:r>
            <a:endParaRPr lang="en-US" altLang="ja-JP" sz="4400">
              <a:solidFill>
                <a:schemeClr val="bg1"/>
              </a:solidFill>
            </a:endParaRPr>
          </a:p>
          <a:p>
            <a:pPr marL="0" indent="0">
              <a:lnSpc>
                <a:spcPct val="140000"/>
              </a:lnSpc>
              <a:buNone/>
            </a:pPr>
            <a:r>
              <a:rPr lang="ja-JP" altLang="en-US" sz="4400">
                <a:solidFill>
                  <a:schemeClr val="bg1"/>
                </a:solidFill>
              </a:rPr>
              <a:t>　　</a:t>
            </a:r>
            <a:r>
              <a:rPr lang="ja-JP" altLang="en-US" sz="4400" err="1">
                <a:solidFill>
                  <a:schemeClr val="bg1"/>
                </a:solidFill>
              </a:rPr>
              <a:t>み</a:t>
            </a:r>
            <a:r>
              <a:rPr lang="ja-JP" altLang="en-US" sz="4400">
                <a:solidFill>
                  <a:schemeClr val="bg1"/>
                </a:solidFill>
              </a:rPr>
              <a:t>名があがめられますように。</a:t>
            </a:r>
          </a:p>
          <a:p>
            <a:pPr marL="0" indent="0">
              <a:lnSpc>
                <a:spcPct val="140000"/>
              </a:lnSpc>
              <a:buNone/>
            </a:pPr>
            <a:r>
              <a:rPr lang="ja-JP" altLang="en-US" sz="4400">
                <a:solidFill>
                  <a:schemeClr val="bg1"/>
                </a:solidFill>
              </a:rPr>
              <a:t>　　</a:t>
            </a:r>
            <a:r>
              <a:rPr lang="ja-JP" altLang="en-US" sz="4400" err="1">
                <a:solidFill>
                  <a:schemeClr val="bg1"/>
                </a:solidFill>
              </a:rPr>
              <a:t>み</a:t>
            </a:r>
            <a:r>
              <a:rPr lang="ja-JP" altLang="en-US" sz="4400">
                <a:solidFill>
                  <a:schemeClr val="bg1"/>
                </a:solidFill>
              </a:rPr>
              <a:t>国が来ますように。</a:t>
            </a:r>
          </a:p>
          <a:p>
            <a:pPr marL="0" indent="0">
              <a:lnSpc>
                <a:spcPct val="140000"/>
              </a:lnSpc>
              <a:buNone/>
            </a:pPr>
            <a:r>
              <a:rPr lang="ja-JP" altLang="en-US" sz="4400">
                <a:solidFill>
                  <a:schemeClr val="bg1"/>
                </a:solidFill>
              </a:rPr>
              <a:t>　　</a:t>
            </a:r>
            <a:r>
              <a:rPr lang="ja-JP" altLang="en-US" sz="4400" err="1">
                <a:solidFill>
                  <a:schemeClr val="bg1"/>
                </a:solidFill>
              </a:rPr>
              <a:t>み</a:t>
            </a:r>
            <a:r>
              <a:rPr lang="ja-JP" altLang="en-US" sz="4400">
                <a:solidFill>
                  <a:schemeClr val="bg1"/>
                </a:solidFill>
              </a:rPr>
              <a:t>心が天で行なわれるように、　　　</a:t>
            </a:r>
            <a:endParaRPr lang="en-US" altLang="ja-JP" sz="4400">
              <a:solidFill>
                <a:schemeClr val="bg1"/>
              </a:solidFill>
            </a:endParaRPr>
          </a:p>
          <a:p>
            <a:pPr marL="0" indent="0">
              <a:lnSpc>
                <a:spcPct val="140000"/>
              </a:lnSpc>
              <a:buNone/>
            </a:pPr>
            <a:r>
              <a:rPr lang="ja-JP" altLang="en-US" sz="4400">
                <a:solidFill>
                  <a:schemeClr val="bg1"/>
                </a:solidFill>
              </a:rPr>
              <a:t>　　　地上でも行なわれますように。</a:t>
            </a:r>
            <a:endParaRPr lang="en-US" altLang="ja-JP" sz="4400">
              <a:solidFill>
                <a:schemeClr val="bg1"/>
              </a:solidFill>
            </a:endParaRPr>
          </a:p>
          <a:p>
            <a:pPr marL="0" indent="0">
              <a:lnSpc>
                <a:spcPct val="120000"/>
              </a:lnSpc>
              <a:buNone/>
            </a:pPr>
            <a:r>
              <a:rPr lang="ja-JP" altLang="en-US" sz="4400">
                <a:solidFill>
                  <a:schemeClr val="bg1"/>
                </a:solidFill>
              </a:rPr>
              <a:t>　　</a:t>
            </a:r>
          </a:p>
        </p:txBody>
      </p:sp>
      <p:sp>
        <p:nvSpPr>
          <p:cNvPr id="11" name="テキスト ボックス 5"/>
          <p:cNvSpPr txBox="1">
            <a:spLocks noChangeArrowheads="1"/>
          </p:cNvSpPr>
          <p:nvPr/>
        </p:nvSpPr>
        <p:spPr bwMode="auto">
          <a:xfrm>
            <a:off x="859241" y="1668810"/>
            <a:ext cx="792799"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てん</a:t>
            </a:r>
          </a:p>
        </p:txBody>
      </p:sp>
      <p:sp>
        <p:nvSpPr>
          <p:cNvPr id="12" name="テキスト ボックス 7"/>
          <p:cNvSpPr txBox="1">
            <a:spLocks noChangeArrowheads="1"/>
          </p:cNvSpPr>
          <p:nvPr/>
        </p:nvSpPr>
        <p:spPr bwMode="auto">
          <a:xfrm>
            <a:off x="1979712" y="1668810"/>
            <a:ext cx="719137"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ちち</a:t>
            </a:r>
          </a:p>
        </p:txBody>
      </p:sp>
      <p:sp>
        <p:nvSpPr>
          <p:cNvPr id="13" name="テキスト ボックス 8"/>
          <p:cNvSpPr txBox="1">
            <a:spLocks noChangeArrowheads="1"/>
          </p:cNvSpPr>
          <p:nvPr/>
        </p:nvSpPr>
        <p:spPr bwMode="auto">
          <a:xfrm>
            <a:off x="1475656" y="2740918"/>
            <a:ext cx="7207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な</a:t>
            </a:r>
          </a:p>
        </p:txBody>
      </p:sp>
      <p:sp>
        <p:nvSpPr>
          <p:cNvPr id="14" name="テキスト ボックス 9"/>
          <p:cNvSpPr txBox="1">
            <a:spLocks noChangeArrowheads="1"/>
          </p:cNvSpPr>
          <p:nvPr/>
        </p:nvSpPr>
        <p:spPr bwMode="auto">
          <a:xfrm>
            <a:off x="1331640" y="3820978"/>
            <a:ext cx="7207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くに</a:t>
            </a:r>
          </a:p>
        </p:txBody>
      </p:sp>
      <p:sp>
        <p:nvSpPr>
          <p:cNvPr id="15" name="テキスト ボックス 10"/>
          <p:cNvSpPr txBox="1">
            <a:spLocks noChangeArrowheads="1"/>
          </p:cNvSpPr>
          <p:nvPr/>
        </p:nvSpPr>
        <p:spPr bwMode="auto">
          <a:xfrm>
            <a:off x="1259632" y="4901158"/>
            <a:ext cx="9366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こころ</a:t>
            </a:r>
          </a:p>
        </p:txBody>
      </p:sp>
      <p:sp>
        <p:nvSpPr>
          <p:cNvPr id="16" name="テキスト ボックス 11"/>
          <p:cNvSpPr txBox="1">
            <a:spLocks noChangeArrowheads="1"/>
          </p:cNvSpPr>
          <p:nvPr/>
        </p:nvSpPr>
        <p:spPr bwMode="auto">
          <a:xfrm>
            <a:off x="2484190" y="4901158"/>
            <a:ext cx="7207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てん</a:t>
            </a:r>
          </a:p>
        </p:txBody>
      </p:sp>
      <p:sp>
        <p:nvSpPr>
          <p:cNvPr id="17" name="テキスト ボックス 12"/>
          <p:cNvSpPr txBox="1">
            <a:spLocks noChangeArrowheads="1"/>
          </p:cNvSpPr>
          <p:nvPr/>
        </p:nvSpPr>
        <p:spPr bwMode="auto">
          <a:xfrm>
            <a:off x="3491880" y="4901158"/>
            <a:ext cx="719137"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おこ</a:t>
            </a:r>
          </a:p>
        </p:txBody>
      </p:sp>
      <p:sp>
        <p:nvSpPr>
          <p:cNvPr id="18" name="テキスト ボックス 13"/>
          <p:cNvSpPr txBox="1">
            <a:spLocks noChangeArrowheads="1"/>
          </p:cNvSpPr>
          <p:nvPr/>
        </p:nvSpPr>
        <p:spPr bwMode="auto">
          <a:xfrm>
            <a:off x="1272381" y="5981278"/>
            <a:ext cx="99536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ちじょう</a:t>
            </a:r>
          </a:p>
        </p:txBody>
      </p:sp>
      <p:sp>
        <p:nvSpPr>
          <p:cNvPr id="19" name="テキスト ボックス 15"/>
          <p:cNvSpPr txBox="1">
            <a:spLocks noChangeArrowheads="1"/>
          </p:cNvSpPr>
          <p:nvPr/>
        </p:nvSpPr>
        <p:spPr bwMode="auto">
          <a:xfrm>
            <a:off x="3203202" y="5981278"/>
            <a:ext cx="720726"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おこ</a:t>
            </a:r>
          </a:p>
        </p:txBody>
      </p:sp>
      <p:sp>
        <p:nvSpPr>
          <p:cNvPr id="20" name="テキスト ボックス 9"/>
          <p:cNvSpPr txBox="1">
            <a:spLocks noChangeArrowheads="1"/>
          </p:cNvSpPr>
          <p:nvPr/>
        </p:nvSpPr>
        <p:spPr bwMode="auto">
          <a:xfrm>
            <a:off x="2555131" y="3820978"/>
            <a:ext cx="720725" cy="40011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き</a:t>
            </a:r>
            <a:endParaRPr lang="en-US" altLang="ja-JP" sz="2000" b="1">
              <a:solidFill>
                <a:schemeClr val="bg1"/>
              </a:solidFill>
              <a:latin typeface="Calibri" panose="020F0502020204030204" pitchFamily="34" charset="0"/>
            </a:endParaRPr>
          </a:p>
        </p:txBody>
      </p:sp>
      <p:sp>
        <p:nvSpPr>
          <p:cNvPr id="22" name="タイトル 1"/>
          <p:cNvSpPr txBox="1"/>
          <p:nvPr/>
        </p:nvSpPr>
        <p:spPr bwMode="auto">
          <a:xfrm>
            <a:off x="-8057" y="28774"/>
            <a:ext cx="9113747" cy="1084940"/>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u="sng">
                <a:solidFill>
                  <a:schemeClr val="bg1"/>
                </a:solidFill>
              </a:rPr>
              <a:t>主の祈り</a:t>
            </a:r>
            <a:endParaRPr lang="ja-JP" altLang="en-US">
              <a:solidFill>
                <a:schemeClr val="bg1"/>
              </a:solidFill>
            </a:endParaRPr>
          </a:p>
        </p:txBody>
      </p:sp>
      <p:sp>
        <p:nvSpPr>
          <p:cNvPr id="23" name="テキスト ボックス 22"/>
          <p:cNvSpPr txBox="1"/>
          <p:nvPr/>
        </p:nvSpPr>
        <p:spPr>
          <a:xfrm>
            <a:off x="3491880" y="-20009"/>
            <a:ext cx="2376264" cy="461665"/>
          </a:xfrm>
          <a:prstGeom prst="rect">
            <a:avLst/>
          </a:prstGeom>
          <a:noFill/>
        </p:spPr>
        <p:txBody>
          <a:bodyPr wrap="square">
            <a:spAutoFit/>
          </a:bodyPr>
          <a:lstStyle/>
          <a:p>
            <a:r>
              <a:rPr lang="ja-JP" altLang="en-US" sz="2400">
                <a:solidFill>
                  <a:schemeClr val="bg1"/>
                </a:solidFill>
              </a:rPr>
              <a:t>しゅ　　　いのり</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476672"/>
            <a:ext cx="8229600" cy="1143000"/>
          </a:xfrm>
        </p:spPr>
        <p:txBody>
          <a:bodyPr/>
          <a:lstStyle/>
          <a:p>
            <a:pPr eaLnBrk="1" hangingPunct="1"/>
            <a:r>
              <a:rPr lang="ja-JP" altLang="en-US" sz="4800" u="sng">
                <a:solidFill>
                  <a:schemeClr val="bg1"/>
                </a:solidFill>
              </a:rPr>
              <a:t>赦　し</a:t>
            </a:r>
            <a:endParaRPr lang="ja-JP" altLang="en-US" sz="4800">
              <a:solidFill>
                <a:schemeClr val="bg1"/>
              </a:solidFill>
            </a:endParaRPr>
          </a:p>
        </p:txBody>
      </p:sp>
      <p:sp>
        <p:nvSpPr>
          <p:cNvPr id="3" name="コンテンツ プレースホルダー 2"/>
          <p:cNvSpPr>
            <a:spLocks noGrp="1"/>
          </p:cNvSpPr>
          <p:nvPr>
            <p:ph idx="1"/>
          </p:nvPr>
        </p:nvSpPr>
        <p:spPr>
          <a:xfrm>
            <a:off x="9160" y="1467640"/>
            <a:ext cx="9144000" cy="4464496"/>
          </a:xfrm>
        </p:spPr>
        <p:txBody>
          <a:bodyPr>
            <a:noAutofit/>
          </a:bodyPr>
          <a:lstStyle/>
          <a:p>
            <a:pPr marL="0" indent="0" eaLnBrk="1" hangingPunct="1">
              <a:lnSpc>
                <a:spcPct val="120000"/>
              </a:lnSpc>
              <a:buNone/>
              <a:defRPr/>
            </a:pPr>
            <a:endParaRPr lang="en-US" altLang="ja-JP" sz="4400">
              <a:solidFill>
                <a:schemeClr val="accent1">
                  <a:lumMod val="40000"/>
                  <a:lumOff val="60000"/>
                </a:schemeClr>
              </a:solidFill>
            </a:endParaRPr>
          </a:p>
          <a:p>
            <a:pPr marL="0" indent="0" eaLnBrk="1" hangingPunct="1">
              <a:lnSpc>
                <a:spcPct val="120000"/>
              </a:lnSpc>
              <a:buNone/>
              <a:defRPr/>
            </a:pPr>
            <a:r>
              <a:rPr lang="ja-JP" altLang="ja-JP" sz="4400">
                <a:solidFill>
                  <a:srgbClr val="00FFFF"/>
                </a:solidFill>
              </a:rPr>
              <a:t>司）</a:t>
            </a:r>
            <a:r>
              <a:rPr lang="en-US" altLang="ja-JP" sz="4400">
                <a:solidFill>
                  <a:srgbClr val="00FFFF"/>
                </a:solidFill>
              </a:rPr>
              <a:t>	</a:t>
            </a:r>
            <a:r>
              <a:rPr lang="ja-JP" altLang="en-US" sz="4400">
                <a:solidFill>
                  <a:srgbClr val="00FFFF"/>
                </a:solidFill>
              </a:rPr>
              <a:t>恵みの神さま</a:t>
            </a:r>
            <a:endParaRPr lang="en-US" altLang="ja-JP" sz="4400">
              <a:solidFill>
                <a:srgbClr val="00FFFF"/>
              </a:solidFill>
            </a:endParaRPr>
          </a:p>
          <a:p>
            <a:pPr marL="0" indent="0" eaLnBrk="1" hangingPunct="1">
              <a:lnSpc>
                <a:spcPct val="120000"/>
              </a:lnSpc>
              <a:buNone/>
              <a:defRPr/>
            </a:pPr>
            <a:endParaRPr lang="en-US" altLang="ja-JP" sz="2000">
              <a:solidFill>
                <a:schemeClr val="accent1">
                  <a:lumMod val="40000"/>
                  <a:lumOff val="60000"/>
                </a:schemeClr>
              </a:solidFill>
            </a:endParaRPr>
          </a:p>
          <a:p>
            <a:pPr marL="0" indent="0" eaLnBrk="1" hangingPunct="1">
              <a:lnSpc>
                <a:spcPct val="120000"/>
              </a:lnSpc>
              <a:buFont typeface="Arial" panose="020B0604020202020204" pitchFamily="34" charset="0"/>
              <a:buNone/>
              <a:defRPr/>
            </a:pPr>
            <a:r>
              <a:rPr lang="ja-JP" altLang="en-US" sz="4400">
                <a:solidFill>
                  <a:schemeClr val="bg1"/>
                </a:solidFill>
              </a:rPr>
              <a:t>衆）</a:t>
            </a:r>
            <a:r>
              <a:rPr lang="en-US" altLang="ja-JP" sz="4400">
                <a:solidFill>
                  <a:schemeClr val="bg1"/>
                </a:solidFill>
              </a:rPr>
              <a:t>	</a:t>
            </a:r>
            <a:r>
              <a:rPr lang="ja-JP" altLang="en-US" sz="4400">
                <a:solidFill>
                  <a:schemeClr val="bg1"/>
                </a:solidFill>
              </a:rPr>
              <a:t>私たちを赦してください。</a:t>
            </a:r>
            <a:endParaRPr lang="en-US" altLang="ja-JP" sz="4400">
              <a:solidFill>
                <a:schemeClr val="bg1"/>
              </a:solidFill>
            </a:endParaRPr>
          </a:p>
          <a:p>
            <a:pPr marL="0" indent="0" eaLnBrk="1" hangingPunct="1">
              <a:lnSpc>
                <a:spcPct val="120000"/>
              </a:lnSpc>
              <a:buNone/>
              <a:defRPr/>
            </a:pPr>
            <a:endParaRPr lang="en-US" altLang="ja-JP" sz="4400">
              <a:solidFill>
                <a:schemeClr val="bg1"/>
              </a:solidFill>
            </a:endParaRPr>
          </a:p>
          <a:p>
            <a:pPr marL="0" indent="0" eaLnBrk="1" hangingPunct="1">
              <a:lnSpc>
                <a:spcPct val="120000"/>
              </a:lnSpc>
              <a:buNone/>
              <a:defRPr/>
            </a:pPr>
            <a:endParaRPr lang="en-US" altLang="ja-JP" sz="4400">
              <a:solidFill>
                <a:schemeClr val="bg1"/>
              </a:solidFill>
            </a:endParaRPr>
          </a:p>
        </p:txBody>
      </p:sp>
      <p:sp>
        <p:nvSpPr>
          <p:cNvPr id="5" name="テキスト ボックス 4"/>
          <p:cNvSpPr txBox="1"/>
          <p:nvPr/>
        </p:nvSpPr>
        <p:spPr>
          <a:xfrm>
            <a:off x="3851920" y="281987"/>
            <a:ext cx="1813950" cy="461665"/>
          </a:xfrm>
          <a:prstGeom prst="rect">
            <a:avLst/>
          </a:prstGeom>
          <a:noFill/>
        </p:spPr>
        <p:txBody>
          <a:bodyPr wrap="square">
            <a:spAutoFit/>
          </a:bodyPr>
          <a:lstStyle/>
          <a:p>
            <a:r>
              <a:rPr lang="ja-JP" altLang="en-US" sz="2400">
                <a:solidFill>
                  <a:schemeClr val="bg1"/>
                </a:solidFill>
              </a:rPr>
              <a:t>ゆ　る　し</a:t>
            </a:r>
          </a:p>
        </p:txBody>
      </p:sp>
      <p:sp>
        <p:nvSpPr>
          <p:cNvPr id="7" name="テキスト ボックス 6"/>
          <p:cNvSpPr txBox="1"/>
          <p:nvPr/>
        </p:nvSpPr>
        <p:spPr>
          <a:xfrm>
            <a:off x="683568" y="3469055"/>
            <a:ext cx="3196821" cy="461665"/>
          </a:xfrm>
          <a:prstGeom prst="rect">
            <a:avLst/>
          </a:prstGeom>
          <a:noFill/>
        </p:spPr>
        <p:txBody>
          <a:bodyPr wrap="square">
            <a:spAutoFit/>
          </a:bodyPr>
          <a:lstStyle/>
          <a:p>
            <a:r>
              <a:rPr lang="ja-JP" altLang="en-US" sz="2400">
                <a:solidFill>
                  <a:schemeClr val="bg1"/>
                </a:solidFill>
              </a:rPr>
              <a:t>　わたし               ゆる</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8520" y="1424186"/>
            <a:ext cx="9035480" cy="5433814"/>
          </a:xfrm>
        </p:spPr>
        <p:txBody>
          <a:bodyPr>
            <a:noAutofit/>
          </a:bodyPr>
          <a:lstStyle/>
          <a:p>
            <a:pPr marL="0" indent="0">
              <a:lnSpc>
                <a:spcPct val="140000"/>
              </a:lnSpc>
              <a:buNone/>
            </a:pPr>
            <a:r>
              <a:rPr lang="ja-JP" altLang="en-US" sz="4400">
                <a:solidFill>
                  <a:schemeClr val="bg1"/>
                </a:solidFill>
              </a:rPr>
              <a:t>私たちに今日もこの日の糧を</a:t>
            </a:r>
            <a:endParaRPr lang="en-US" altLang="ja-JP" sz="4400">
              <a:solidFill>
                <a:schemeClr val="bg1"/>
              </a:solidFill>
            </a:endParaRPr>
          </a:p>
          <a:p>
            <a:pPr marL="0" indent="0">
              <a:lnSpc>
                <a:spcPct val="140000"/>
              </a:lnSpc>
              <a:buNone/>
            </a:pPr>
            <a:r>
              <a:rPr lang="ja-JP" altLang="en-US" sz="4400">
                <a:solidFill>
                  <a:schemeClr val="bg1"/>
                </a:solidFill>
              </a:rPr>
              <a:t>　お与えください。</a:t>
            </a:r>
          </a:p>
          <a:p>
            <a:pPr marL="0" indent="0">
              <a:lnSpc>
                <a:spcPct val="140000"/>
              </a:lnSpc>
              <a:buNone/>
            </a:pPr>
            <a:r>
              <a:rPr lang="ja-JP" altLang="en-US" sz="4400">
                <a:solidFill>
                  <a:schemeClr val="bg1"/>
                </a:solidFill>
              </a:rPr>
              <a:t>私たちに罪を犯した者を</a:t>
            </a:r>
            <a:endParaRPr lang="en-US" altLang="ja-JP" sz="4400">
              <a:solidFill>
                <a:schemeClr val="bg1"/>
              </a:solidFill>
            </a:endParaRPr>
          </a:p>
          <a:p>
            <a:pPr marL="0" indent="0">
              <a:lnSpc>
                <a:spcPct val="140000"/>
              </a:lnSpc>
              <a:buNone/>
            </a:pPr>
            <a:r>
              <a:rPr lang="ja-JP" altLang="en-US" sz="4400">
                <a:solidFill>
                  <a:schemeClr val="bg1"/>
                </a:solidFill>
              </a:rPr>
              <a:t>　赦しましたから、</a:t>
            </a:r>
          </a:p>
          <a:p>
            <a:pPr marL="0" indent="0">
              <a:lnSpc>
                <a:spcPct val="140000"/>
              </a:lnSpc>
              <a:buNone/>
            </a:pPr>
            <a:r>
              <a:rPr lang="ja-JP" altLang="en-US" sz="4400">
                <a:solidFill>
                  <a:schemeClr val="bg1"/>
                </a:solidFill>
              </a:rPr>
              <a:t>私たちの犯した罪をお赦しください。</a:t>
            </a:r>
          </a:p>
          <a:p>
            <a:pPr>
              <a:lnSpc>
                <a:spcPct val="120000"/>
              </a:lnSpc>
            </a:pPr>
            <a:endParaRPr kumimoji="1" lang="ja-JP" altLang="en-US">
              <a:solidFill>
                <a:schemeClr val="bg1"/>
              </a:solidFill>
            </a:endParaRPr>
          </a:p>
        </p:txBody>
      </p:sp>
      <p:sp>
        <p:nvSpPr>
          <p:cNvPr id="4" name="テキスト ボックス 14"/>
          <p:cNvSpPr txBox="1">
            <a:spLocks noChangeArrowheads="1"/>
          </p:cNvSpPr>
          <p:nvPr/>
        </p:nvSpPr>
        <p:spPr bwMode="auto">
          <a:xfrm>
            <a:off x="35496" y="1372706"/>
            <a:ext cx="996951"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5" name="テキスト ボックス 16"/>
          <p:cNvSpPr txBox="1">
            <a:spLocks noChangeArrowheads="1"/>
          </p:cNvSpPr>
          <p:nvPr/>
        </p:nvSpPr>
        <p:spPr bwMode="auto">
          <a:xfrm>
            <a:off x="2376760" y="1372706"/>
            <a:ext cx="1007616" cy="400110"/>
          </a:xfrm>
          <a:prstGeom prst="rect">
            <a:avLst/>
          </a:prstGeom>
          <a:noFill/>
          <a:ln w="9525">
            <a:noFill/>
            <a:miter lim="800000"/>
          </a:ln>
        </p:spPr>
        <p:txBody>
          <a:bodyPr wrap="square">
            <a:spAutoFit/>
          </a:bodyPr>
          <a:lstStyle/>
          <a:p>
            <a:r>
              <a:rPr lang="ja-JP" altLang="en-US" sz="2000" b="1">
                <a:solidFill>
                  <a:schemeClr val="bg1"/>
                </a:solidFill>
                <a:latin typeface="Calibri" panose="020F0502020204030204" pitchFamily="34" charset="0"/>
              </a:rPr>
              <a:t>き ょ う</a:t>
            </a:r>
          </a:p>
        </p:txBody>
      </p:sp>
      <p:sp>
        <p:nvSpPr>
          <p:cNvPr id="6" name="テキスト ボックス 17"/>
          <p:cNvSpPr txBox="1">
            <a:spLocks noChangeArrowheads="1"/>
          </p:cNvSpPr>
          <p:nvPr/>
        </p:nvSpPr>
        <p:spPr bwMode="auto">
          <a:xfrm>
            <a:off x="4860032" y="1372706"/>
            <a:ext cx="86360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ひ</a:t>
            </a:r>
          </a:p>
        </p:txBody>
      </p:sp>
      <p:sp>
        <p:nvSpPr>
          <p:cNvPr id="7" name="テキスト ボックス 18"/>
          <p:cNvSpPr txBox="1">
            <a:spLocks noChangeArrowheads="1"/>
          </p:cNvSpPr>
          <p:nvPr/>
        </p:nvSpPr>
        <p:spPr bwMode="auto">
          <a:xfrm>
            <a:off x="5868144" y="1372706"/>
            <a:ext cx="865187"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かて</a:t>
            </a:r>
          </a:p>
        </p:txBody>
      </p:sp>
      <p:sp>
        <p:nvSpPr>
          <p:cNvPr id="8" name="テキスト ボックス 19"/>
          <p:cNvSpPr txBox="1">
            <a:spLocks noChangeArrowheads="1"/>
          </p:cNvSpPr>
          <p:nvPr/>
        </p:nvSpPr>
        <p:spPr bwMode="auto">
          <a:xfrm>
            <a:off x="1080616" y="2452886"/>
            <a:ext cx="86360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あた</a:t>
            </a:r>
          </a:p>
        </p:txBody>
      </p:sp>
      <p:sp>
        <p:nvSpPr>
          <p:cNvPr id="9" name="テキスト ボックス 6"/>
          <p:cNvSpPr txBox="1">
            <a:spLocks noChangeArrowheads="1"/>
          </p:cNvSpPr>
          <p:nvPr/>
        </p:nvSpPr>
        <p:spPr bwMode="auto">
          <a:xfrm>
            <a:off x="35496" y="3533006"/>
            <a:ext cx="99536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10" name="テキスト ボックス 7"/>
          <p:cNvSpPr txBox="1">
            <a:spLocks noChangeArrowheads="1"/>
          </p:cNvSpPr>
          <p:nvPr/>
        </p:nvSpPr>
        <p:spPr bwMode="auto">
          <a:xfrm>
            <a:off x="2195736" y="3533006"/>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つみ</a:t>
            </a:r>
          </a:p>
        </p:txBody>
      </p:sp>
      <p:sp>
        <p:nvSpPr>
          <p:cNvPr id="11" name="テキスト ボックス 8"/>
          <p:cNvSpPr txBox="1">
            <a:spLocks noChangeArrowheads="1"/>
          </p:cNvSpPr>
          <p:nvPr/>
        </p:nvSpPr>
        <p:spPr bwMode="auto">
          <a:xfrm>
            <a:off x="3203848" y="3533006"/>
            <a:ext cx="995362"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おか</a:t>
            </a:r>
          </a:p>
        </p:txBody>
      </p:sp>
      <p:sp>
        <p:nvSpPr>
          <p:cNvPr id="12" name="テキスト ボックス 9"/>
          <p:cNvSpPr txBox="1">
            <a:spLocks noChangeArrowheads="1"/>
          </p:cNvSpPr>
          <p:nvPr/>
        </p:nvSpPr>
        <p:spPr bwMode="auto">
          <a:xfrm>
            <a:off x="4716016" y="3533006"/>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もの</a:t>
            </a:r>
          </a:p>
        </p:txBody>
      </p:sp>
      <p:sp>
        <p:nvSpPr>
          <p:cNvPr id="13" name="テキスト ボックス 10"/>
          <p:cNvSpPr txBox="1">
            <a:spLocks noChangeArrowheads="1"/>
          </p:cNvSpPr>
          <p:nvPr/>
        </p:nvSpPr>
        <p:spPr bwMode="auto">
          <a:xfrm>
            <a:off x="515218" y="4581128"/>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ゆる</a:t>
            </a:r>
          </a:p>
        </p:txBody>
      </p:sp>
      <p:sp>
        <p:nvSpPr>
          <p:cNvPr id="14" name="テキスト ボックス 11"/>
          <p:cNvSpPr txBox="1">
            <a:spLocks noChangeArrowheads="1"/>
          </p:cNvSpPr>
          <p:nvPr/>
        </p:nvSpPr>
        <p:spPr bwMode="auto">
          <a:xfrm>
            <a:off x="12750" y="5661248"/>
            <a:ext cx="995362"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15" name="テキスト ボックス 12"/>
          <p:cNvSpPr txBox="1">
            <a:spLocks noChangeArrowheads="1"/>
          </p:cNvSpPr>
          <p:nvPr/>
        </p:nvSpPr>
        <p:spPr bwMode="auto">
          <a:xfrm>
            <a:off x="2267744" y="5661248"/>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おか</a:t>
            </a:r>
          </a:p>
        </p:txBody>
      </p:sp>
      <p:sp>
        <p:nvSpPr>
          <p:cNvPr id="16" name="テキスト ボックス 13"/>
          <p:cNvSpPr txBox="1">
            <a:spLocks noChangeArrowheads="1"/>
          </p:cNvSpPr>
          <p:nvPr/>
        </p:nvSpPr>
        <p:spPr bwMode="auto">
          <a:xfrm>
            <a:off x="3707904" y="5661248"/>
            <a:ext cx="9969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つみ</a:t>
            </a:r>
          </a:p>
        </p:txBody>
      </p:sp>
      <p:sp>
        <p:nvSpPr>
          <p:cNvPr id="17" name="テキスト ボックス 14"/>
          <p:cNvSpPr txBox="1">
            <a:spLocks noChangeArrowheads="1"/>
          </p:cNvSpPr>
          <p:nvPr/>
        </p:nvSpPr>
        <p:spPr bwMode="auto">
          <a:xfrm>
            <a:off x="5260243" y="5661248"/>
            <a:ext cx="823925"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ゆる</a:t>
            </a:r>
          </a:p>
        </p:txBody>
      </p:sp>
      <p:sp>
        <p:nvSpPr>
          <p:cNvPr id="19" name="タイトル 1"/>
          <p:cNvSpPr txBox="1"/>
          <p:nvPr/>
        </p:nvSpPr>
        <p:spPr bwMode="auto">
          <a:xfrm>
            <a:off x="0" y="172616"/>
            <a:ext cx="9113747" cy="1143000"/>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u="sng">
                <a:solidFill>
                  <a:schemeClr val="bg1"/>
                </a:solidFill>
              </a:rPr>
              <a:t>主の祈り</a:t>
            </a:r>
            <a:endParaRPr lang="ja-JP" altLang="en-US" sz="3600">
              <a:solidFill>
                <a:schemeClr val="bg1"/>
              </a:solidFill>
            </a:endParaRPr>
          </a:p>
        </p:txBody>
      </p:sp>
      <p:sp>
        <p:nvSpPr>
          <p:cNvPr id="18" name="テキスト ボックス 17"/>
          <p:cNvSpPr txBox="1"/>
          <p:nvPr/>
        </p:nvSpPr>
        <p:spPr>
          <a:xfrm>
            <a:off x="3488703" y="98425"/>
            <a:ext cx="2376264" cy="461665"/>
          </a:xfrm>
          <a:prstGeom prst="rect">
            <a:avLst/>
          </a:prstGeom>
          <a:noFill/>
        </p:spPr>
        <p:txBody>
          <a:bodyPr wrap="square">
            <a:spAutoFit/>
          </a:bodyPr>
          <a:lstStyle/>
          <a:p>
            <a:r>
              <a:rPr lang="ja-JP" altLang="en-US" sz="2400">
                <a:solidFill>
                  <a:schemeClr val="bg1"/>
                </a:solidFill>
              </a:rPr>
              <a:t>しゅ　　　いのり</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1484784"/>
            <a:ext cx="9036496" cy="5257800"/>
          </a:xfrm>
        </p:spPr>
        <p:txBody>
          <a:bodyPr/>
          <a:lstStyle/>
          <a:p>
            <a:pPr marL="0" indent="0">
              <a:lnSpc>
                <a:spcPct val="140000"/>
              </a:lnSpc>
              <a:buNone/>
            </a:pPr>
            <a:r>
              <a:rPr lang="ja-JP" altLang="en-US" sz="4400">
                <a:solidFill>
                  <a:schemeClr val="bg1"/>
                </a:solidFill>
              </a:rPr>
              <a:t>私たちを誘惑から導き出して、</a:t>
            </a:r>
            <a:endParaRPr lang="en-US" altLang="ja-JP" sz="4400">
              <a:solidFill>
                <a:schemeClr val="bg1"/>
              </a:solidFill>
            </a:endParaRPr>
          </a:p>
          <a:p>
            <a:pPr marL="0" indent="0">
              <a:lnSpc>
                <a:spcPct val="140000"/>
              </a:lnSpc>
              <a:buNone/>
            </a:pPr>
            <a:r>
              <a:rPr lang="en-US" altLang="ja-JP" sz="4400">
                <a:solidFill>
                  <a:schemeClr val="bg1"/>
                </a:solidFill>
              </a:rPr>
              <a:t>    </a:t>
            </a:r>
            <a:r>
              <a:rPr lang="ja-JP" altLang="en-US" sz="4400">
                <a:solidFill>
                  <a:schemeClr val="bg1"/>
                </a:solidFill>
              </a:rPr>
              <a:t>悪からお救いください。</a:t>
            </a:r>
          </a:p>
          <a:p>
            <a:pPr marL="0" indent="0">
              <a:lnSpc>
                <a:spcPct val="140000"/>
              </a:lnSpc>
              <a:buNone/>
            </a:pPr>
            <a:r>
              <a:rPr lang="ja-JP" altLang="en-US" sz="4400">
                <a:solidFill>
                  <a:schemeClr val="bg1"/>
                </a:solidFill>
              </a:rPr>
              <a:t>み国も力も栄光も　</a:t>
            </a:r>
            <a:endParaRPr lang="en-US" altLang="ja-JP" sz="4400">
              <a:solidFill>
                <a:schemeClr val="bg1"/>
              </a:solidFill>
            </a:endParaRPr>
          </a:p>
          <a:p>
            <a:pPr marL="0" indent="0">
              <a:lnSpc>
                <a:spcPct val="140000"/>
              </a:lnSpc>
              <a:buNone/>
            </a:pPr>
            <a:r>
              <a:rPr lang="en-US" altLang="ja-JP" sz="4400">
                <a:solidFill>
                  <a:schemeClr val="bg1"/>
                </a:solidFill>
              </a:rPr>
              <a:t>    </a:t>
            </a:r>
            <a:r>
              <a:rPr lang="ja-JP" altLang="en-US" sz="4400">
                <a:solidFill>
                  <a:schemeClr val="bg1"/>
                </a:solidFill>
              </a:rPr>
              <a:t>とこしえにあなたのものだからです。</a:t>
            </a:r>
            <a:endParaRPr lang="en-US" altLang="ja-JP" sz="4400">
              <a:solidFill>
                <a:schemeClr val="bg1"/>
              </a:solidFill>
            </a:endParaRPr>
          </a:p>
          <a:p>
            <a:pPr marL="0" indent="0" algn="r">
              <a:lnSpc>
                <a:spcPct val="140000"/>
              </a:lnSpc>
              <a:buNone/>
            </a:pPr>
            <a:r>
              <a:rPr lang="ja-JP" altLang="en-US" sz="4400">
                <a:solidFill>
                  <a:schemeClr val="bg1"/>
                </a:solidFill>
              </a:rPr>
              <a:t>アーメン</a:t>
            </a:r>
          </a:p>
          <a:p>
            <a:pPr>
              <a:lnSpc>
                <a:spcPct val="140000"/>
              </a:lnSpc>
            </a:pPr>
            <a:endParaRPr kumimoji="1" lang="ja-JP" altLang="en-US">
              <a:solidFill>
                <a:schemeClr val="bg1"/>
              </a:solidFill>
            </a:endParaRPr>
          </a:p>
        </p:txBody>
      </p:sp>
      <p:sp>
        <p:nvSpPr>
          <p:cNvPr id="4" name="テキスト ボックス 15"/>
          <p:cNvSpPr txBox="1">
            <a:spLocks noChangeArrowheads="1"/>
          </p:cNvSpPr>
          <p:nvPr/>
        </p:nvSpPr>
        <p:spPr bwMode="auto">
          <a:xfrm>
            <a:off x="2123728" y="1412776"/>
            <a:ext cx="1277937" cy="401638"/>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ゆ う わ く</a:t>
            </a:r>
          </a:p>
        </p:txBody>
      </p:sp>
      <p:sp>
        <p:nvSpPr>
          <p:cNvPr id="5" name="テキスト ボックス 16"/>
          <p:cNvSpPr txBox="1">
            <a:spLocks noChangeArrowheads="1"/>
          </p:cNvSpPr>
          <p:nvPr/>
        </p:nvSpPr>
        <p:spPr bwMode="auto">
          <a:xfrm>
            <a:off x="46657" y="1412776"/>
            <a:ext cx="996951"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わたし</a:t>
            </a:r>
          </a:p>
        </p:txBody>
      </p:sp>
      <p:sp>
        <p:nvSpPr>
          <p:cNvPr id="6" name="テキスト ボックス 17"/>
          <p:cNvSpPr txBox="1">
            <a:spLocks noChangeArrowheads="1"/>
          </p:cNvSpPr>
          <p:nvPr/>
        </p:nvSpPr>
        <p:spPr bwMode="auto">
          <a:xfrm>
            <a:off x="4139952" y="1414364"/>
            <a:ext cx="1277938"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みちび</a:t>
            </a:r>
          </a:p>
        </p:txBody>
      </p:sp>
      <p:sp>
        <p:nvSpPr>
          <p:cNvPr id="7" name="テキスト ボックス 18"/>
          <p:cNvSpPr txBox="1">
            <a:spLocks noChangeArrowheads="1"/>
          </p:cNvSpPr>
          <p:nvPr/>
        </p:nvSpPr>
        <p:spPr bwMode="auto">
          <a:xfrm>
            <a:off x="5383634" y="1414364"/>
            <a:ext cx="844550"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だ</a:t>
            </a:r>
          </a:p>
        </p:txBody>
      </p:sp>
      <p:sp>
        <p:nvSpPr>
          <p:cNvPr id="8" name="テキスト ボックス 19"/>
          <p:cNvSpPr txBox="1">
            <a:spLocks noChangeArrowheads="1"/>
          </p:cNvSpPr>
          <p:nvPr/>
        </p:nvSpPr>
        <p:spPr bwMode="auto">
          <a:xfrm>
            <a:off x="683568" y="2492896"/>
            <a:ext cx="84296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あく</a:t>
            </a:r>
          </a:p>
        </p:txBody>
      </p:sp>
      <p:sp>
        <p:nvSpPr>
          <p:cNvPr id="9" name="テキスト ボックス 20"/>
          <p:cNvSpPr txBox="1">
            <a:spLocks noChangeArrowheads="1"/>
          </p:cNvSpPr>
          <p:nvPr/>
        </p:nvSpPr>
        <p:spPr bwMode="auto">
          <a:xfrm>
            <a:off x="2738181" y="2492896"/>
            <a:ext cx="767773" cy="40005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すく</a:t>
            </a:r>
          </a:p>
        </p:txBody>
      </p:sp>
      <p:sp>
        <p:nvSpPr>
          <p:cNvPr id="10" name="テキスト ボックス 21"/>
          <p:cNvSpPr txBox="1">
            <a:spLocks noChangeArrowheads="1"/>
          </p:cNvSpPr>
          <p:nvPr/>
        </p:nvSpPr>
        <p:spPr bwMode="auto">
          <a:xfrm>
            <a:off x="683569" y="3578602"/>
            <a:ext cx="842962" cy="400110"/>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くに</a:t>
            </a:r>
          </a:p>
        </p:txBody>
      </p:sp>
      <p:sp>
        <p:nvSpPr>
          <p:cNvPr id="11" name="テキスト ボックス 22"/>
          <p:cNvSpPr txBox="1">
            <a:spLocks noChangeArrowheads="1"/>
          </p:cNvSpPr>
          <p:nvPr/>
        </p:nvSpPr>
        <p:spPr bwMode="auto">
          <a:xfrm>
            <a:off x="1619672" y="3603426"/>
            <a:ext cx="920750" cy="401638"/>
          </a:xfrm>
          <a:prstGeom prst="rect">
            <a:avLst/>
          </a:prstGeom>
          <a:noFill/>
          <a:ln w="9525">
            <a:noFill/>
            <a:miter lim="800000"/>
          </a:ln>
        </p:spPr>
        <p:txBody>
          <a:bodyPr>
            <a:spAutoFit/>
          </a:bodyPr>
          <a:lstStyle/>
          <a:p>
            <a:r>
              <a:rPr lang="ja-JP" altLang="en-US" sz="2000" b="1">
                <a:solidFill>
                  <a:schemeClr val="bg1"/>
                </a:solidFill>
                <a:latin typeface="Calibri" panose="020F0502020204030204" pitchFamily="34" charset="0"/>
              </a:rPr>
              <a:t>ちから</a:t>
            </a:r>
          </a:p>
        </p:txBody>
      </p:sp>
      <p:sp>
        <p:nvSpPr>
          <p:cNvPr id="12" name="テキスト ボックス 23"/>
          <p:cNvSpPr txBox="1">
            <a:spLocks noChangeArrowheads="1"/>
          </p:cNvSpPr>
          <p:nvPr/>
        </p:nvSpPr>
        <p:spPr bwMode="auto">
          <a:xfrm>
            <a:off x="2699792" y="3603426"/>
            <a:ext cx="1656184" cy="400110"/>
          </a:xfrm>
          <a:prstGeom prst="rect">
            <a:avLst/>
          </a:prstGeom>
          <a:noFill/>
          <a:ln w="9525">
            <a:noFill/>
            <a:miter lim="800000"/>
          </a:ln>
        </p:spPr>
        <p:txBody>
          <a:bodyPr wrap="square">
            <a:spAutoFit/>
          </a:bodyPr>
          <a:lstStyle/>
          <a:p>
            <a:r>
              <a:rPr lang="ja-JP" altLang="en-US" sz="2000" b="1">
                <a:solidFill>
                  <a:schemeClr val="bg1"/>
                </a:solidFill>
                <a:latin typeface="Calibri" panose="020F0502020204030204" pitchFamily="34" charset="0"/>
              </a:rPr>
              <a:t>え い こ う</a:t>
            </a:r>
          </a:p>
        </p:txBody>
      </p:sp>
      <p:sp>
        <p:nvSpPr>
          <p:cNvPr id="13" name="タイトル 1"/>
          <p:cNvSpPr txBox="1"/>
          <p:nvPr/>
        </p:nvSpPr>
        <p:spPr bwMode="auto">
          <a:xfrm>
            <a:off x="0" y="91209"/>
            <a:ext cx="9113747" cy="1143000"/>
          </a:xfrm>
          <a:prstGeom prst="rect">
            <a:avLst/>
          </a:prstGeom>
          <a:noFill/>
          <a:ln w="9525">
            <a:noFill/>
            <a:miter lim="800000"/>
          </a:ln>
        </p:spPr>
        <p:txBody>
          <a:bodyPr vert="horz" wrap="square" lIns="91440" tIns="45720" rIns="91440" bIns="45720" numCol="1" anchor="ctr" anchorCtr="0" compatLnSpc="1"/>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u="sng">
                <a:solidFill>
                  <a:schemeClr val="bg1"/>
                </a:solidFill>
              </a:rPr>
              <a:t>主の祈り</a:t>
            </a:r>
            <a:endParaRPr lang="ja-JP" altLang="en-US" sz="3600">
              <a:solidFill>
                <a:schemeClr val="bg1"/>
              </a:solidFill>
            </a:endParaRPr>
          </a:p>
        </p:txBody>
      </p:sp>
      <p:sp>
        <p:nvSpPr>
          <p:cNvPr id="14" name="テキスト ボックス 13"/>
          <p:cNvSpPr txBox="1"/>
          <p:nvPr/>
        </p:nvSpPr>
        <p:spPr>
          <a:xfrm>
            <a:off x="3491880" y="-20009"/>
            <a:ext cx="2376264" cy="461665"/>
          </a:xfrm>
          <a:prstGeom prst="rect">
            <a:avLst/>
          </a:prstGeom>
          <a:noFill/>
        </p:spPr>
        <p:txBody>
          <a:bodyPr wrap="square">
            <a:spAutoFit/>
          </a:bodyPr>
          <a:lstStyle/>
          <a:p>
            <a:r>
              <a:rPr lang="ja-JP" altLang="en-US" sz="2400">
                <a:solidFill>
                  <a:schemeClr val="bg1"/>
                </a:solidFill>
              </a:rPr>
              <a:t>しゅ　　　いのり</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0012"/>
            <a:ext cx="9144000" cy="1143000"/>
          </a:xfrm>
        </p:spPr>
        <p:txBody>
          <a:bodyPr>
            <a:noAutofit/>
          </a:bodyPr>
          <a:lstStyle/>
          <a:p>
            <a:r>
              <a:rPr kumimoji="1" lang="ja-JP" altLang="en-US" sz="6000" dirty="0">
                <a:solidFill>
                  <a:schemeClr val="bg1"/>
                </a:solidFill>
              </a:rPr>
              <a:t>聖餐への招きと配餐</a:t>
            </a:r>
          </a:p>
        </p:txBody>
      </p:sp>
      <p:sp>
        <p:nvSpPr>
          <p:cNvPr id="5" name="テキスト ボックス 4"/>
          <p:cNvSpPr txBox="1"/>
          <p:nvPr/>
        </p:nvSpPr>
        <p:spPr>
          <a:xfrm>
            <a:off x="288032" y="2053088"/>
            <a:ext cx="8784976" cy="1717393"/>
          </a:xfrm>
          <a:prstGeom prst="rect">
            <a:avLst/>
          </a:prstGeom>
          <a:noFill/>
        </p:spPr>
        <p:txBody>
          <a:bodyPr wrap="square">
            <a:spAutoFit/>
          </a:bodyPr>
          <a:lstStyle/>
          <a:p>
            <a:pPr>
              <a:lnSpc>
                <a:spcPct val="120000"/>
              </a:lnSpc>
            </a:pPr>
            <a:r>
              <a:rPr lang="ja-JP" altLang="en-US" sz="4400" dirty="0">
                <a:solidFill>
                  <a:schemeClr val="bg1"/>
                </a:solidFill>
              </a:rPr>
              <a:t>洗礼の礼典にあずかった方は、前にお進みになり配餐をお受け下さい。</a:t>
            </a:r>
          </a:p>
        </p:txBody>
      </p:sp>
      <p:sp>
        <p:nvSpPr>
          <p:cNvPr id="7" name="テキスト ボックス 6"/>
          <p:cNvSpPr txBox="1"/>
          <p:nvPr/>
        </p:nvSpPr>
        <p:spPr>
          <a:xfrm>
            <a:off x="259554" y="3911040"/>
            <a:ext cx="7920880" cy="1717393"/>
          </a:xfrm>
          <a:prstGeom prst="rect">
            <a:avLst/>
          </a:prstGeom>
          <a:noFill/>
        </p:spPr>
        <p:txBody>
          <a:bodyPr wrap="square">
            <a:spAutoFit/>
          </a:bodyPr>
          <a:lstStyle/>
          <a:p>
            <a:pPr>
              <a:lnSpc>
                <a:spcPct val="120000"/>
              </a:lnSpc>
            </a:pPr>
            <a:r>
              <a:rPr lang="ja-JP" altLang="en-US" sz="4400" dirty="0">
                <a:solidFill>
                  <a:schemeClr val="bg1"/>
                </a:solidFill>
              </a:rPr>
              <a:t>求道中の方も前にお進みになり、</a:t>
            </a:r>
            <a:endParaRPr lang="en-US" altLang="ja-JP" sz="4400" dirty="0">
              <a:solidFill>
                <a:schemeClr val="bg1"/>
              </a:solidFill>
            </a:endParaRPr>
          </a:p>
          <a:p>
            <a:pPr>
              <a:lnSpc>
                <a:spcPct val="120000"/>
              </a:lnSpc>
            </a:pPr>
            <a:r>
              <a:rPr lang="ja-JP" altLang="en-US" sz="4400" dirty="0">
                <a:solidFill>
                  <a:schemeClr val="bg1"/>
                </a:solidFill>
              </a:rPr>
              <a:t>祝福をお受けください。</a:t>
            </a:r>
          </a:p>
        </p:txBody>
      </p:sp>
      <p:sp>
        <p:nvSpPr>
          <p:cNvPr id="9" name="テキスト ボックス 8"/>
          <p:cNvSpPr txBox="1"/>
          <p:nvPr/>
        </p:nvSpPr>
        <p:spPr>
          <a:xfrm>
            <a:off x="179512" y="6123471"/>
            <a:ext cx="10009112" cy="646331"/>
          </a:xfrm>
          <a:prstGeom prst="rect">
            <a:avLst/>
          </a:prstGeom>
          <a:noFill/>
        </p:spPr>
        <p:txBody>
          <a:bodyPr wrap="square">
            <a:spAutoFit/>
          </a:bodyPr>
          <a:lstStyle/>
          <a:p>
            <a:r>
              <a:rPr lang="ja-JP" altLang="en-US" sz="3600" dirty="0">
                <a:solidFill>
                  <a:schemeClr val="bg1"/>
                </a:solidFill>
              </a:rPr>
              <a:t>（前方の方とは間隔を空けて、お並びください）</a:t>
            </a:r>
          </a:p>
        </p:txBody>
      </p:sp>
      <p:sp>
        <p:nvSpPr>
          <p:cNvPr id="8" name="テキスト ボックス 7"/>
          <p:cNvSpPr txBox="1"/>
          <p:nvPr/>
        </p:nvSpPr>
        <p:spPr>
          <a:xfrm>
            <a:off x="1187624" y="44624"/>
            <a:ext cx="7056784" cy="461665"/>
          </a:xfrm>
          <a:prstGeom prst="rect">
            <a:avLst/>
          </a:prstGeom>
          <a:noFill/>
        </p:spPr>
        <p:txBody>
          <a:bodyPr wrap="square">
            <a:spAutoFit/>
          </a:bodyPr>
          <a:lstStyle/>
          <a:p>
            <a:r>
              <a:rPr lang="ja-JP" altLang="en-US" sz="2400" dirty="0">
                <a:solidFill>
                  <a:schemeClr val="bg1"/>
                </a:solidFill>
              </a:rPr>
              <a:t> せ い さ ん                    まね                は い さ ん</a:t>
            </a:r>
          </a:p>
        </p:txBody>
      </p:sp>
      <p:sp>
        <p:nvSpPr>
          <p:cNvPr id="10" name="テキスト ボックス 9"/>
          <p:cNvSpPr txBox="1"/>
          <p:nvPr/>
        </p:nvSpPr>
        <p:spPr>
          <a:xfrm>
            <a:off x="288032" y="1855339"/>
            <a:ext cx="8460432" cy="461665"/>
          </a:xfrm>
          <a:prstGeom prst="rect">
            <a:avLst/>
          </a:prstGeom>
          <a:noFill/>
        </p:spPr>
        <p:txBody>
          <a:bodyPr wrap="square">
            <a:spAutoFit/>
          </a:bodyPr>
          <a:lstStyle/>
          <a:p>
            <a:r>
              <a:rPr lang="ja-JP" altLang="en-US" sz="2400" dirty="0">
                <a:solidFill>
                  <a:schemeClr val="bg1"/>
                </a:solidFill>
              </a:rPr>
              <a:t>せんれい　　 れいてん　                                  かた           まえ</a:t>
            </a:r>
          </a:p>
        </p:txBody>
      </p:sp>
      <p:sp>
        <p:nvSpPr>
          <p:cNvPr id="11" name="テキスト ボックス 10"/>
          <p:cNvSpPr txBox="1"/>
          <p:nvPr/>
        </p:nvSpPr>
        <p:spPr>
          <a:xfrm>
            <a:off x="288032" y="2694461"/>
            <a:ext cx="7380312" cy="461665"/>
          </a:xfrm>
          <a:prstGeom prst="rect">
            <a:avLst/>
          </a:prstGeom>
          <a:noFill/>
        </p:spPr>
        <p:txBody>
          <a:bodyPr wrap="square">
            <a:spAutoFit/>
          </a:bodyPr>
          <a:lstStyle/>
          <a:p>
            <a:r>
              <a:rPr lang="ja-JP" altLang="en-US" sz="2400" dirty="0">
                <a:solidFill>
                  <a:schemeClr val="bg1"/>
                </a:solidFill>
              </a:rPr>
              <a:t>      すす　 　　　　　　　　 はいさん              う</a:t>
            </a:r>
          </a:p>
        </p:txBody>
      </p:sp>
      <p:sp>
        <p:nvSpPr>
          <p:cNvPr id="13" name="テキスト ボックス 12"/>
          <p:cNvSpPr txBox="1"/>
          <p:nvPr/>
        </p:nvSpPr>
        <p:spPr>
          <a:xfrm>
            <a:off x="288032" y="3725735"/>
            <a:ext cx="5868144" cy="461665"/>
          </a:xfrm>
          <a:prstGeom prst="rect">
            <a:avLst/>
          </a:prstGeom>
          <a:noFill/>
        </p:spPr>
        <p:txBody>
          <a:bodyPr wrap="square">
            <a:spAutoFit/>
          </a:bodyPr>
          <a:lstStyle/>
          <a:p>
            <a:r>
              <a:rPr lang="ja-JP" altLang="en-US" sz="2400" dirty="0">
                <a:solidFill>
                  <a:schemeClr val="bg1"/>
                </a:solidFill>
              </a:rPr>
              <a:t>きゅうどうちゅう　 かた　　まえ　　　　　すす</a:t>
            </a:r>
          </a:p>
        </p:txBody>
      </p:sp>
      <p:sp>
        <p:nvSpPr>
          <p:cNvPr id="15" name="テキスト ボックス 14"/>
          <p:cNvSpPr txBox="1"/>
          <p:nvPr/>
        </p:nvSpPr>
        <p:spPr>
          <a:xfrm>
            <a:off x="248582" y="4519329"/>
            <a:ext cx="3243298" cy="461665"/>
          </a:xfrm>
          <a:prstGeom prst="rect">
            <a:avLst/>
          </a:prstGeom>
          <a:noFill/>
        </p:spPr>
        <p:txBody>
          <a:bodyPr wrap="square">
            <a:spAutoFit/>
          </a:bodyPr>
          <a:lstStyle/>
          <a:p>
            <a:r>
              <a:rPr lang="ja-JP" altLang="en-US" sz="2400" dirty="0">
                <a:solidFill>
                  <a:schemeClr val="bg1"/>
                </a:solidFill>
              </a:rPr>
              <a:t>しゅくふく              う</a:t>
            </a:r>
          </a:p>
        </p:txBody>
      </p:sp>
      <p:sp>
        <p:nvSpPr>
          <p:cNvPr id="17" name="テキスト ボックス 16"/>
          <p:cNvSpPr txBox="1"/>
          <p:nvPr/>
        </p:nvSpPr>
        <p:spPr>
          <a:xfrm>
            <a:off x="345801" y="5899902"/>
            <a:ext cx="6900568" cy="400110"/>
          </a:xfrm>
          <a:prstGeom prst="rect">
            <a:avLst/>
          </a:prstGeom>
          <a:noFill/>
        </p:spPr>
        <p:txBody>
          <a:bodyPr wrap="square">
            <a:spAutoFit/>
          </a:bodyPr>
          <a:lstStyle/>
          <a:p>
            <a:r>
              <a:rPr lang="ja-JP" altLang="en-US" sz="2000" dirty="0">
                <a:solidFill>
                  <a:schemeClr val="bg1"/>
                </a:solidFill>
              </a:rPr>
              <a:t>ぜんぽう　　　かた           かんかく　　　あ　　　　　 　　　　　なら</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solidFill>
                  <a:schemeClr val="bg1"/>
                </a:solidFill>
              </a:rPr>
              <a:t>配餐後の祝福</a:t>
            </a:r>
            <a:endParaRPr kumimoji="1" lang="ja-JP" altLang="en-US" dirty="0">
              <a:solidFill>
                <a:schemeClr val="bg1"/>
              </a:solidFill>
            </a:endParaRPr>
          </a:p>
        </p:txBody>
      </p:sp>
      <p:sp>
        <p:nvSpPr>
          <p:cNvPr id="3" name="コンテンツ プレースホルダー 2"/>
          <p:cNvSpPr>
            <a:spLocks noGrp="1"/>
          </p:cNvSpPr>
          <p:nvPr>
            <p:ph idx="1"/>
          </p:nvPr>
        </p:nvSpPr>
        <p:spPr>
          <a:xfrm>
            <a:off x="0" y="1556792"/>
            <a:ext cx="9144000" cy="5256584"/>
          </a:xfrm>
        </p:spPr>
        <p:txBody>
          <a:bodyPr>
            <a:noAutofit/>
          </a:bodyPr>
          <a:lstStyle/>
          <a:p>
            <a:pPr marL="0" indent="0">
              <a:lnSpc>
                <a:spcPct val="150000"/>
              </a:lnSpc>
              <a:buNone/>
            </a:pPr>
            <a:r>
              <a:rPr lang="ja-JP" altLang="en-US" sz="4400" dirty="0">
                <a:solidFill>
                  <a:srgbClr val="00FFFF"/>
                </a:solidFill>
                <a:effectLst>
                  <a:outerShdw blurRad="38100" dist="38100" dir="2700000" algn="tl">
                    <a:srgbClr val="000000">
                      <a:alpha val="43137"/>
                    </a:srgbClr>
                  </a:outerShdw>
                </a:effectLst>
              </a:rPr>
              <a:t>司）私たちの主イエス・キリストの体と血とは、信仰によって、あなたがたを強め、守り、永遠のいのちに至らせてくださいます。</a:t>
            </a:r>
            <a:endParaRPr lang="en-US" altLang="ja-JP" sz="4400" dirty="0">
              <a:solidFill>
                <a:srgbClr val="00FFFF"/>
              </a:solidFill>
              <a:effectLst>
                <a:outerShdw blurRad="38100" dist="38100" dir="2700000" algn="tl">
                  <a:srgbClr val="000000">
                    <a:alpha val="43137"/>
                  </a:srgbClr>
                </a:outerShdw>
              </a:effectLst>
            </a:endParaRPr>
          </a:p>
          <a:p>
            <a:pPr marL="0" indent="0">
              <a:lnSpc>
                <a:spcPct val="150000"/>
              </a:lnSpc>
              <a:buNone/>
            </a:pPr>
            <a:r>
              <a:rPr lang="ja-JP" altLang="en-US" sz="4400" dirty="0">
                <a:solidFill>
                  <a:prstClr val="white"/>
                </a:solidFill>
                <a:effectLst>
                  <a:outerShdw blurRad="38100" dist="38100" dir="2700000" algn="tl">
                    <a:srgbClr val="000000">
                      <a:alpha val="43137"/>
                    </a:srgbClr>
                  </a:outerShdw>
                </a:effectLst>
              </a:rPr>
              <a:t>衆） </a:t>
            </a:r>
            <a:r>
              <a:rPr lang="ja-JP" altLang="en-US" sz="4400" dirty="0">
                <a:solidFill>
                  <a:prstClr val="white"/>
                </a:solidFill>
              </a:rPr>
              <a:t>アーメン</a:t>
            </a:r>
          </a:p>
          <a:p>
            <a:pPr marL="0" indent="0">
              <a:lnSpc>
                <a:spcPct val="150000"/>
              </a:lnSpc>
              <a:buNone/>
            </a:pPr>
            <a:endParaRPr lang="en-US" altLang="ja-JP" sz="4400" dirty="0">
              <a:solidFill>
                <a:srgbClr val="C6D9F1"/>
              </a:solidFill>
              <a:effectLst>
                <a:outerShdw blurRad="38100" dist="38100" dir="2700000" algn="tl">
                  <a:srgbClr val="000000">
                    <a:alpha val="43137"/>
                  </a:srgbClr>
                </a:outerShdw>
              </a:effectLst>
            </a:endParaRPr>
          </a:p>
        </p:txBody>
      </p:sp>
      <p:sp>
        <p:nvSpPr>
          <p:cNvPr id="6" name="テキスト ボックス 5"/>
          <p:cNvSpPr txBox="1"/>
          <p:nvPr/>
        </p:nvSpPr>
        <p:spPr>
          <a:xfrm>
            <a:off x="2915816" y="115206"/>
            <a:ext cx="3600400" cy="461665"/>
          </a:xfrm>
          <a:prstGeom prst="rect">
            <a:avLst/>
          </a:prstGeom>
          <a:noFill/>
        </p:spPr>
        <p:txBody>
          <a:bodyPr wrap="square">
            <a:spAutoFit/>
          </a:bodyPr>
          <a:lstStyle/>
          <a:p>
            <a:r>
              <a:rPr lang="ja-JP" altLang="en-US" sz="2400" dirty="0">
                <a:solidFill>
                  <a:schemeClr val="bg1"/>
                </a:solidFill>
              </a:rPr>
              <a:t>はいさんご　　　 しゅくふく</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a:solidFill>
                  <a:schemeClr val="bg1"/>
                </a:solidFill>
              </a:rPr>
              <a:t>聖餐の感謝</a:t>
            </a:r>
            <a:endParaRPr kumimoji="1" lang="ja-JP" altLang="en-US" dirty="0">
              <a:solidFill>
                <a:schemeClr val="bg1"/>
              </a:solidFill>
            </a:endParaRPr>
          </a:p>
        </p:txBody>
      </p:sp>
      <p:sp>
        <p:nvSpPr>
          <p:cNvPr id="3" name="コンテンツ プレースホルダー 2"/>
          <p:cNvSpPr>
            <a:spLocks noGrp="1"/>
          </p:cNvSpPr>
          <p:nvPr>
            <p:ph idx="1"/>
          </p:nvPr>
        </p:nvSpPr>
        <p:spPr>
          <a:xfrm>
            <a:off x="0" y="1484784"/>
            <a:ext cx="9144000" cy="5323730"/>
          </a:xfrm>
        </p:spPr>
        <p:txBody>
          <a:bodyPr>
            <a:noAutofit/>
          </a:bodyPr>
          <a:lstStyle/>
          <a:p>
            <a:pPr marL="0" indent="0">
              <a:lnSpc>
                <a:spcPct val="150000"/>
              </a:lnSpc>
              <a:buNone/>
            </a:pPr>
            <a:r>
              <a:rPr lang="ja-JP" altLang="en-US" sz="4400" dirty="0">
                <a:solidFill>
                  <a:srgbClr val="00FFFF"/>
                </a:solidFill>
                <a:effectLst>
                  <a:outerShdw blurRad="38100" dist="38100" dir="2700000" algn="tl">
                    <a:srgbClr val="000000">
                      <a:alpha val="43137"/>
                    </a:srgbClr>
                  </a:outerShdw>
                </a:effectLst>
              </a:rPr>
              <a:t>司）憐れみ深い神様。この救いの賜物により、新たに力を与えてくださったことを感謝します。   私たちがますます主を信じ、互いに愛し、仕え合うことができるようにしてください。</a:t>
            </a:r>
            <a:endParaRPr lang="en-US" altLang="ja-JP" sz="4400" dirty="0">
              <a:solidFill>
                <a:srgbClr val="00FFFF"/>
              </a:solidFill>
              <a:effectLst>
                <a:outerShdw blurRad="38100" dist="38100" dir="2700000" algn="tl">
                  <a:srgbClr val="000000">
                    <a:alpha val="43137"/>
                  </a:srgbClr>
                </a:outerShdw>
              </a:effectLst>
            </a:endParaRPr>
          </a:p>
        </p:txBody>
      </p:sp>
      <p:sp>
        <p:nvSpPr>
          <p:cNvPr id="5" name="テキスト ボックス 4"/>
          <p:cNvSpPr txBox="1"/>
          <p:nvPr/>
        </p:nvSpPr>
        <p:spPr>
          <a:xfrm>
            <a:off x="3059832" y="153641"/>
            <a:ext cx="3168352" cy="461665"/>
          </a:xfrm>
          <a:prstGeom prst="rect">
            <a:avLst/>
          </a:prstGeom>
          <a:noFill/>
        </p:spPr>
        <p:txBody>
          <a:bodyPr wrap="square">
            <a:spAutoFit/>
          </a:bodyPr>
          <a:lstStyle/>
          <a:p>
            <a:r>
              <a:rPr lang="ja-JP" altLang="en-US" sz="2400" dirty="0">
                <a:solidFill>
                  <a:schemeClr val="bg1"/>
                </a:solidFill>
              </a:rPr>
              <a:t>せいさん　　　かんしゃ</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dirty="0">
                <a:solidFill>
                  <a:schemeClr val="bg1"/>
                </a:solidFill>
              </a:rPr>
              <a:t>聖餐の感謝</a:t>
            </a:r>
            <a:endParaRPr kumimoji="1" lang="ja-JP" altLang="en-US" dirty="0">
              <a:solidFill>
                <a:schemeClr val="bg1"/>
              </a:solidFill>
            </a:endParaRPr>
          </a:p>
        </p:txBody>
      </p:sp>
      <p:sp>
        <p:nvSpPr>
          <p:cNvPr id="3" name="コンテンツ プレースホルダー 2"/>
          <p:cNvSpPr>
            <a:spLocks noGrp="1"/>
          </p:cNvSpPr>
          <p:nvPr>
            <p:ph idx="1"/>
          </p:nvPr>
        </p:nvSpPr>
        <p:spPr>
          <a:xfrm>
            <a:off x="0" y="1417638"/>
            <a:ext cx="9144000" cy="3379514"/>
          </a:xfrm>
        </p:spPr>
        <p:txBody>
          <a:bodyPr>
            <a:noAutofit/>
          </a:bodyPr>
          <a:lstStyle/>
          <a:p>
            <a:pPr marL="0" indent="0">
              <a:lnSpc>
                <a:spcPct val="150000"/>
              </a:lnSpc>
              <a:buNone/>
            </a:pPr>
            <a:r>
              <a:rPr lang="ja-JP" altLang="en-US" sz="4400" dirty="0">
                <a:solidFill>
                  <a:srgbClr val="00FFFF"/>
                </a:solidFill>
                <a:effectLst>
                  <a:outerShdw blurRad="38100" dist="38100" dir="2700000" algn="tl">
                    <a:srgbClr val="000000">
                      <a:alpha val="43137"/>
                    </a:srgbClr>
                  </a:outerShdw>
                </a:effectLst>
              </a:rPr>
              <a:t>　あなたと聖霊と共にただ独りの神であり、永遠に生きて治められる御子、</a:t>
            </a:r>
            <a:endParaRPr lang="en-US" altLang="ja-JP" sz="4400" dirty="0">
              <a:solidFill>
                <a:srgbClr val="00FFFF"/>
              </a:solidFill>
              <a:effectLst>
                <a:outerShdw blurRad="38100" dist="38100" dir="2700000" algn="tl">
                  <a:srgbClr val="000000">
                    <a:alpha val="43137"/>
                  </a:srgbClr>
                </a:outerShdw>
              </a:effectLst>
            </a:endParaRPr>
          </a:p>
          <a:p>
            <a:pPr marL="0" indent="0">
              <a:lnSpc>
                <a:spcPct val="150000"/>
              </a:lnSpc>
              <a:buNone/>
            </a:pPr>
            <a:r>
              <a:rPr lang="ja-JP" altLang="en-US" sz="4400" dirty="0">
                <a:solidFill>
                  <a:srgbClr val="00FFFF"/>
                </a:solidFill>
                <a:effectLst>
                  <a:outerShdw blurRad="38100" dist="38100" dir="2700000" algn="tl">
                    <a:srgbClr val="000000">
                      <a:alpha val="43137"/>
                    </a:srgbClr>
                  </a:outerShdw>
                </a:effectLst>
              </a:rPr>
              <a:t>主イエス・キリストによって祈ります。</a:t>
            </a:r>
            <a:endParaRPr lang="en-US" altLang="ja-JP" sz="4400" dirty="0">
              <a:solidFill>
                <a:srgbClr val="00FFFF"/>
              </a:solidFill>
              <a:effectLst>
                <a:outerShdw blurRad="38100" dist="38100" dir="2700000" algn="tl">
                  <a:srgbClr val="000000">
                    <a:alpha val="43137"/>
                  </a:srgbClr>
                </a:outerShdw>
              </a:effectLst>
            </a:endParaRPr>
          </a:p>
          <a:p>
            <a:pPr marL="0" indent="0">
              <a:lnSpc>
                <a:spcPct val="150000"/>
              </a:lnSpc>
              <a:buNone/>
            </a:pPr>
            <a:r>
              <a:rPr lang="ja-JP" altLang="en-US" sz="4400" dirty="0">
                <a:solidFill>
                  <a:prstClr val="white"/>
                </a:solidFill>
                <a:effectLst>
                  <a:outerShdw blurRad="38100" dist="38100" dir="2700000" algn="tl">
                    <a:srgbClr val="000000">
                      <a:alpha val="43137"/>
                    </a:srgbClr>
                  </a:outerShdw>
                </a:effectLst>
              </a:rPr>
              <a:t>衆） </a:t>
            </a:r>
            <a:r>
              <a:rPr lang="ja-JP" altLang="en-US" sz="4400" dirty="0">
                <a:solidFill>
                  <a:prstClr val="white"/>
                </a:solidFill>
              </a:rPr>
              <a:t>アーメン</a:t>
            </a:r>
          </a:p>
        </p:txBody>
      </p:sp>
      <p:sp>
        <p:nvSpPr>
          <p:cNvPr id="6" name="テキスト ボックス 5"/>
          <p:cNvSpPr txBox="1"/>
          <p:nvPr/>
        </p:nvSpPr>
        <p:spPr>
          <a:xfrm>
            <a:off x="3059832" y="153641"/>
            <a:ext cx="3168352" cy="461665"/>
          </a:xfrm>
          <a:prstGeom prst="rect">
            <a:avLst/>
          </a:prstGeom>
          <a:noFill/>
        </p:spPr>
        <p:txBody>
          <a:bodyPr wrap="square">
            <a:spAutoFit/>
          </a:bodyPr>
          <a:lstStyle/>
          <a:p>
            <a:r>
              <a:rPr lang="ja-JP" altLang="en-US" sz="2400" dirty="0">
                <a:solidFill>
                  <a:schemeClr val="bg1"/>
                </a:solidFill>
              </a:rPr>
              <a:t>せいさん　　　かんしゃ</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348880"/>
            <a:ext cx="9144000" cy="1143000"/>
          </a:xfrm>
        </p:spPr>
        <p:txBody>
          <a:bodyPr>
            <a:noAutofit/>
          </a:bodyPr>
          <a:lstStyle/>
          <a:p>
            <a:r>
              <a:rPr lang="ja-JP" altLang="en-US" sz="5400">
                <a:solidFill>
                  <a:schemeClr val="bg1"/>
                </a:solidFill>
              </a:rPr>
              <a:t>感謝のささげもの</a:t>
            </a:r>
            <a:endParaRPr kumimoji="1" lang="ja-JP" altLang="en-US" sz="2800">
              <a:solidFill>
                <a:schemeClr val="bg1"/>
              </a:solidFill>
            </a:endParaRPr>
          </a:p>
        </p:txBody>
      </p:sp>
      <p:sp>
        <p:nvSpPr>
          <p:cNvPr id="4" name="テキスト ボックス 3"/>
          <p:cNvSpPr txBox="1"/>
          <p:nvPr/>
        </p:nvSpPr>
        <p:spPr>
          <a:xfrm>
            <a:off x="1979712" y="2118047"/>
            <a:ext cx="1944216" cy="461665"/>
          </a:xfrm>
          <a:prstGeom prst="rect">
            <a:avLst/>
          </a:prstGeom>
          <a:noFill/>
        </p:spPr>
        <p:txBody>
          <a:bodyPr wrap="square">
            <a:spAutoFit/>
          </a:bodyPr>
          <a:lstStyle/>
          <a:p>
            <a:r>
              <a:rPr lang="ja-JP" altLang="en-US" sz="2400">
                <a:solidFill>
                  <a:schemeClr val="bg1"/>
                </a:solidFill>
              </a:rPr>
              <a:t>か ん し ゃ</a:t>
            </a:r>
          </a:p>
        </p:txBody>
      </p:sp>
      <p:sp>
        <p:nvSpPr>
          <p:cNvPr id="5" name="タイトル 1"/>
          <p:cNvSpPr txBox="1"/>
          <p:nvPr/>
        </p:nvSpPr>
        <p:spPr bwMode="auto">
          <a:xfrm>
            <a:off x="0" y="3726160"/>
            <a:ext cx="9144000" cy="1143000"/>
          </a:xfrm>
          <a:prstGeom prst="rect">
            <a:avLst/>
          </a:prstGeom>
          <a:noFill/>
          <a:ln w="9525">
            <a:noFill/>
            <a:miter lim="800000"/>
          </a:ln>
        </p:spPr>
        <p:txBody>
          <a:bodyPr vert="horz" wrap="square" lIns="91440" tIns="45720" rIns="91440" bIns="45720" numCol="1" anchor="ctr" anchorCtr="0" compatLnSpc="1">
            <a:no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r>
              <a:rPr lang="ja-JP" altLang="en-US" sz="3600">
                <a:solidFill>
                  <a:schemeClr val="bg1"/>
                </a:solidFill>
              </a:rPr>
              <a:t>（献金と感謝の祈り）</a:t>
            </a:r>
          </a:p>
        </p:txBody>
      </p:sp>
      <p:sp>
        <p:nvSpPr>
          <p:cNvPr id="6" name="テキスト ボックス 5"/>
          <p:cNvSpPr txBox="1"/>
          <p:nvPr/>
        </p:nvSpPr>
        <p:spPr>
          <a:xfrm>
            <a:off x="2699792" y="3573016"/>
            <a:ext cx="3672408" cy="400110"/>
          </a:xfrm>
          <a:prstGeom prst="rect">
            <a:avLst/>
          </a:prstGeom>
          <a:noFill/>
        </p:spPr>
        <p:txBody>
          <a:bodyPr wrap="square">
            <a:spAutoFit/>
          </a:bodyPr>
          <a:lstStyle/>
          <a:p>
            <a:r>
              <a:rPr lang="ja-JP" altLang="en-US" sz="2000">
                <a:solidFill>
                  <a:schemeClr val="bg1"/>
                </a:solidFill>
              </a:rPr>
              <a:t>けんきん      かんしゃ       いの</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7A635DFE-BBD9-71BF-CA3D-3E90ABE44809}"/>
              </a:ext>
            </a:extLst>
          </p:cNvPr>
          <p:cNvSpPr txBox="1"/>
          <p:nvPr/>
        </p:nvSpPr>
        <p:spPr bwMode="auto">
          <a:xfrm>
            <a:off x="28830" y="4842390"/>
            <a:ext cx="8583829" cy="1143000"/>
          </a:xfrm>
          <a:prstGeom prst="rect">
            <a:avLst/>
          </a:prstGeom>
          <a:noFill/>
          <a:ln w="9525">
            <a:noFill/>
            <a:miter lim="800000"/>
          </a:ln>
        </p:spPr>
        <p:txBody>
          <a:bodyPr vert="horz" wrap="square" lIns="91440" tIns="45720" rIns="91440" bIns="45720" numCol="1" anchor="ctr" anchorCtr="0" compatLnSpc="1">
            <a:no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pPr algn="r"/>
            <a:r>
              <a:rPr lang="ja-JP" altLang="en-US" sz="3600" dirty="0">
                <a:solidFill>
                  <a:schemeClr val="bg1"/>
                </a:solidFill>
              </a:rPr>
              <a:t>演奏　　多々良真名</a:t>
            </a:r>
          </a:p>
        </p:txBody>
      </p:sp>
      <p:sp>
        <p:nvSpPr>
          <p:cNvPr id="2" name="タイトル 1"/>
          <p:cNvSpPr>
            <a:spLocks noGrp="1"/>
          </p:cNvSpPr>
          <p:nvPr>
            <p:ph type="title"/>
          </p:nvPr>
        </p:nvSpPr>
        <p:spPr>
          <a:xfrm>
            <a:off x="0" y="2348880"/>
            <a:ext cx="9144000" cy="1143000"/>
          </a:xfrm>
        </p:spPr>
        <p:txBody>
          <a:bodyPr>
            <a:noAutofit/>
          </a:bodyPr>
          <a:lstStyle/>
          <a:p>
            <a:r>
              <a:rPr lang="en-US" altLang="ja-JP" sz="5400" dirty="0">
                <a:solidFill>
                  <a:schemeClr val="bg1"/>
                </a:solidFill>
              </a:rPr>
              <a:t>『 </a:t>
            </a:r>
            <a:r>
              <a:rPr lang="ja-JP" altLang="en-US" sz="5400" dirty="0">
                <a:solidFill>
                  <a:schemeClr val="bg1"/>
                </a:solidFill>
              </a:rPr>
              <a:t>無伴奏ヴァイオリンソナタ </a:t>
            </a:r>
            <a:r>
              <a:rPr lang="en-US" altLang="ja-JP" sz="5400" dirty="0">
                <a:solidFill>
                  <a:schemeClr val="bg1"/>
                </a:solidFill>
              </a:rPr>
              <a:t>』</a:t>
            </a:r>
            <a:endParaRPr kumimoji="1" lang="ja-JP" altLang="en-US" sz="2800" dirty="0">
              <a:solidFill>
                <a:schemeClr val="bg1"/>
              </a:solidFill>
            </a:endParaRPr>
          </a:p>
        </p:txBody>
      </p:sp>
      <p:sp>
        <p:nvSpPr>
          <p:cNvPr id="4" name="テキスト ボックス 3"/>
          <p:cNvSpPr txBox="1"/>
          <p:nvPr/>
        </p:nvSpPr>
        <p:spPr>
          <a:xfrm>
            <a:off x="1188879" y="2114600"/>
            <a:ext cx="1944216" cy="461665"/>
          </a:xfrm>
          <a:prstGeom prst="rect">
            <a:avLst/>
          </a:prstGeom>
          <a:noFill/>
        </p:spPr>
        <p:txBody>
          <a:bodyPr wrap="square">
            <a:spAutoFit/>
          </a:bodyPr>
          <a:lstStyle/>
          <a:p>
            <a:r>
              <a:rPr lang="ja-JP" altLang="en-US" sz="2400" dirty="0">
                <a:solidFill>
                  <a:schemeClr val="bg1"/>
                </a:solidFill>
              </a:rPr>
              <a:t>むばんそう</a:t>
            </a:r>
          </a:p>
        </p:txBody>
      </p:sp>
      <p:sp>
        <p:nvSpPr>
          <p:cNvPr id="5" name="タイトル 1"/>
          <p:cNvSpPr txBox="1"/>
          <p:nvPr/>
        </p:nvSpPr>
        <p:spPr bwMode="auto">
          <a:xfrm>
            <a:off x="0" y="3268958"/>
            <a:ext cx="8678559" cy="1143000"/>
          </a:xfrm>
          <a:prstGeom prst="rect">
            <a:avLst/>
          </a:prstGeom>
          <a:noFill/>
          <a:ln w="9525">
            <a:noFill/>
            <a:miter lim="800000"/>
          </a:ln>
        </p:spPr>
        <p:txBody>
          <a:bodyPr vert="horz" wrap="square" lIns="91440" tIns="45720" rIns="91440" bIns="45720" numCol="1" anchor="ctr" anchorCtr="0" compatLnSpc="1">
            <a:noAutofit/>
          </a:bodyPr>
          <a:lst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2pPr>
            <a:lvl3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3pPr>
            <a:lvl4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4pPr>
            <a:lvl5pPr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charset="-128"/>
              </a:defRPr>
            </a:lvl9pPr>
          </a:lstStyle>
          <a:p>
            <a:pPr algn="r"/>
            <a:r>
              <a:rPr lang="ja-JP" altLang="en-US" sz="3600" dirty="0">
                <a:solidFill>
                  <a:schemeClr val="bg1"/>
                </a:solidFill>
              </a:rPr>
              <a:t>バッハ</a:t>
            </a:r>
          </a:p>
        </p:txBody>
      </p:sp>
      <p:sp>
        <p:nvSpPr>
          <p:cNvPr id="6" name="テキスト ボックス 5"/>
          <p:cNvSpPr txBox="1"/>
          <p:nvPr/>
        </p:nvSpPr>
        <p:spPr>
          <a:xfrm>
            <a:off x="4609070" y="4827110"/>
            <a:ext cx="4069489" cy="400110"/>
          </a:xfrm>
          <a:prstGeom prst="rect">
            <a:avLst/>
          </a:prstGeom>
          <a:noFill/>
        </p:spPr>
        <p:txBody>
          <a:bodyPr wrap="square">
            <a:spAutoFit/>
          </a:bodyPr>
          <a:lstStyle/>
          <a:p>
            <a:r>
              <a:rPr lang="ja-JP" altLang="en-US" sz="2000" dirty="0">
                <a:solidFill>
                  <a:schemeClr val="bg1"/>
                </a:solidFill>
              </a:rPr>
              <a:t>えんそう　　　　　た　た　ら　  ま　な</a:t>
            </a:r>
          </a:p>
        </p:txBody>
      </p:sp>
    </p:spTree>
    <p:extLst>
      <p:ext uri="{BB962C8B-B14F-4D97-AF65-F5344CB8AC3E}">
        <p14:creationId xmlns:p14="http://schemas.microsoft.com/office/powerpoint/2010/main" val="720196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派遣の祈り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1052736"/>
            <a:ext cx="9143999" cy="5780044"/>
          </a:xfrm>
          <a:prstGeom prst="rect">
            <a:avLst/>
          </a:prstGeom>
          <a:noFill/>
          <a:ln w="9525">
            <a:noFill/>
            <a:miter lim="800000"/>
          </a:ln>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1" lang="ja-JP" altLang="en-US" sz="4400" b="0" i="0" u="none" strike="noStrike" kern="1200" cap="none" spc="0" normalizeH="0" baseline="0" noProof="0">
                <a:ln>
                  <a:noFill/>
                </a:ln>
                <a:solidFill>
                  <a:srgbClr val="00FFFF"/>
                </a:solidFill>
                <a:effectLst/>
                <a:uLnTx/>
                <a:uFillTx/>
                <a:latin typeface="Calibri" panose="020F0502020204030204" pitchFamily="34" charset="0"/>
                <a:ea typeface="ＭＳ Ｐゴシック" panose="020B0600070205080204" charset="-128"/>
                <a:cs typeface="+mn-cs"/>
              </a:rPr>
              <a:t>司）</a:t>
            </a:r>
            <a:r>
              <a:rPr lang="ja-JP" altLang="en-US" sz="4400" noProof="0">
                <a:solidFill>
                  <a:srgbClr val="00FFFF"/>
                </a:solidFill>
                <a:latin typeface="Calibri" panose="020F0502020204030204" pitchFamily="34" charset="0"/>
              </a:rPr>
              <a:t>世界の創り主、全能の神様。</a:t>
            </a:r>
            <a:endParaRPr lang="en-US" altLang="ja-JP" sz="4400" noProof="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a:t>
            </a:r>
            <a:r>
              <a:rPr kumimoji="1" lang="ja-JP" altLang="en-US" sz="4400" b="0" i="0" u="none" strike="noStrike" kern="1200" cap="none" spc="0" normalizeH="0" baseline="0">
                <a:ln>
                  <a:noFill/>
                </a:ln>
                <a:solidFill>
                  <a:srgbClr val="00FFFF"/>
                </a:solidFill>
                <a:effectLst/>
                <a:uLnTx/>
                <a:uFillTx/>
                <a:latin typeface="Calibri" panose="020F0502020204030204" pitchFamily="34" charset="0"/>
                <a:ea typeface="ＭＳ Ｐゴシック" panose="020B0600070205080204" charset="-128"/>
                <a:cs typeface="+mn-cs"/>
              </a:rPr>
              <a:t>イエス・キリストにより私たちを一つの体として結び合わせてくださり感謝</a:t>
            </a:r>
            <a:r>
              <a:rPr lang="ja-JP" altLang="en-US" sz="4400">
                <a:solidFill>
                  <a:srgbClr val="00FFFF"/>
                </a:solidFill>
                <a:latin typeface="Calibri" panose="020F0502020204030204" pitchFamily="34" charset="0"/>
              </a:rPr>
              <a:t>致します。</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私たちを希望と忍耐と勇気で満たし、隣人を愛することができるようにしてください。</a:t>
            </a:r>
            <a:endParaRPr lang="en-US" altLang="ja-JP" sz="4400">
              <a:solidFill>
                <a:srgbClr val="00FFFF"/>
              </a:solidFill>
              <a:latin typeface="Calibri" panose="020F0502020204030204" pitchFamily="34" charset="0"/>
            </a:endParaRPr>
          </a:p>
        </p:txBody>
      </p:sp>
      <p:sp>
        <p:nvSpPr>
          <p:cNvPr id="4" name="テキスト ボックス 3"/>
          <p:cNvSpPr txBox="1">
            <a:spLocks noChangeArrowheads="1"/>
          </p:cNvSpPr>
          <p:nvPr/>
        </p:nvSpPr>
        <p:spPr bwMode="auto">
          <a:xfrm>
            <a:off x="3131840"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  は け ん             いの</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タイトル 1"/>
          <p:cNvSpPr>
            <a:spLocks noGrp="1"/>
          </p:cNvSpPr>
          <p:nvPr>
            <p:ph type="title"/>
          </p:nvPr>
        </p:nvSpPr>
        <p:spPr>
          <a:xfrm>
            <a:off x="0" y="116632"/>
            <a:ext cx="9113747" cy="1143000"/>
          </a:xfrm>
        </p:spPr>
        <p:txBody>
          <a:bodyPr/>
          <a:lstStyle/>
          <a:p>
            <a:pPr eaLnBrk="1" hangingPunct="1"/>
            <a:r>
              <a:rPr lang="ja-JP" altLang="en-US" u="sng">
                <a:solidFill>
                  <a:schemeClr val="bg1"/>
                </a:solidFill>
              </a:rPr>
              <a:t>派遣の祈り</a:t>
            </a:r>
            <a:endParaRPr lang="ja-JP" altLang="en-US" sz="3600">
              <a:solidFill>
                <a:schemeClr val="bg1"/>
              </a:solidFill>
            </a:endParaRPr>
          </a:p>
        </p:txBody>
      </p:sp>
      <p:sp>
        <p:nvSpPr>
          <p:cNvPr id="82946" name="テキスト ボックス 3"/>
          <p:cNvSpPr txBox="1">
            <a:spLocks noChangeArrowheads="1"/>
          </p:cNvSpPr>
          <p:nvPr/>
        </p:nvSpPr>
        <p:spPr bwMode="auto">
          <a:xfrm>
            <a:off x="0" y="980728"/>
            <a:ext cx="9143999" cy="6038576"/>
          </a:xfrm>
          <a:prstGeom prst="rect">
            <a:avLst/>
          </a:prstGeom>
          <a:noFill/>
          <a:ln w="9525">
            <a:noFill/>
            <a:miter lim="800000"/>
          </a:ln>
        </p:spPr>
        <p:txBody>
          <a:bodyPr wrap="square">
            <a:spAutoFit/>
          </a:bodyPr>
          <a:lstStyle/>
          <a:p>
            <a:pPr marL="0" marR="0" lvl="0" indent="0" algn="l" defTabSz="914400" rtl="0" eaLnBrk="1" fontAlgn="base" latinLnBrk="0" hangingPunct="1">
              <a:lnSpc>
                <a:spcPct val="120000"/>
              </a:lnSpc>
              <a:spcBef>
                <a:spcPct val="0"/>
              </a:spcBef>
              <a:spcAft>
                <a:spcPct val="0"/>
              </a:spcAft>
              <a:buClrTx/>
              <a:buSzTx/>
              <a:buFontTx/>
              <a:buNone/>
              <a:defRPr/>
            </a:pPr>
            <a:r>
              <a:rPr kumimoji="1" lang="ja-JP" altLang="en-US" sz="1800" b="0" i="0" u="none" strike="noStrike" kern="1200" cap="none" spc="0" normalizeH="0" baseline="0" noProof="0">
                <a:ln>
                  <a:noFill/>
                </a:ln>
                <a:solidFill>
                  <a:schemeClr val="tx2">
                    <a:lumMod val="60000"/>
                    <a:lumOff val="40000"/>
                  </a:schemeClr>
                </a:solidFill>
                <a:effectLst/>
                <a:uLnTx/>
                <a:uFillTx/>
                <a:latin typeface="Calibri" panose="020F0502020204030204" pitchFamily="34" charset="0"/>
                <a:ea typeface="ＭＳ Ｐゴシック" panose="020B0600070205080204" charset="-128"/>
                <a:cs typeface="+mn-cs"/>
              </a:rPr>
              <a:t>　</a:t>
            </a:r>
            <a:r>
              <a:rPr lang="ja-JP" altLang="en-US" sz="4400">
                <a:solidFill>
                  <a:schemeClr val="accent1">
                    <a:lumMod val="40000"/>
                    <a:lumOff val="60000"/>
                  </a:schemeClr>
                </a:solidFill>
                <a:latin typeface="Calibri" panose="020F0502020204030204" pitchFamily="34" charset="0"/>
              </a:rPr>
              <a:t>　</a:t>
            </a:r>
            <a:r>
              <a:rPr lang="ja-JP" altLang="en-US" sz="4400">
                <a:solidFill>
                  <a:srgbClr val="00FFFF"/>
                </a:solidFill>
                <a:latin typeface="Calibri" panose="020F0502020204030204" pitchFamily="34" charset="0"/>
              </a:rPr>
              <a:t>今、捧げられたものがあなたを証し、世界の人々に届けられますように。</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痛み悲しむ人々の隣人として、私たちを聖霊によって送り出してください。　</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r>
              <a:rPr lang="ja-JP" altLang="en-US" sz="4400">
                <a:solidFill>
                  <a:srgbClr val="00FFFF"/>
                </a:solidFill>
                <a:latin typeface="Calibri" panose="020F0502020204030204" pitchFamily="34" charset="0"/>
              </a:rPr>
              <a:t>　主イエス・キリストの御名によって祈ります。</a:t>
            </a:r>
            <a:endParaRPr lang="en-US" altLang="ja-JP" sz="4400">
              <a:solidFill>
                <a:srgbClr val="00FFFF"/>
              </a:solidFill>
              <a:latin typeface="Calibri" panose="020F0502020204030204" pitchFamily="34" charset="0"/>
            </a:endParaRPr>
          </a:p>
          <a:p>
            <a:pPr marL="0" marR="0" lvl="0" indent="0" algn="l" defTabSz="914400" rtl="0" eaLnBrk="1" fontAlgn="base" latinLnBrk="0" hangingPunct="1">
              <a:lnSpc>
                <a:spcPct val="120000"/>
              </a:lnSpc>
              <a:spcBef>
                <a:spcPct val="0"/>
              </a:spcBef>
              <a:spcAft>
                <a:spcPct val="0"/>
              </a:spcAft>
              <a:buClrTx/>
              <a:buSzTx/>
              <a:buFontTx/>
              <a:buNone/>
              <a:defRPr/>
            </a:pPr>
            <a:endParaRPr lang="en-US" altLang="ja-JP" sz="1400">
              <a:solidFill>
                <a:srgbClr val="4F81BD">
                  <a:lumMod val="40000"/>
                  <a:lumOff val="60000"/>
                </a:srgbClr>
              </a:solidFill>
              <a:latin typeface="Calibri" panose="020F0502020204030204" pitchFamily="34" charset="0"/>
            </a:endParaRPr>
          </a:p>
          <a:p>
            <a:pPr>
              <a:lnSpc>
                <a:spcPct val="120000"/>
              </a:lnSpc>
              <a:defRPr/>
            </a:pPr>
            <a:r>
              <a:rPr lang="ja-JP" altLang="en-US" sz="4400">
                <a:solidFill>
                  <a:schemeClr val="bg1"/>
                </a:solidFill>
                <a:latin typeface="Calibri" panose="020F0502020204030204" pitchFamily="34" charset="0"/>
              </a:rPr>
              <a:t>衆）アーメン</a:t>
            </a:r>
          </a:p>
        </p:txBody>
      </p:sp>
      <p:sp>
        <p:nvSpPr>
          <p:cNvPr id="4" name="テキスト ボックス 3"/>
          <p:cNvSpPr txBox="1">
            <a:spLocks noChangeArrowheads="1"/>
          </p:cNvSpPr>
          <p:nvPr/>
        </p:nvSpPr>
        <p:spPr bwMode="auto">
          <a:xfrm>
            <a:off x="3131840" y="76562"/>
            <a:ext cx="25202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eaLnBrk="1" hangingPunct="1">
              <a:spcBef>
                <a:spcPct val="0"/>
              </a:spcBef>
              <a:buFontTx/>
              <a:buNone/>
            </a:pPr>
            <a:r>
              <a:rPr lang="ja-JP" altLang="en-US" sz="2000" b="1">
                <a:solidFill>
                  <a:schemeClr val="bg1"/>
                </a:solidFill>
              </a:rPr>
              <a:t>  は け ん             いの</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260648"/>
            <a:ext cx="8229600" cy="1143000"/>
          </a:xfrm>
        </p:spPr>
        <p:txBody>
          <a:bodyPr/>
          <a:lstStyle/>
          <a:p>
            <a:pPr eaLnBrk="1" hangingPunct="1"/>
            <a:r>
              <a:rPr lang="ja-JP" altLang="en-US" sz="4800" u="sng">
                <a:solidFill>
                  <a:schemeClr val="bg1"/>
                </a:solidFill>
              </a:rPr>
              <a:t>赦　し</a:t>
            </a:r>
            <a:endParaRPr lang="ja-JP" altLang="en-US" sz="4800">
              <a:solidFill>
                <a:schemeClr val="bg1"/>
              </a:solidFill>
            </a:endParaRPr>
          </a:p>
        </p:txBody>
      </p:sp>
      <p:sp>
        <p:nvSpPr>
          <p:cNvPr id="3" name="コンテンツ プレースホルダー 2"/>
          <p:cNvSpPr>
            <a:spLocks noGrp="1"/>
          </p:cNvSpPr>
          <p:nvPr>
            <p:ph idx="1"/>
          </p:nvPr>
        </p:nvSpPr>
        <p:spPr>
          <a:xfrm>
            <a:off x="36512" y="1564904"/>
            <a:ext cx="9144000" cy="5293096"/>
          </a:xfrm>
        </p:spPr>
        <p:txBody>
          <a:bodyPr>
            <a:noAutofit/>
          </a:bodyPr>
          <a:lstStyle/>
          <a:p>
            <a:pPr marL="0" indent="0" eaLnBrk="1" hangingPunct="1">
              <a:buNone/>
              <a:defRPr/>
            </a:pPr>
            <a:r>
              <a:rPr lang="ja-JP" altLang="en-US" sz="4400">
                <a:solidFill>
                  <a:srgbClr val="00FFFF"/>
                </a:solidFill>
              </a:rPr>
              <a:t>司）</a:t>
            </a:r>
            <a:r>
              <a:rPr lang="en-US" altLang="ja-JP" sz="4400">
                <a:solidFill>
                  <a:srgbClr val="00FFFF"/>
                </a:solidFill>
              </a:rPr>
              <a:t>	</a:t>
            </a:r>
            <a:r>
              <a:rPr lang="ja-JP" altLang="en-US" sz="4400">
                <a:solidFill>
                  <a:srgbClr val="00FFFF"/>
                </a:solidFill>
              </a:rPr>
              <a:t>神は、御子イエス・キリストの十字</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架によって私たちを赦し、洗礼の</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約束により新たに生まれさせ、</a:t>
            </a:r>
            <a:endParaRPr lang="en-US" altLang="ja-JP" sz="4400">
              <a:solidFill>
                <a:srgbClr val="00FFFF"/>
              </a:solidFill>
            </a:endParaRPr>
          </a:p>
          <a:p>
            <a:pPr marL="0" indent="0" eaLnBrk="1" hangingPunct="1">
              <a:buNone/>
              <a:defRPr/>
            </a:pPr>
            <a:r>
              <a:rPr lang="en-US" altLang="ja-JP" sz="4400">
                <a:solidFill>
                  <a:srgbClr val="00FFFF"/>
                </a:solidFill>
              </a:rPr>
              <a:t>	</a:t>
            </a:r>
            <a:r>
              <a:rPr lang="ja-JP" altLang="en-US" sz="4400">
                <a:solidFill>
                  <a:srgbClr val="00FFFF"/>
                </a:solidFill>
              </a:rPr>
              <a:t>永遠の命へと導いてくださいます。</a:t>
            </a:r>
            <a:endParaRPr lang="en-US" altLang="ja-JP" sz="4400">
              <a:solidFill>
                <a:srgbClr val="00FFFF"/>
              </a:solidFill>
            </a:endParaRPr>
          </a:p>
          <a:p>
            <a:pPr marL="0" indent="0" eaLnBrk="1" hangingPunct="1">
              <a:buNone/>
              <a:defRPr/>
            </a:pPr>
            <a:r>
              <a:rPr lang="ja-JP" altLang="en-US" sz="4400">
                <a:solidFill>
                  <a:srgbClr val="00FFFF"/>
                </a:solidFill>
              </a:rPr>
              <a:t>　</a:t>
            </a:r>
            <a:r>
              <a:rPr lang="en-US" altLang="ja-JP" sz="4400">
                <a:solidFill>
                  <a:srgbClr val="00FFFF"/>
                </a:solidFill>
              </a:rPr>
              <a:t>	</a:t>
            </a:r>
            <a:r>
              <a:rPr lang="ja-JP" altLang="en-US" sz="4400">
                <a:solidFill>
                  <a:srgbClr val="00FFFF"/>
                </a:solidFill>
              </a:rPr>
              <a:t>父と子と聖霊の御名によって</a:t>
            </a:r>
            <a:endParaRPr lang="en-US" altLang="ja-JP" sz="4400">
              <a:solidFill>
                <a:srgbClr val="00FFFF"/>
              </a:solidFill>
            </a:endParaRPr>
          </a:p>
          <a:p>
            <a:pPr marL="0" indent="0" eaLnBrk="1" hangingPunct="1">
              <a:lnSpc>
                <a:spcPct val="120000"/>
              </a:lnSpc>
              <a:buNone/>
              <a:defRPr/>
            </a:pPr>
            <a:endParaRPr lang="en-US" altLang="ja-JP" sz="1400">
              <a:solidFill>
                <a:srgbClr val="00FFFF"/>
              </a:solidFill>
            </a:endParaRPr>
          </a:p>
          <a:p>
            <a:pPr marL="0" indent="0" eaLnBrk="1" hangingPunct="1">
              <a:lnSpc>
                <a:spcPct val="120000"/>
              </a:lnSpc>
              <a:buNone/>
              <a:defRPr/>
            </a:pPr>
            <a:r>
              <a:rPr lang="ja-JP" altLang="en-US" sz="4400">
                <a:solidFill>
                  <a:schemeClr val="bg1"/>
                </a:solidFill>
              </a:rPr>
              <a:t>衆） アーメン</a:t>
            </a:r>
            <a:endParaRPr lang="en-US" altLang="ja-JP" sz="4400">
              <a:solidFill>
                <a:schemeClr val="bg1"/>
              </a:solidFill>
            </a:endParaRPr>
          </a:p>
          <a:p>
            <a:pPr marL="0" indent="0" eaLnBrk="1" hangingPunct="1">
              <a:lnSpc>
                <a:spcPct val="120000"/>
              </a:lnSpc>
              <a:buNone/>
              <a:defRPr/>
            </a:pPr>
            <a:endParaRPr lang="en-US" altLang="ja-JP" sz="4400">
              <a:solidFill>
                <a:schemeClr val="accent5">
                  <a:lumMod val="60000"/>
                  <a:lumOff val="40000"/>
                </a:schemeClr>
              </a:solidFill>
            </a:endParaRPr>
          </a:p>
        </p:txBody>
      </p:sp>
      <p:sp>
        <p:nvSpPr>
          <p:cNvPr id="5" name="テキスト ボックス 4"/>
          <p:cNvSpPr txBox="1"/>
          <p:nvPr/>
        </p:nvSpPr>
        <p:spPr>
          <a:xfrm>
            <a:off x="3865628" y="99392"/>
            <a:ext cx="1642476" cy="461665"/>
          </a:xfrm>
          <a:prstGeom prst="rect">
            <a:avLst/>
          </a:prstGeom>
          <a:noFill/>
        </p:spPr>
        <p:txBody>
          <a:bodyPr wrap="square">
            <a:spAutoFit/>
          </a:bodyPr>
          <a:lstStyle/>
          <a:p>
            <a:r>
              <a:rPr lang="ja-JP" altLang="en-US" sz="2400">
                <a:solidFill>
                  <a:schemeClr val="bg1"/>
                </a:solidFill>
              </a:rPr>
              <a:t>ゆ　る　し</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 </a:t>
            </a:r>
            <a:r>
              <a:rPr lang="en-US" altLang="ja-JP" u="sng" dirty="0">
                <a:solidFill>
                  <a:schemeClr val="bg1"/>
                </a:solidFill>
              </a:rPr>
              <a:t>27</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628800"/>
            <a:ext cx="9144000" cy="5328592"/>
          </a:xfrm>
        </p:spPr>
        <p:txBody>
          <a:bodyPr>
            <a:noAutofit/>
          </a:bodyPr>
          <a:lstStyle/>
          <a:p>
            <a:pPr marL="0" indent="0">
              <a:lnSpc>
                <a:spcPct val="120000"/>
              </a:lnSpc>
              <a:buNone/>
            </a:pPr>
            <a:r>
              <a:rPr lang="ja-JP" altLang="en-US" sz="4400" dirty="0">
                <a:solidFill>
                  <a:schemeClr val="bg1"/>
                </a:solidFill>
              </a:rPr>
              <a:t>１．</a:t>
            </a:r>
            <a:r>
              <a:rPr lang="en-US" altLang="ja-JP" sz="4400" dirty="0">
                <a:solidFill>
                  <a:schemeClr val="bg1"/>
                </a:solidFill>
              </a:rPr>
              <a:t>	</a:t>
            </a:r>
            <a:r>
              <a:rPr lang="ja-JP" altLang="en-US" sz="4400" dirty="0">
                <a:solidFill>
                  <a:schemeClr val="bg1"/>
                </a:solidFill>
              </a:rPr>
              <a:t>「天なる神には　</a:t>
            </a:r>
            <a:r>
              <a:rPr lang="ja-JP" altLang="en-US" sz="4400" dirty="0" err="1">
                <a:solidFill>
                  <a:schemeClr val="bg1"/>
                </a:solidFill>
              </a:rPr>
              <a:t>み</a:t>
            </a:r>
            <a:r>
              <a:rPr lang="ja-JP" altLang="en-US" sz="4400" dirty="0">
                <a:solidFill>
                  <a:schemeClr val="bg1"/>
                </a:solidFill>
              </a:rPr>
              <a:t>さかえあれ、</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地に住む人には　平和あれ」と、　</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み使いこぞりて　ほむる歌は</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静かにふけゆく　夜にひびけり</a:t>
            </a:r>
            <a:endParaRPr lang="en-US" altLang="ja-JP" sz="4400" dirty="0">
              <a:solidFill>
                <a:schemeClr val="bg1"/>
              </a:solidFill>
            </a:endParaRPr>
          </a:p>
        </p:txBody>
      </p:sp>
      <p:sp>
        <p:nvSpPr>
          <p:cNvPr id="4" name="テキスト ボックス 3"/>
          <p:cNvSpPr txBox="1"/>
          <p:nvPr/>
        </p:nvSpPr>
        <p:spPr>
          <a:xfrm>
            <a:off x="457200" y="1475492"/>
            <a:ext cx="7931224" cy="369332"/>
          </a:xfrm>
          <a:prstGeom prst="rect">
            <a:avLst/>
          </a:prstGeom>
          <a:noFill/>
        </p:spPr>
        <p:txBody>
          <a:bodyPr wrap="square" rtlCol="0">
            <a:spAutoFit/>
          </a:bodyPr>
          <a:lstStyle/>
          <a:p>
            <a:r>
              <a:rPr kumimoji="1" lang="ja-JP" altLang="en-US" b="1" dirty="0">
                <a:solidFill>
                  <a:schemeClr val="bg1"/>
                </a:solidFill>
              </a:rPr>
              <a:t>            あめ                  かみ</a:t>
            </a:r>
          </a:p>
        </p:txBody>
      </p:sp>
      <p:sp>
        <p:nvSpPr>
          <p:cNvPr id="5" name="テキスト ボックス 4"/>
          <p:cNvSpPr txBox="1"/>
          <p:nvPr/>
        </p:nvSpPr>
        <p:spPr>
          <a:xfrm>
            <a:off x="457200" y="2411596"/>
            <a:ext cx="7931224" cy="369332"/>
          </a:xfrm>
          <a:prstGeom prst="rect">
            <a:avLst/>
          </a:prstGeom>
          <a:noFill/>
        </p:spPr>
        <p:txBody>
          <a:bodyPr wrap="square" rtlCol="0">
            <a:spAutoFit/>
          </a:bodyPr>
          <a:lstStyle/>
          <a:p>
            <a:r>
              <a:rPr kumimoji="1" lang="ja-JP" altLang="en-US" b="1" dirty="0">
                <a:solidFill>
                  <a:schemeClr val="bg1"/>
                </a:solidFill>
              </a:rPr>
              <a:t>          ち              す            ひと                           へ い わ</a:t>
            </a:r>
          </a:p>
        </p:txBody>
      </p:sp>
      <p:sp>
        <p:nvSpPr>
          <p:cNvPr id="6" name="テキスト ボックス 5"/>
          <p:cNvSpPr txBox="1"/>
          <p:nvPr/>
        </p:nvSpPr>
        <p:spPr>
          <a:xfrm>
            <a:off x="442717" y="3347700"/>
            <a:ext cx="7931224" cy="369332"/>
          </a:xfrm>
          <a:prstGeom prst="rect">
            <a:avLst/>
          </a:prstGeom>
          <a:noFill/>
        </p:spPr>
        <p:txBody>
          <a:bodyPr wrap="square" rtlCol="0">
            <a:spAutoFit/>
          </a:bodyPr>
          <a:lstStyle/>
          <a:p>
            <a:r>
              <a:rPr kumimoji="1" lang="ja-JP" altLang="en-US" b="1" dirty="0">
                <a:solidFill>
                  <a:schemeClr val="bg1"/>
                </a:solidFill>
              </a:rPr>
              <a:t>                 つか                                                                       うた</a:t>
            </a:r>
          </a:p>
        </p:txBody>
      </p:sp>
      <p:sp>
        <p:nvSpPr>
          <p:cNvPr id="7" name="テキスト ボックス 6"/>
          <p:cNvSpPr txBox="1"/>
          <p:nvPr/>
        </p:nvSpPr>
        <p:spPr>
          <a:xfrm>
            <a:off x="438173" y="4294919"/>
            <a:ext cx="7931224" cy="369332"/>
          </a:xfrm>
          <a:prstGeom prst="rect">
            <a:avLst/>
          </a:prstGeom>
          <a:noFill/>
        </p:spPr>
        <p:txBody>
          <a:bodyPr wrap="square" rtlCol="0">
            <a:spAutoFit/>
          </a:bodyPr>
          <a:lstStyle/>
          <a:p>
            <a:r>
              <a:rPr kumimoji="1" lang="ja-JP" altLang="en-US" b="1" dirty="0">
                <a:solidFill>
                  <a:schemeClr val="bg1"/>
                </a:solidFill>
              </a:rPr>
              <a:t>         しず                                                        よる</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 </a:t>
            </a:r>
            <a:r>
              <a:rPr lang="en-US" altLang="ja-JP" u="sng" dirty="0">
                <a:solidFill>
                  <a:schemeClr val="bg1"/>
                </a:solidFill>
              </a:rPr>
              <a:t>27</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628800"/>
            <a:ext cx="9144000" cy="5328592"/>
          </a:xfrm>
        </p:spPr>
        <p:txBody>
          <a:bodyPr>
            <a:noAutofit/>
          </a:bodyPr>
          <a:lstStyle/>
          <a:p>
            <a:pPr marL="0" indent="0">
              <a:lnSpc>
                <a:spcPct val="120000"/>
              </a:lnSpc>
              <a:buNone/>
            </a:pPr>
            <a:r>
              <a:rPr lang="ja-JP" altLang="en-US" sz="4400" dirty="0">
                <a:solidFill>
                  <a:schemeClr val="bg1"/>
                </a:solidFill>
              </a:rPr>
              <a:t>２．</a:t>
            </a:r>
            <a:r>
              <a:rPr lang="en-US" altLang="ja-JP" sz="4400" dirty="0">
                <a:solidFill>
                  <a:schemeClr val="bg1"/>
                </a:solidFill>
              </a:rPr>
              <a:t>	</a:t>
            </a:r>
            <a:r>
              <a:rPr lang="ja-JP" altLang="en-US" sz="4400" dirty="0">
                <a:solidFill>
                  <a:schemeClr val="bg1"/>
                </a:solidFill>
              </a:rPr>
              <a:t>今なおみ使い　つばさをのべ</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疲れしこの世を　おおい守り</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悲しむ都に　なやむ里に</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慰めあたうる　調べうたう。</a:t>
            </a:r>
            <a:endParaRPr lang="en-US" altLang="ja-JP" sz="4400" dirty="0">
              <a:solidFill>
                <a:schemeClr val="bg1"/>
              </a:solidFill>
            </a:endParaRPr>
          </a:p>
        </p:txBody>
      </p:sp>
      <p:sp>
        <p:nvSpPr>
          <p:cNvPr id="4" name="テキスト ボックス 3"/>
          <p:cNvSpPr txBox="1"/>
          <p:nvPr/>
        </p:nvSpPr>
        <p:spPr>
          <a:xfrm>
            <a:off x="457200" y="1453262"/>
            <a:ext cx="7931224" cy="369332"/>
          </a:xfrm>
          <a:prstGeom prst="rect">
            <a:avLst/>
          </a:prstGeom>
          <a:noFill/>
        </p:spPr>
        <p:txBody>
          <a:bodyPr wrap="square" rtlCol="0">
            <a:spAutoFit/>
          </a:bodyPr>
          <a:lstStyle/>
          <a:p>
            <a:r>
              <a:rPr kumimoji="1" lang="ja-JP" altLang="en-US" b="1" dirty="0">
                <a:solidFill>
                  <a:schemeClr val="bg1"/>
                </a:solidFill>
              </a:rPr>
              <a:t>        いま                           つか</a:t>
            </a:r>
          </a:p>
        </p:txBody>
      </p:sp>
      <p:sp>
        <p:nvSpPr>
          <p:cNvPr id="5" name="テキスト ボックス 4"/>
          <p:cNvSpPr txBox="1"/>
          <p:nvPr/>
        </p:nvSpPr>
        <p:spPr>
          <a:xfrm>
            <a:off x="457200" y="2411596"/>
            <a:ext cx="7931224" cy="369332"/>
          </a:xfrm>
          <a:prstGeom prst="rect">
            <a:avLst/>
          </a:prstGeom>
          <a:noFill/>
        </p:spPr>
        <p:txBody>
          <a:bodyPr wrap="square" rtlCol="0">
            <a:spAutoFit/>
          </a:bodyPr>
          <a:lstStyle/>
          <a:p>
            <a:r>
              <a:rPr kumimoji="1" lang="ja-JP" altLang="en-US" b="1" dirty="0">
                <a:solidFill>
                  <a:schemeClr val="bg1"/>
                </a:solidFill>
              </a:rPr>
              <a:t>        つか                                   よ                                           まも</a:t>
            </a:r>
          </a:p>
        </p:txBody>
      </p:sp>
      <p:sp>
        <p:nvSpPr>
          <p:cNvPr id="6" name="テキスト ボックス 5"/>
          <p:cNvSpPr txBox="1"/>
          <p:nvPr/>
        </p:nvSpPr>
        <p:spPr>
          <a:xfrm>
            <a:off x="442717" y="3347700"/>
            <a:ext cx="7931224" cy="369332"/>
          </a:xfrm>
          <a:prstGeom prst="rect">
            <a:avLst/>
          </a:prstGeom>
          <a:noFill/>
        </p:spPr>
        <p:txBody>
          <a:bodyPr wrap="square" rtlCol="0">
            <a:spAutoFit/>
          </a:bodyPr>
          <a:lstStyle/>
          <a:p>
            <a:r>
              <a:rPr kumimoji="1" lang="ja-JP" altLang="en-US" b="1" dirty="0">
                <a:solidFill>
                  <a:schemeClr val="bg1"/>
                </a:solidFill>
              </a:rPr>
              <a:t>        かな                みやこ                                        さと</a:t>
            </a:r>
          </a:p>
        </p:txBody>
      </p:sp>
      <p:sp>
        <p:nvSpPr>
          <p:cNvPr id="7" name="テキスト ボックス 6"/>
          <p:cNvSpPr txBox="1"/>
          <p:nvPr/>
        </p:nvSpPr>
        <p:spPr>
          <a:xfrm>
            <a:off x="438173" y="4294919"/>
            <a:ext cx="7931224" cy="369332"/>
          </a:xfrm>
          <a:prstGeom prst="rect">
            <a:avLst/>
          </a:prstGeom>
          <a:noFill/>
        </p:spPr>
        <p:txBody>
          <a:bodyPr wrap="square" rtlCol="0">
            <a:spAutoFit/>
          </a:bodyPr>
          <a:lstStyle/>
          <a:p>
            <a:r>
              <a:rPr kumimoji="1" lang="ja-JP" altLang="en-US" b="1" dirty="0">
                <a:solidFill>
                  <a:schemeClr val="bg1"/>
                </a:solidFill>
              </a:rPr>
              <a:t>       なぐさ                                              しら</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 </a:t>
            </a:r>
            <a:r>
              <a:rPr lang="en-US" altLang="ja-JP" u="sng" dirty="0">
                <a:solidFill>
                  <a:schemeClr val="bg1"/>
                </a:solidFill>
              </a:rPr>
              <a:t>27</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628800"/>
            <a:ext cx="9144000" cy="5328592"/>
          </a:xfrm>
        </p:spPr>
        <p:txBody>
          <a:bodyPr>
            <a:noAutofit/>
          </a:bodyPr>
          <a:lstStyle/>
          <a:p>
            <a:pPr marL="0" indent="0">
              <a:lnSpc>
                <a:spcPct val="120000"/>
              </a:lnSpc>
              <a:buNone/>
            </a:pPr>
            <a:r>
              <a:rPr lang="ja-JP" altLang="en-US" sz="4400" dirty="0">
                <a:solidFill>
                  <a:schemeClr val="bg1"/>
                </a:solidFill>
              </a:rPr>
              <a:t>３．</a:t>
            </a:r>
            <a:r>
              <a:rPr lang="en-US" altLang="ja-JP" sz="4400" dirty="0">
                <a:solidFill>
                  <a:schemeClr val="bg1"/>
                </a:solidFill>
              </a:rPr>
              <a:t>	</a:t>
            </a:r>
            <a:r>
              <a:rPr lang="ja-JP" altLang="en-US" sz="4400" dirty="0">
                <a:solidFill>
                  <a:schemeClr val="bg1"/>
                </a:solidFill>
              </a:rPr>
              <a:t>重荷を負いつつ　世の旅路に</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悩めるひとびと　かしらをあげ、</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栄あるこの日を　たたえうたう</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たのしきうた声　聞きていこえ。</a:t>
            </a:r>
            <a:endParaRPr lang="en-US" altLang="ja-JP" sz="2000" dirty="0">
              <a:solidFill>
                <a:schemeClr val="bg1"/>
              </a:solidFill>
            </a:endParaRPr>
          </a:p>
        </p:txBody>
      </p:sp>
      <p:sp>
        <p:nvSpPr>
          <p:cNvPr id="4" name="テキスト ボックス 3"/>
          <p:cNvSpPr txBox="1"/>
          <p:nvPr/>
        </p:nvSpPr>
        <p:spPr>
          <a:xfrm>
            <a:off x="457200" y="1475492"/>
            <a:ext cx="7931224" cy="369332"/>
          </a:xfrm>
          <a:prstGeom prst="rect">
            <a:avLst/>
          </a:prstGeom>
          <a:noFill/>
        </p:spPr>
        <p:txBody>
          <a:bodyPr wrap="square" rtlCol="0">
            <a:spAutoFit/>
          </a:bodyPr>
          <a:lstStyle/>
          <a:p>
            <a:r>
              <a:rPr lang="ja-JP" altLang="en-US" b="1" dirty="0">
                <a:solidFill>
                  <a:schemeClr val="bg1"/>
                </a:solidFill>
              </a:rPr>
              <a:t>          お も に             お                                     よ              た び じ</a:t>
            </a:r>
            <a:endParaRPr kumimoji="1" lang="ja-JP" altLang="en-US" b="1" dirty="0">
              <a:solidFill>
                <a:schemeClr val="bg1"/>
              </a:solidFill>
            </a:endParaRPr>
          </a:p>
        </p:txBody>
      </p:sp>
      <p:sp>
        <p:nvSpPr>
          <p:cNvPr id="5" name="テキスト ボックス 4"/>
          <p:cNvSpPr txBox="1"/>
          <p:nvPr/>
        </p:nvSpPr>
        <p:spPr>
          <a:xfrm>
            <a:off x="457200" y="2411596"/>
            <a:ext cx="7931224" cy="369332"/>
          </a:xfrm>
          <a:prstGeom prst="rect">
            <a:avLst/>
          </a:prstGeom>
          <a:noFill/>
        </p:spPr>
        <p:txBody>
          <a:bodyPr wrap="square" rtlCol="0">
            <a:spAutoFit/>
          </a:bodyPr>
          <a:lstStyle/>
          <a:p>
            <a:r>
              <a:rPr kumimoji="1" lang="ja-JP" altLang="en-US" b="1" dirty="0">
                <a:solidFill>
                  <a:schemeClr val="bg1"/>
                </a:solidFill>
              </a:rPr>
              <a:t>        なや</a:t>
            </a:r>
          </a:p>
        </p:txBody>
      </p:sp>
      <p:sp>
        <p:nvSpPr>
          <p:cNvPr id="6" name="テキスト ボックス 5"/>
          <p:cNvSpPr txBox="1"/>
          <p:nvPr/>
        </p:nvSpPr>
        <p:spPr>
          <a:xfrm>
            <a:off x="442717" y="3347700"/>
            <a:ext cx="7931224" cy="369332"/>
          </a:xfrm>
          <a:prstGeom prst="rect">
            <a:avLst/>
          </a:prstGeom>
          <a:noFill/>
        </p:spPr>
        <p:txBody>
          <a:bodyPr wrap="square" rtlCol="0">
            <a:spAutoFit/>
          </a:bodyPr>
          <a:lstStyle/>
          <a:p>
            <a:r>
              <a:rPr kumimoji="1" lang="ja-JP" altLang="en-US" b="1" dirty="0">
                <a:solidFill>
                  <a:schemeClr val="bg1"/>
                </a:solidFill>
              </a:rPr>
              <a:t>        は</a:t>
            </a:r>
            <a:r>
              <a:rPr kumimoji="1" lang="ja-JP" altLang="en-US" b="1" dirty="0" err="1">
                <a:solidFill>
                  <a:schemeClr val="bg1"/>
                </a:solidFill>
              </a:rPr>
              <a:t>え</a:t>
            </a:r>
            <a:r>
              <a:rPr kumimoji="1" lang="ja-JP" altLang="en-US" b="1" dirty="0">
                <a:solidFill>
                  <a:schemeClr val="bg1"/>
                </a:solidFill>
              </a:rPr>
              <a:t>                                    ひ</a:t>
            </a:r>
          </a:p>
        </p:txBody>
      </p:sp>
      <p:sp>
        <p:nvSpPr>
          <p:cNvPr id="7" name="テキスト ボックス 6"/>
          <p:cNvSpPr txBox="1"/>
          <p:nvPr/>
        </p:nvSpPr>
        <p:spPr>
          <a:xfrm>
            <a:off x="438173" y="4294919"/>
            <a:ext cx="7931224" cy="369332"/>
          </a:xfrm>
          <a:prstGeom prst="rect">
            <a:avLst/>
          </a:prstGeom>
          <a:noFill/>
        </p:spPr>
        <p:txBody>
          <a:bodyPr wrap="square" rtlCol="0">
            <a:spAutoFit/>
          </a:bodyPr>
          <a:lstStyle/>
          <a:p>
            <a:r>
              <a:rPr kumimoji="1" lang="ja-JP" altLang="en-US" b="1" dirty="0">
                <a:solidFill>
                  <a:schemeClr val="bg1"/>
                </a:solidFill>
              </a:rPr>
              <a:t>                                                      ごえ          き</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 </a:t>
            </a:r>
            <a:r>
              <a:rPr lang="en-US" altLang="ja-JP" u="sng" dirty="0">
                <a:solidFill>
                  <a:schemeClr val="bg1"/>
                </a:solidFill>
              </a:rPr>
              <a:t>27</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628800"/>
            <a:ext cx="9144000" cy="5328592"/>
          </a:xfrm>
        </p:spPr>
        <p:txBody>
          <a:bodyPr>
            <a:noAutofit/>
          </a:bodyPr>
          <a:lstStyle/>
          <a:p>
            <a:pPr marL="0" indent="0">
              <a:lnSpc>
                <a:spcPct val="120000"/>
              </a:lnSpc>
              <a:buNone/>
            </a:pPr>
            <a:r>
              <a:rPr lang="ja-JP" altLang="en-US" sz="4400" dirty="0">
                <a:solidFill>
                  <a:schemeClr val="bg1"/>
                </a:solidFill>
              </a:rPr>
              <a:t>４．</a:t>
            </a:r>
            <a:r>
              <a:rPr lang="en-US" altLang="ja-JP" sz="4400" dirty="0">
                <a:solidFill>
                  <a:schemeClr val="bg1"/>
                </a:solidFill>
              </a:rPr>
              <a:t>	</a:t>
            </a:r>
            <a:r>
              <a:rPr lang="ja-JP" altLang="en-US" sz="4400" dirty="0">
                <a:solidFill>
                  <a:schemeClr val="bg1"/>
                </a:solidFill>
              </a:rPr>
              <a:t>み使いのうたう　平和来たり、</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久しく聖徒の　待ちしくにに</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主イェスを　我らの君とあがめ、　</a:t>
            </a:r>
            <a:endParaRPr lang="en-US" altLang="ja-JP" sz="4400" dirty="0">
              <a:solidFill>
                <a:schemeClr val="bg1"/>
              </a:solidFill>
            </a:endParaRPr>
          </a:p>
          <a:p>
            <a:pPr marL="0" indent="0">
              <a:lnSpc>
                <a:spcPct val="120000"/>
              </a:lnSpc>
              <a:buNone/>
            </a:pPr>
            <a:r>
              <a:rPr lang="en-US" altLang="ja-JP" sz="4400" dirty="0">
                <a:solidFill>
                  <a:schemeClr val="bg1"/>
                </a:solidFill>
              </a:rPr>
              <a:t>	</a:t>
            </a:r>
            <a:r>
              <a:rPr lang="ja-JP" altLang="en-US" sz="4400" dirty="0">
                <a:solidFill>
                  <a:schemeClr val="bg1"/>
                </a:solidFill>
              </a:rPr>
              <a:t>あまねく世の民　たかく歌わん。</a:t>
            </a:r>
            <a:r>
              <a:rPr lang="ja-JP" altLang="en-US" sz="2000" dirty="0">
                <a:solidFill>
                  <a:schemeClr val="bg1"/>
                </a:solidFill>
              </a:rPr>
              <a:t>　</a:t>
            </a:r>
            <a:endParaRPr lang="en-US" altLang="ja-JP" sz="2000" dirty="0">
              <a:solidFill>
                <a:schemeClr val="bg1"/>
              </a:solidFill>
            </a:endParaRPr>
          </a:p>
          <a:p>
            <a:pPr marL="0" indent="0">
              <a:lnSpc>
                <a:spcPct val="120000"/>
              </a:lnSpc>
              <a:buNone/>
            </a:pPr>
            <a:r>
              <a:rPr lang="en-US" altLang="ja-JP" sz="2000" dirty="0">
                <a:solidFill>
                  <a:schemeClr val="bg1"/>
                </a:solidFill>
              </a:rPr>
              <a:t>								</a:t>
            </a:r>
            <a:r>
              <a:rPr lang="ja-JP" altLang="en-US" sz="2000" dirty="0">
                <a:solidFill>
                  <a:schemeClr val="bg1"/>
                </a:solidFill>
              </a:rPr>
              <a:t>（ルカ</a:t>
            </a:r>
            <a:r>
              <a:rPr lang="en-US" altLang="ja-JP" sz="2000" dirty="0">
                <a:solidFill>
                  <a:schemeClr val="bg1"/>
                </a:solidFill>
              </a:rPr>
              <a:t>2</a:t>
            </a:r>
            <a:r>
              <a:rPr lang="ja-JP" altLang="en-US" sz="2000" dirty="0">
                <a:solidFill>
                  <a:schemeClr val="bg1"/>
                </a:solidFill>
              </a:rPr>
              <a:t>･</a:t>
            </a:r>
            <a:r>
              <a:rPr lang="en-US" altLang="ja-JP" sz="2000" dirty="0">
                <a:solidFill>
                  <a:schemeClr val="bg1"/>
                </a:solidFill>
              </a:rPr>
              <a:t>13</a:t>
            </a:r>
            <a:r>
              <a:rPr lang="ja-JP" altLang="en-US" sz="2000" dirty="0">
                <a:solidFill>
                  <a:schemeClr val="bg1"/>
                </a:solidFill>
              </a:rPr>
              <a:t>）</a:t>
            </a:r>
            <a:endParaRPr lang="en-US" altLang="ja-JP" sz="2000" dirty="0">
              <a:solidFill>
                <a:schemeClr val="bg1"/>
              </a:solidFill>
            </a:endParaRPr>
          </a:p>
        </p:txBody>
      </p:sp>
      <p:sp>
        <p:nvSpPr>
          <p:cNvPr id="4" name="テキスト ボックス 3"/>
          <p:cNvSpPr txBox="1"/>
          <p:nvPr/>
        </p:nvSpPr>
        <p:spPr>
          <a:xfrm>
            <a:off x="457200" y="1475492"/>
            <a:ext cx="7931224" cy="369332"/>
          </a:xfrm>
          <a:prstGeom prst="rect">
            <a:avLst/>
          </a:prstGeom>
          <a:noFill/>
        </p:spPr>
        <p:txBody>
          <a:bodyPr wrap="square" rtlCol="0">
            <a:spAutoFit/>
          </a:bodyPr>
          <a:lstStyle/>
          <a:p>
            <a:r>
              <a:rPr kumimoji="1" lang="ja-JP" altLang="en-US" b="1" dirty="0">
                <a:solidFill>
                  <a:schemeClr val="bg1"/>
                </a:solidFill>
              </a:rPr>
              <a:t>                 つか                                               へ い わ     き</a:t>
            </a:r>
          </a:p>
        </p:txBody>
      </p:sp>
      <p:sp>
        <p:nvSpPr>
          <p:cNvPr id="5" name="テキスト ボックス 4"/>
          <p:cNvSpPr txBox="1"/>
          <p:nvPr/>
        </p:nvSpPr>
        <p:spPr>
          <a:xfrm>
            <a:off x="457200" y="2411596"/>
            <a:ext cx="7931224" cy="369332"/>
          </a:xfrm>
          <a:prstGeom prst="rect">
            <a:avLst/>
          </a:prstGeom>
          <a:noFill/>
        </p:spPr>
        <p:txBody>
          <a:bodyPr wrap="square" rtlCol="0">
            <a:spAutoFit/>
          </a:bodyPr>
          <a:lstStyle/>
          <a:p>
            <a:r>
              <a:rPr kumimoji="1" lang="ja-JP" altLang="en-US" b="1" dirty="0">
                <a:solidFill>
                  <a:schemeClr val="bg1"/>
                </a:solidFill>
              </a:rPr>
              <a:t>        </a:t>
            </a:r>
            <a:r>
              <a:rPr kumimoji="1" lang="ja-JP" altLang="en-US" b="1" dirty="0" err="1">
                <a:solidFill>
                  <a:schemeClr val="bg1"/>
                </a:solidFill>
              </a:rPr>
              <a:t>ひさ</a:t>
            </a:r>
            <a:r>
              <a:rPr kumimoji="1" lang="ja-JP" altLang="en-US" b="1" dirty="0">
                <a:solidFill>
                  <a:schemeClr val="bg1"/>
                </a:solidFill>
              </a:rPr>
              <a:t>                せ い と                     ま</a:t>
            </a:r>
          </a:p>
        </p:txBody>
      </p:sp>
      <p:sp>
        <p:nvSpPr>
          <p:cNvPr id="6" name="テキスト ボックス 5"/>
          <p:cNvSpPr txBox="1"/>
          <p:nvPr/>
        </p:nvSpPr>
        <p:spPr>
          <a:xfrm>
            <a:off x="442717" y="3356992"/>
            <a:ext cx="7931224" cy="369332"/>
          </a:xfrm>
          <a:prstGeom prst="rect">
            <a:avLst/>
          </a:prstGeom>
          <a:noFill/>
        </p:spPr>
        <p:txBody>
          <a:bodyPr wrap="square" rtlCol="0">
            <a:spAutoFit/>
          </a:bodyPr>
          <a:lstStyle/>
          <a:p>
            <a:r>
              <a:rPr kumimoji="1" lang="ja-JP" altLang="en-US" b="1" dirty="0">
                <a:solidFill>
                  <a:schemeClr val="bg1"/>
                </a:solidFill>
              </a:rPr>
              <a:t>         しゅ                                     われ                  きみ</a:t>
            </a:r>
          </a:p>
        </p:txBody>
      </p:sp>
      <p:sp>
        <p:nvSpPr>
          <p:cNvPr id="7" name="テキスト ボックス 6"/>
          <p:cNvSpPr txBox="1"/>
          <p:nvPr/>
        </p:nvSpPr>
        <p:spPr>
          <a:xfrm>
            <a:off x="438173" y="4294919"/>
            <a:ext cx="7931224" cy="369332"/>
          </a:xfrm>
          <a:prstGeom prst="rect">
            <a:avLst/>
          </a:prstGeom>
          <a:noFill/>
        </p:spPr>
        <p:txBody>
          <a:bodyPr wrap="square" rtlCol="0">
            <a:spAutoFit/>
          </a:bodyPr>
          <a:lstStyle/>
          <a:p>
            <a:r>
              <a:rPr kumimoji="1" lang="ja-JP" altLang="en-US" b="1" dirty="0">
                <a:solidFill>
                  <a:schemeClr val="bg1"/>
                </a:solidFill>
              </a:rPr>
              <a:t>                                        よ             たみ                              うた</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1368153"/>
            <a:ext cx="9144000" cy="5489847"/>
          </a:xfrm>
        </p:spPr>
        <p:txBody>
          <a:bodyPr>
            <a:noAutofit/>
          </a:bodyPr>
          <a:lstStyle/>
          <a:p>
            <a:pPr marL="0" indent="0">
              <a:lnSpc>
                <a:spcPct val="120000"/>
              </a:lnSpc>
              <a:buFont typeface="Arial" panose="020B0604020202020204" pitchFamily="34" charset="0"/>
              <a:buNone/>
              <a:defRPr/>
            </a:pPr>
            <a:r>
              <a:rPr lang="ja-JP" altLang="en-US" sz="4400">
                <a:solidFill>
                  <a:srgbClr val="00FFFF"/>
                </a:solidFill>
              </a:rPr>
              <a:t>司）</a:t>
            </a:r>
            <a:r>
              <a:rPr lang="en-US" altLang="ja-JP" sz="4400">
                <a:solidFill>
                  <a:srgbClr val="00FFFF"/>
                </a:solidFill>
              </a:rPr>
              <a:t>	</a:t>
            </a:r>
            <a:r>
              <a:rPr lang="ja-JP" altLang="en-US" sz="4400">
                <a:solidFill>
                  <a:srgbClr val="00FFFF"/>
                </a:solidFill>
              </a:rPr>
              <a:t>主があなたを祝福し、</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あなたを守られます。</a:t>
            </a: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主が御顔を向けてあなたを照らし、</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あなたに恵みを与えられます。</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主が御顔をあなたに向け、</a:t>
            </a:r>
            <a:endParaRPr lang="en-US" altLang="ja-JP" sz="4400">
              <a:solidFill>
                <a:srgbClr val="00FFFF"/>
              </a:solidFill>
            </a:endParaRPr>
          </a:p>
          <a:p>
            <a:pPr marL="0" indent="0">
              <a:lnSpc>
                <a:spcPct val="120000"/>
              </a:lnSpc>
              <a:buFont typeface="Arial" panose="020B0604020202020204" pitchFamily="34" charset="0"/>
              <a:buNone/>
              <a:defRPr/>
            </a:pPr>
            <a:r>
              <a:rPr lang="en-US" altLang="ja-JP" sz="4400">
                <a:solidFill>
                  <a:srgbClr val="00FFFF"/>
                </a:solidFill>
              </a:rPr>
              <a:t>	</a:t>
            </a:r>
            <a:r>
              <a:rPr lang="ja-JP" altLang="en-US" sz="4400">
                <a:solidFill>
                  <a:srgbClr val="00FFFF"/>
                </a:solidFill>
              </a:rPr>
              <a:t>あなたに平安を賜ります。</a:t>
            </a:r>
            <a:endParaRPr lang="en-US" altLang="ja-JP" sz="4400">
              <a:solidFill>
                <a:srgbClr val="00FFFF"/>
              </a:solidFill>
            </a:endParaRPr>
          </a:p>
        </p:txBody>
      </p:sp>
      <p:sp>
        <p:nvSpPr>
          <p:cNvPr id="11" name="タイトル 1"/>
          <p:cNvSpPr>
            <a:spLocks noGrp="1"/>
          </p:cNvSpPr>
          <p:nvPr>
            <p:ph type="title"/>
          </p:nvPr>
        </p:nvSpPr>
        <p:spPr>
          <a:xfrm>
            <a:off x="457200" y="197768"/>
            <a:ext cx="8229600" cy="1143000"/>
          </a:xfrm>
        </p:spPr>
        <p:txBody>
          <a:bodyPr/>
          <a:lstStyle/>
          <a:p>
            <a:r>
              <a:rPr lang="ja-JP" altLang="en-US" sz="5400" u="sng">
                <a:solidFill>
                  <a:schemeClr val="bg1"/>
                </a:solidFill>
              </a:rPr>
              <a:t>祝福</a:t>
            </a:r>
            <a:endParaRPr kumimoji="1" lang="ja-JP" altLang="en-US" sz="5400">
              <a:solidFill>
                <a:schemeClr val="bg1"/>
              </a:solidFill>
            </a:endParaRPr>
          </a:p>
        </p:txBody>
      </p:sp>
      <p:sp>
        <p:nvSpPr>
          <p:cNvPr id="17" name="テキスト ボックス 16"/>
          <p:cNvSpPr txBox="1"/>
          <p:nvPr/>
        </p:nvSpPr>
        <p:spPr>
          <a:xfrm>
            <a:off x="3851920" y="-30783"/>
            <a:ext cx="1656184" cy="523220"/>
          </a:xfrm>
          <a:prstGeom prst="rect">
            <a:avLst/>
          </a:prstGeom>
          <a:noFill/>
        </p:spPr>
        <p:txBody>
          <a:bodyPr wrap="square">
            <a:spAutoFit/>
          </a:bodyPr>
          <a:lstStyle/>
          <a:p>
            <a:r>
              <a:rPr lang="ja-JP" altLang="en-US" sz="2800">
                <a:solidFill>
                  <a:schemeClr val="bg1"/>
                </a:solidFill>
              </a:rPr>
              <a:t>しゅくふく</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274638"/>
            <a:ext cx="8277793" cy="1143000"/>
          </a:xfrm>
        </p:spPr>
        <p:txBody>
          <a:bodyPr/>
          <a:lstStyle/>
          <a:p>
            <a:r>
              <a:rPr lang="ja-JP" altLang="en-US" sz="5400" u="sng">
                <a:solidFill>
                  <a:schemeClr val="bg1"/>
                </a:solidFill>
              </a:rPr>
              <a:t>祝福</a:t>
            </a:r>
            <a:endParaRPr kumimoji="1" lang="ja-JP" altLang="en-US" sz="5400">
              <a:solidFill>
                <a:schemeClr val="bg1"/>
              </a:solidFill>
            </a:endParaRPr>
          </a:p>
        </p:txBody>
      </p:sp>
      <p:sp>
        <p:nvSpPr>
          <p:cNvPr id="3" name="コンテンツ プレースホルダー 2"/>
          <p:cNvSpPr>
            <a:spLocks noGrp="1"/>
          </p:cNvSpPr>
          <p:nvPr>
            <p:ph idx="1"/>
          </p:nvPr>
        </p:nvSpPr>
        <p:spPr>
          <a:xfrm>
            <a:off x="0" y="2332836"/>
            <a:ext cx="9144000" cy="4525164"/>
          </a:xfrm>
        </p:spPr>
        <p:txBody>
          <a:bodyPr>
            <a:normAutofit/>
          </a:bodyPr>
          <a:lstStyle/>
          <a:p>
            <a:pPr marL="0" indent="0">
              <a:buNone/>
            </a:pPr>
            <a:r>
              <a:rPr lang="ja-JP" altLang="en-US" sz="4400">
                <a:solidFill>
                  <a:srgbClr val="00FFFF"/>
                </a:solidFill>
                <a:effectLst>
                  <a:outerShdw blurRad="38100" dist="38100" dir="2700000" algn="tl">
                    <a:srgbClr val="000000">
                      <a:alpha val="43137"/>
                    </a:srgbClr>
                  </a:outerShdw>
                </a:effectLst>
              </a:rPr>
              <a:t>司）</a:t>
            </a:r>
            <a:r>
              <a:rPr lang="en-US" altLang="ja-JP" sz="4400">
                <a:solidFill>
                  <a:srgbClr val="00FFFF"/>
                </a:solidFill>
                <a:effectLst>
                  <a:outerShdw blurRad="38100" dist="38100" dir="2700000" algn="tl">
                    <a:srgbClr val="000000">
                      <a:alpha val="43137"/>
                    </a:srgbClr>
                  </a:outerShdw>
                </a:effectLst>
              </a:rPr>
              <a:t>	</a:t>
            </a:r>
            <a:r>
              <a:rPr lang="ja-JP" altLang="en-US" sz="4400">
                <a:solidFill>
                  <a:srgbClr val="00FFFF"/>
                </a:solidFill>
                <a:effectLst>
                  <a:outerShdw blurRad="38100" dist="38100" dir="2700000" algn="tl">
                    <a:srgbClr val="000000">
                      <a:alpha val="43137"/>
                    </a:srgbClr>
                  </a:outerShdw>
                </a:effectLst>
              </a:rPr>
              <a:t>父と子と聖霊のみ名によって</a:t>
            </a:r>
            <a:endParaRPr lang="en-US" altLang="ja-JP" sz="4400">
              <a:solidFill>
                <a:srgbClr val="00FFFF"/>
              </a:solidFill>
              <a:effectLst>
                <a:outerShdw blurRad="38100" dist="38100" dir="2700000" algn="tl">
                  <a:srgbClr val="000000">
                    <a:alpha val="43137"/>
                  </a:srgbClr>
                </a:outerShdw>
              </a:effectLst>
            </a:endParaRPr>
          </a:p>
          <a:p>
            <a:pPr marL="0" indent="0">
              <a:buNone/>
            </a:pPr>
            <a:endParaRPr lang="en-US" altLang="ja-JP" sz="2000">
              <a:solidFill>
                <a:srgbClr val="C6D9F1"/>
              </a:solidFill>
              <a:effectLst>
                <a:outerShdw blurRad="38100" dist="38100" dir="2700000" algn="tl">
                  <a:srgbClr val="000000">
                    <a:alpha val="43137"/>
                  </a:srgbClr>
                </a:outerShdw>
              </a:effectLst>
            </a:endParaRPr>
          </a:p>
          <a:p>
            <a:pPr marL="0" indent="0">
              <a:buNone/>
            </a:pPr>
            <a:r>
              <a:rPr lang="ja-JP" altLang="en-US" sz="4400">
                <a:solidFill>
                  <a:schemeClr val="bg1"/>
                </a:solidFill>
                <a:effectLst>
                  <a:outerShdw blurRad="38100" dist="38100" dir="2700000" algn="tl">
                    <a:srgbClr val="000000">
                      <a:alpha val="43137"/>
                    </a:srgbClr>
                  </a:outerShdw>
                </a:effectLst>
              </a:rPr>
              <a:t>衆） </a:t>
            </a:r>
            <a:r>
              <a:rPr lang="ja-JP" altLang="en-US" sz="4400">
                <a:solidFill>
                  <a:schemeClr val="bg1"/>
                </a:solidFill>
              </a:rPr>
              <a:t>アーメン</a:t>
            </a: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a:p>
            <a:pPr marL="0" indent="0">
              <a:buNone/>
            </a:pPr>
            <a:endParaRPr lang="en-US" altLang="ja-JP" sz="4400">
              <a:solidFill>
                <a:srgbClr val="C6D9F1"/>
              </a:solidFill>
              <a:effectLst>
                <a:outerShdw blurRad="38100" dist="38100" dir="2700000" algn="tl">
                  <a:srgbClr val="000000">
                    <a:alpha val="43137"/>
                  </a:srgbClr>
                </a:outerShdw>
              </a:effectLst>
            </a:endParaRPr>
          </a:p>
        </p:txBody>
      </p:sp>
      <p:sp>
        <p:nvSpPr>
          <p:cNvPr id="5" name="コンテンツ プレースホルダー 2"/>
          <p:cNvSpPr txBox="1"/>
          <p:nvPr/>
        </p:nvSpPr>
        <p:spPr bwMode="auto">
          <a:xfrm>
            <a:off x="428576" y="4293096"/>
            <a:ext cx="8229600" cy="864096"/>
          </a:xfrm>
          <a:prstGeom prst="rect">
            <a:avLst/>
          </a:prstGeom>
          <a:noFill/>
          <a:ln w="9525">
            <a:noFill/>
            <a:miter lim="800000"/>
          </a:ln>
        </p:spPr>
        <p:txBody>
          <a:bodyPr vert="horz" wrap="square" lIns="91440" tIns="45720" rIns="91440" bIns="45720" numCol="1" anchor="t" anchorCtr="0" compatLnSpc="1">
            <a:normAutofit/>
          </a:bodyPr>
          <a:lstStyle>
            <a:lvl1pPr marL="342900" indent="-342900" algn="l" rtl="0" fontAlgn="base">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ja-JP" altLang="en-US" sz="4400">
              <a:solidFill>
                <a:schemeClr val="bg1"/>
              </a:solidFill>
            </a:endParaRPr>
          </a:p>
        </p:txBody>
      </p:sp>
      <p:sp>
        <p:nvSpPr>
          <p:cNvPr id="6" name="テキスト ボックス 5"/>
          <p:cNvSpPr txBox="1"/>
          <p:nvPr/>
        </p:nvSpPr>
        <p:spPr>
          <a:xfrm>
            <a:off x="3851920" y="17190"/>
            <a:ext cx="1656184" cy="523220"/>
          </a:xfrm>
          <a:prstGeom prst="rect">
            <a:avLst/>
          </a:prstGeom>
          <a:noFill/>
        </p:spPr>
        <p:txBody>
          <a:bodyPr wrap="square">
            <a:spAutoFit/>
          </a:bodyPr>
          <a:lstStyle/>
          <a:p>
            <a:r>
              <a:rPr lang="ja-JP" altLang="en-US" sz="2800">
                <a:solidFill>
                  <a:schemeClr val="bg1"/>
                </a:solidFill>
              </a:rPr>
              <a:t>しゅくふく</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u="sng">
                <a:solidFill>
                  <a:schemeClr val="bg1"/>
                </a:solidFill>
              </a:rPr>
              <a:t>派遣の言葉</a:t>
            </a:r>
            <a:endParaRPr kumimoji="1" lang="ja-JP" altLang="en-US">
              <a:solidFill>
                <a:schemeClr val="bg1"/>
              </a:solidFill>
            </a:endParaRPr>
          </a:p>
        </p:txBody>
      </p:sp>
      <p:sp>
        <p:nvSpPr>
          <p:cNvPr id="3" name="コンテンツ プレースホルダー 2"/>
          <p:cNvSpPr>
            <a:spLocks noGrp="1"/>
          </p:cNvSpPr>
          <p:nvPr>
            <p:ph idx="1"/>
          </p:nvPr>
        </p:nvSpPr>
        <p:spPr>
          <a:xfrm>
            <a:off x="0" y="1700808"/>
            <a:ext cx="9144000" cy="5157192"/>
          </a:xfrm>
        </p:spPr>
        <p:txBody>
          <a:bodyPr>
            <a:noAutofit/>
          </a:bodyPr>
          <a:lstStyle/>
          <a:p>
            <a:pPr marL="0" indent="0">
              <a:lnSpc>
                <a:spcPct val="120000"/>
              </a:lnSpc>
              <a:buNone/>
            </a:pPr>
            <a:r>
              <a:rPr lang="ja-JP" altLang="en-US" sz="4400">
                <a:solidFill>
                  <a:srgbClr val="00FFFF"/>
                </a:solidFill>
                <a:effectLst>
                  <a:outerShdw blurRad="38100" dist="38100" dir="2700000" algn="tl">
                    <a:srgbClr val="000000">
                      <a:alpha val="43137"/>
                    </a:srgbClr>
                  </a:outerShdw>
                </a:effectLst>
              </a:rPr>
              <a:t>司）</a:t>
            </a:r>
            <a:r>
              <a:rPr lang="en-US" altLang="ja-JP" sz="4400">
                <a:solidFill>
                  <a:srgbClr val="00FFFF"/>
                </a:solidFill>
                <a:effectLst>
                  <a:outerShdw blurRad="38100" dist="38100" dir="2700000" algn="tl">
                    <a:srgbClr val="000000">
                      <a:alpha val="43137"/>
                    </a:srgbClr>
                  </a:outerShdw>
                </a:effectLst>
              </a:rPr>
              <a:t>	</a:t>
            </a:r>
            <a:r>
              <a:rPr lang="ja-JP" altLang="en-US" sz="4400">
                <a:solidFill>
                  <a:srgbClr val="00FFFF"/>
                </a:solidFill>
                <a:effectLst>
                  <a:outerShdw blurRad="38100" dist="38100" dir="2700000" algn="tl">
                    <a:srgbClr val="000000">
                      <a:alpha val="43137"/>
                    </a:srgbClr>
                  </a:outerShdw>
                </a:effectLst>
              </a:rPr>
              <a:t>行きましょう。主の平和のうちに</a:t>
            </a:r>
            <a:endParaRPr lang="en-US" altLang="ja-JP" sz="4400">
              <a:solidFill>
                <a:srgbClr val="00FFFF"/>
              </a:solidFill>
              <a:effectLst>
                <a:outerShdw blurRad="38100" dist="38100" dir="2700000" algn="tl">
                  <a:srgbClr val="000000">
                    <a:alpha val="43137"/>
                  </a:srgbClr>
                </a:outerShdw>
              </a:effectLst>
            </a:endParaRPr>
          </a:p>
          <a:p>
            <a:pPr marL="0" indent="0">
              <a:lnSpc>
                <a:spcPct val="120000"/>
              </a:lnSpc>
              <a:buNone/>
            </a:pPr>
            <a:r>
              <a:rPr lang="ja-JP" altLang="en-US" sz="4400">
                <a:solidFill>
                  <a:srgbClr val="00FFFF"/>
                </a:solidFill>
                <a:effectLst>
                  <a:outerShdw blurRad="38100" dist="38100" dir="2700000" algn="tl">
                    <a:srgbClr val="000000">
                      <a:alpha val="43137"/>
                    </a:srgbClr>
                  </a:outerShdw>
                </a:effectLst>
              </a:rPr>
              <a:t>　　</a:t>
            </a:r>
            <a:r>
              <a:rPr lang="en-US" altLang="ja-JP" sz="4400">
                <a:solidFill>
                  <a:srgbClr val="00FFFF"/>
                </a:solidFill>
                <a:effectLst>
                  <a:outerShdw blurRad="38100" dist="38100" dir="2700000" algn="tl">
                    <a:srgbClr val="000000">
                      <a:alpha val="43137"/>
                    </a:srgbClr>
                  </a:outerShdw>
                </a:effectLst>
              </a:rPr>
              <a:t>	</a:t>
            </a:r>
            <a:r>
              <a:rPr lang="ja-JP" altLang="en-US" sz="4400">
                <a:solidFill>
                  <a:srgbClr val="00FFFF"/>
                </a:solidFill>
                <a:effectLst>
                  <a:outerShdw blurRad="38100" dist="38100" dir="2700000" algn="tl">
                    <a:srgbClr val="000000">
                      <a:alpha val="43137"/>
                    </a:srgbClr>
                  </a:outerShdw>
                </a:effectLst>
              </a:rPr>
              <a:t>仕えましょう。主と隣人に。</a:t>
            </a:r>
            <a:endParaRPr lang="en-US" altLang="ja-JP" sz="4400">
              <a:solidFill>
                <a:srgbClr val="00FFFF"/>
              </a:solidFill>
              <a:effectLst>
                <a:outerShdw blurRad="38100" dist="38100" dir="2700000" algn="tl">
                  <a:srgbClr val="000000">
                    <a:alpha val="43137"/>
                  </a:srgbClr>
                </a:outerShdw>
              </a:effectLst>
            </a:endParaRPr>
          </a:p>
          <a:p>
            <a:pPr marL="0" indent="0">
              <a:lnSpc>
                <a:spcPct val="120000"/>
              </a:lnSpc>
              <a:buNone/>
            </a:pPr>
            <a:endParaRPr lang="en-US" altLang="ja-JP" sz="2000">
              <a:solidFill>
                <a:srgbClr val="C6D9F1"/>
              </a:solidFill>
              <a:effectLst>
                <a:outerShdw blurRad="38100" dist="38100" dir="2700000" algn="tl">
                  <a:srgbClr val="000000">
                    <a:alpha val="43137"/>
                  </a:srgbClr>
                </a:outerShdw>
              </a:effectLst>
            </a:endParaRPr>
          </a:p>
          <a:p>
            <a:pPr marL="0" lvl="0" indent="0">
              <a:lnSpc>
                <a:spcPct val="120000"/>
              </a:lnSpc>
              <a:buNone/>
              <a:defRPr/>
            </a:pPr>
            <a:r>
              <a:rPr lang="ja-JP" altLang="en-US" sz="4400">
                <a:solidFill>
                  <a:prstClr val="white"/>
                </a:solidFill>
                <a:effectLst>
                  <a:outerShdw blurRad="38100" dist="38100" dir="2700000" algn="tl">
                    <a:srgbClr val="000000">
                      <a:alpha val="43137"/>
                    </a:srgbClr>
                  </a:outerShdw>
                </a:effectLst>
              </a:rPr>
              <a:t>衆）</a:t>
            </a:r>
            <a:r>
              <a:rPr lang="en-US" altLang="ja-JP" sz="4400">
                <a:solidFill>
                  <a:prstClr val="white"/>
                </a:solidFill>
                <a:effectLst>
                  <a:outerShdw blurRad="38100" dist="38100" dir="2700000" algn="tl">
                    <a:srgbClr val="000000">
                      <a:alpha val="43137"/>
                    </a:srgbClr>
                  </a:outerShdw>
                </a:effectLst>
              </a:rPr>
              <a:t>	</a:t>
            </a:r>
            <a:r>
              <a:rPr lang="ja-JP" altLang="en-US" sz="4400">
                <a:solidFill>
                  <a:prstClr val="white"/>
                </a:solidFill>
              </a:rPr>
              <a:t>アーメン。</a:t>
            </a:r>
            <a:endParaRPr lang="en-US" altLang="ja-JP" sz="4400">
              <a:solidFill>
                <a:prstClr val="white"/>
              </a:solidFill>
            </a:endParaRPr>
          </a:p>
          <a:p>
            <a:pPr marL="0" lvl="0" indent="0">
              <a:lnSpc>
                <a:spcPct val="120000"/>
              </a:lnSpc>
              <a:buNone/>
              <a:defRPr/>
            </a:pPr>
            <a:r>
              <a:rPr lang="en-US" altLang="ja-JP" sz="4400">
                <a:solidFill>
                  <a:prstClr val="white"/>
                </a:solidFill>
              </a:rPr>
              <a:t>	</a:t>
            </a:r>
            <a:r>
              <a:rPr lang="ja-JP" altLang="en-US" sz="4400">
                <a:solidFill>
                  <a:prstClr val="white"/>
                </a:solidFill>
              </a:rPr>
              <a:t>私たちは行きます。</a:t>
            </a:r>
            <a:endParaRPr lang="en-US" altLang="ja-JP" sz="4400">
              <a:solidFill>
                <a:prstClr val="white"/>
              </a:solidFill>
            </a:endParaRPr>
          </a:p>
          <a:p>
            <a:pPr marL="0" lvl="0" indent="0">
              <a:lnSpc>
                <a:spcPct val="120000"/>
              </a:lnSpc>
              <a:buNone/>
              <a:defRPr/>
            </a:pPr>
            <a:r>
              <a:rPr lang="en-US" altLang="ja-JP" sz="4400">
                <a:solidFill>
                  <a:prstClr val="white"/>
                </a:solidFill>
              </a:rPr>
              <a:t>	</a:t>
            </a:r>
            <a:r>
              <a:rPr lang="ja-JP" altLang="en-US" sz="4400">
                <a:solidFill>
                  <a:prstClr val="white"/>
                </a:solidFill>
              </a:rPr>
              <a:t>神の助けによって。</a:t>
            </a:r>
          </a:p>
          <a:p>
            <a:pPr marL="0" indent="0">
              <a:lnSpc>
                <a:spcPct val="120000"/>
              </a:lnSpc>
              <a:buNone/>
            </a:pPr>
            <a:endParaRPr lang="en-US" altLang="ja-JP" sz="4400">
              <a:solidFill>
                <a:srgbClr val="C6D9F1"/>
              </a:solidFill>
              <a:effectLst>
                <a:outerShdw blurRad="38100" dist="38100" dir="2700000" algn="tl">
                  <a:srgbClr val="000000">
                    <a:alpha val="43137"/>
                  </a:srgbClr>
                </a:outerShdw>
              </a:effectLst>
            </a:endParaRPr>
          </a:p>
          <a:p>
            <a:pPr marL="0" indent="0">
              <a:lnSpc>
                <a:spcPct val="120000"/>
              </a:lnSpc>
              <a:buNone/>
            </a:pPr>
            <a:endParaRPr lang="en-US" altLang="ja-JP" sz="4400">
              <a:solidFill>
                <a:srgbClr val="C6D9F1"/>
              </a:solidFill>
              <a:effectLst>
                <a:outerShdw blurRad="38100" dist="38100" dir="2700000" algn="tl">
                  <a:srgbClr val="000000">
                    <a:alpha val="43137"/>
                  </a:srgbClr>
                </a:outerShdw>
              </a:effectLst>
            </a:endParaRPr>
          </a:p>
          <a:p>
            <a:pPr marL="0" indent="0">
              <a:lnSpc>
                <a:spcPct val="120000"/>
              </a:lnSpc>
              <a:buNone/>
            </a:pPr>
            <a:endParaRPr lang="en-US" altLang="ja-JP" sz="4400">
              <a:solidFill>
                <a:srgbClr val="C6D9F1"/>
              </a:solidFill>
              <a:effectLst>
                <a:outerShdw blurRad="38100" dist="38100" dir="2700000" algn="tl">
                  <a:srgbClr val="000000">
                    <a:alpha val="43137"/>
                  </a:srgbClr>
                </a:outerShdw>
              </a:effectLst>
            </a:endParaRPr>
          </a:p>
        </p:txBody>
      </p:sp>
      <p:sp>
        <p:nvSpPr>
          <p:cNvPr id="6" name="テキスト ボックス 5"/>
          <p:cNvSpPr txBox="1"/>
          <p:nvPr/>
        </p:nvSpPr>
        <p:spPr>
          <a:xfrm>
            <a:off x="3203848" y="181249"/>
            <a:ext cx="2736304" cy="461665"/>
          </a:xfrm>
          <a:prstGeom prst="rect">
            <a:avLst/>
          </a:prstGeom>
          <a:noFill/>
        </p:spPr>
        <p:txBody>
          <a:bodyPr wrap="square">
            <a:spAutoFit/>
          </a:bodyPr>
          <a:lstStyle/>
          <a:p>
            <a:r>
              <a:rPr lang="ja-JP" altLang="en-US" sz="2400">
                <a:solidFill>
                  <a:schemeClr val="bg1"/>
                </a:solidFill>
              </a:rPr>
              <a:t>はけん　　　　ことば</a:t>
            </a:r>
          </a:p>
        </p:txBody>
      </p:sp>
      <p:sp>
        <p:nvSpPr>
          <p:cNvPr id="8" name="テキスト ボックス 7"/>
          <p:cNvSpPr txBox="1"/>
          <p:nvPr/>
        </p:nvSpPr>
        <p:spPr>
          <a:xfrm>
            <a:off x="827584" y="4725144"/>
            <a:ext cx="3240360" cy="461665"/>
          </a:xfrm>
          <a:prstGeom prst="rect">
            <a:avLst/>
          </a:prstGeom>
          <a:noFill/>
        </p:spPr>
        <p:txBody>
          <a:bodyPr wrap="square">
            <a:spAutoFit/>
          </a:bodyPr>
          <a:lstStyle/>
          <a:p>
            <a:r>
              <a:rPr lang="ja-JP" altLang="en-US" sz="2400">
                <a:solidFill>
                  <a:schemeClr val="bg1"/>
                </a:solidFill>
              </a:rPr>
              <a:t>わたし                  い</a:t>
            </a:r>
          </a:p>
        </p:txBody>
      </p:sp>
      <p:sp>
        <p:nvSpPr>
          <p:cNvPr id="10" name="テキスト ボックス 9"/>
          <p:cNvSpPr txBox="1"/>
          <p:nvPr/>
        </p:nvSpPr>
        <p:spPr>
          <a:xfrm>
            <a:off x="862484" y="5661248"/>
            <a:ext cx="2526097" cy="461665"/>
          </a:xfrm>
          <a:prstGeom prst="rect">
            <a:avLst/>
          </a:prstGeom>
          <a:noFill/>
        </p:spPr>
        <p:txBody>
          <a:bodyPr wrap="square">
            <a:spAutoFit/>
          </a:bodyPr>
          <a:lstStyle/>
          <a:p>
            <a:r>
              <a:rPr lang="ja-JP" altLang="en-US" sz="2400">
                <a:solidFill>
                  <a:schemeClr val="bg1"/>
                </a:solidFill>
              </a:rPr>
              <a:t>かみ       たす</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6088" y="2430463"/>
            <a:ext cx="8229600" cy="1143000"/>
          </a:xfrm>
        </p:spPr>
        <p:txBody>
          <a:bodyPr rtlCol="0">
            <a:normAutofit/>
          </a:bodyPr>
          <a:lstStyle/>
          <a:p>
            <a:pPr eaLnBrk="1" fontAlgn="auto" hangingPunct="1">
              <a:spcAft>
                <a:spcPts val="0"/>
              </a:spcAft>
              <a:defRPr/>
            </a:pPr>
            <a:r>
              <a:rPr lang="ja-JP" altLang="en-US" sz="6600">
                <a:solidFill>
                  <a:schemeClr val="bg1"/>
                </a:solidFill>
              </a:rPr>
              <a:t>後  </a:t>
            </a:r>
            <a:r>
              <a:rPr lang="ja-JP" altLang="ja-JP" sz="6600">
                <a:solidFill>
                  <a:schemeClr val="bg1"/>
                </a:solidFill>
              </a:rPr>
              <a:t>奏</a:t>
            </a:r>
            <a:endParaRPr lang="ja-JP" altLang="en-US" sz="2800">
              <a:solidFill>
                <a:schemeClr val="bg1"/>
              </a:solidFill>
            </a:endParaRPr>
          </a:p>
        </p:txBody>
      </p:sp>
      <p:sp>
        <p:nvSpPr>
          <p:cNvPr id="76803" name="テキスト ボックス 4"/>
          <p:cNvSpPr txBox="1">
            <a:spLocks noChangeArrowheads="1"/>
          </p:cNvSpPr>
          <p:nvPr/>
        </p:nvSpPr>
        <p:spPr bwMode="auto">
          <a:xfrm>
            <a:off x="0" y="2103239"/>
            <a:ext cx="9144000" cy="461665"/>
          </a:xfrm>
          <a:prstGeom prst="rect">
            <a:avLst/>
          </a:prstGeom>
          <a:noFill/>
          <a:ln w="9525">
            <a:noFill/>
            <a:miter lim="800000"/>
          </a:ln>
        </p:spPr>
        <p:txBody>
          <a:bodyPr wrap="square">
            <a:spAutoFit/>
          </a:bodyPr>
          <a:lstStyle/>
          <a:p>
            <a:pPr algn="ctr" eaLnBrk="1" hangingPunct="1"/>
            <a:r>
              <a:rPr lang="ja-JP" altLang="en-US" sz="2400" b="1">
                <a:solidFill>
                  <a:schemeClr val="bg1"/>
                </a:solidFill>
                <a:latin typeface="Calibri" panose="020F0502020204030204" pitchFamily="34" charset="0"/>
              </a:rPr>
              <a:t>こ　う　  　そ　う</a:t>
            </a:r>
          </a:p>
        </p:txBody>
      </p:sp>
    </p:spTree>
  </p:cSld>
  <p:clrMapOvr>
    <a:masterClrMapping/>
  </p:clrMapOvr>
  <mc:AlternateContent xmlns:mc="http://schemas.openxmlformats.org/markup-compatibility/2006" xmlns:p14="http://schemas.microsoft.com/office/powerpoint/2010/main">
    <mc:Choice Requires="p14">
      <p:transition spd="slow" p14:dur="2000" advClick="0" advTm="30000"/>
    </mc:Choice>
    <mc:Fallback xmlns="">
      <p:transition spd="slow" advClick="0" advTm="30000"/>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サブタイトル 2"/>
          <p:cNvSpPr>
            <a:spLocks noGrp="1"/>
          </p:cNvSpPr>
          <p:nvPr>
            <p:ph type="subTitle" idx="1"/>
          </p:nvPr>
        </p:nvSpPr>
        <p:spPr>
          <a:xfrm>
            <a:off x="1331913" y="6116638"/>
            <a:ext cx="6400800" cy="625475"/>
          </a:xfrm>
        </p:spPr>
        <p:txBody>
          <a:bodyPr/>
          <a:lstStyle/>
          <a:p>
            <a:r>
              <a:rPr lang="en-US" altLang="ja-JP" dirty="0">
                <a:solidFill>
                  <a:schemeClr val="bg1"/>
                </a:solidFill>
                <a:ea typeface="ＭＳ Ｐゴシック" panose="020B0600070205080204" charset="-128"/>
              </a:rPr>
              <a:t>2023</a:t>
            </a:r>
            <a:r>
              <a:rPr lang="ja-JP" altLang="en-US" dirty="0">
                <a:solidFill>
                  <a:schemeClr val="bg1"/>
                </a:solidFill>
                <a:ea typeface="ＭＳ Ｐゴシック" panose="020B0600070205080204" charset="-128"/>
              </a:rPr>
              <a:t>年</a:t>
            </a:r>
            <a:r>
              <a:rPr lang="en-US" altLang="ja-JP" dirty="0">
                <a:solidFill>
                  <a:schemeClr val="bg1"/>
                </a:solidFill>
                <a:ea typeface="ＭＳ Ｐゴシック" panose="020B0600070205080204" charset="-128"/>
              </a:rPr>
              <a:t>12</a:t>
            </a:r>
            <a:r>
              <a:rPr lang="ja-JP" altLang="en-US" dirty="0">
                <a:solidFill>
                  <a:schemeClr val="bg1"/>
                </a:solidFill>
                <a:ea typeface="ＭＳ Ｐゴシック" panose="020B0600070205080204" charset="-128"/>
              </a:rPr>
              <a:t>月</a:t>
            </a:r>
            <a:r>
              <a:rPr lang="en-US" altLang="ja-JP" dirty="0">
                <a:solidFill>
                  <a:schemeClr val="bg1"/>
                </a:solidFill>
                <a:ea typeface="ＭＳ Ｐゴシック" panose="020B0600070205080204" charset="-128"/>
              </a:rPr>
              <a:t>24</a:t>
            </a:r>
            <a:r>
              <a:rPr lang="ja-JP" altLang="en-US" dirty="0">
                <a:solidFill>
                  <a:schemeClr val="bg1"/>
                </a:solidFill>
                <a:ea typeface="ＭＳ Ｐゴシック" panose="020B0600070205080204" charset="-128"/>
              </a:rPr>
              <a:t>日</a:t>
            </a:r>
          </a:p>
        </p:txBody>
      </p:sp>
      <p:sp>
        <p:nvSpPr>
          <p:cNvPr id="3075" name="タイトル 3"/>
          <p:cNvSpPr>
            <a:spLocks noGrp="1"/>
          </p:cNvSpPr>
          <p:nvPr>
            <p:ph type="ctrTitle"/>
          </p:nvPr>
        </p:nvSpPr>
        <p:spPr>
          <a:xfrm>
            <a:off x="687388" y="44624"/>
            <a:ext cx="7772400" cy="1470025"/>
          </a:xfrm>
        </p:spPr>
        <p:txBody>
          <a:bodyPr/>
          <a:lstStyle/>
          <a:p>
            <a:r>
              <a:rPr lang="ja-JP" altLang="en-US" sz="4800" dirty="0">
                <a:solidFill>
                  <a:schemeClr val="bg1"/>
                </a:solidFill>
                <a:ea typeface="ＭＳ Ｐゴシック" panose="020B0600070205080204" charset="-128"/>
              </a:rPr>
              <a:t>主の降誕</a:t>
            </a:r>
          </a:p>
        </p:txBody>
      </p:sp>
      <p:sp>
        <p:nvSpPr>
          <p:cNvPr id="7" name="テキスト ボックス 6"/>
          <p:cNvSpPr txBox="1"/>
          <p:nvPr/>
        </p:nvSpPr>
        <p:spPr>
          <a:xfrm>
            <a:off x="1564615" y="44624"/>
            <a:ext cx="5960110" cy="460375"/>
          </a:xfrm>
          <a:prstGeom prst="rect">
            <a:avLst/>
          </a:prstGeom>
          <a:noFill/>
        </p:spPr>
        <p:txBody>
          <a:bodyPr wrap="square" lIns="91440" tIns="45720" rIns="91440" bIns="45720" anchor="t">
            <a:spAutoFit/>
          </a:bodyPr>
          <a:lstStyle/>
          <a:p>
            <a:pPr algn="ctr"/>
            <a:r>
              <a:rPr lang="ja-JP" altLang="en-US" sz="2400" dirty="0">
                <a:solidFill>
                  <a:schemeClr val="bg1"/>
                </a:solidFill>
                <a:latin typeface="Arial" panose="020B0604020202020204"/>
                <a:ea typeface="ＭＳ Ｐゴシック" panose="020B0600070205080204" charset="-128"/>
                <a:cs typeface="Arial" panose="020B0604020202020204"/>
              </a:rPr>
              <a:t>しゅ         こうたん</a:t>
            </a: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1556" y="1066071"/>
            <a:ext cx="6860888" cy="5145666"/>
          </a:xfrm>
          <a:prstGeom prst="rect">
            <a:avLst/>
          </a:prstGeom>
          <a:effectLst>
            <a:softEdge rad="139700"/>
          </a:effectLst>
        </p:spPr>
      </p:pic>
    </p:spTree>
    <p:extLst>
      <p:ext uri="{BB962C8B-B14F-4D97-AF65-F5344CB8AC3E}">
        <p14:creationId xmlns:p14="http://schemas.microsoft.com/office/powerpoint/2010/main" val="1914171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a:t>
            </a:r>
            <a:r>
              <a:rPr lang="en-US" altLang="ja-JP" u="sng" dirty="0">
                <a:solidFill>
                  <a:schemeClr val="bg1"/>
                </a:solidFill>
              </a:rPr>
              <a:t> 25</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368152"/>
            <a:ext cx="9144000" cy="5661248"/>
          </a:xfrm>
        </p:spPr>
        <p:txBody>
          <a:bodyPr>
            <a:noAutofit/>
          </a:bodyPr>
          <a:lstStyle/>
          <a:p>
            <a:pPr marL="0" indent="0" fontAlgn="t">
              <a:lnSpc>
                <a:spcPct val="150000"/>
              </a:lnSpc>
              <a:buNone/>
            </a:pPr>
            <a:r>
              <a:rPr lang="ja-JP" altLang="en-US" sz="4400" dirty="0">
                <a:solidFill>
                  <a:schemeClr val="bg1"/>
                </a:solidFill>
              </a:rPr>
              <a:t>１．</a:t>
            </a:r>
            <a:r>
              <a:rPr lang="en-US" altLang="ja-JP" sz="4400" dirty="0">
                <a:solidFill>
                  <a:schemeClr val="bg1"/>
                </a:solidFill>
              </a:rPr>
              <a:t>	</a:t>
            </a:r>
            <a:r>
              <a:rPr lang="ja-JP" altLang="en-US" sz="4400" dirty="0">
                <a:solidFill>
                  <a:schemeClr val="bg1"/>
                </a:solidFill>
              </a:rPr>
              <a:t>もろびとこぞり</a:t>
            </a:r>
            <a:r>
              <a:rPr lang="ja-JP" altLang="en-US" sz="4400" dirty="0" err="1">
                <a:solidFill>
                  <a:schemeClr val="bg1"/>
                </a:solidFill>
              </a:rPr>
              <a:t>て</a:t>
            </a:r>
            <a:r>
              <a:rPr lang="ja-JP" altLang="en-US" sz="4400" dirty="0">
                <a:solidFill>
                  <a:schemeClr val="bg1"/>
                </a:solidFill>
              </a:rPr>
              <a:t>、いざ、むかえよ。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久しく　待ちにし、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主は来ませり、　主は来ませり、　</a:t>
            </a:r>
            <a:r>
              <a:rPr lang="en-US" altLang="ja-JP" sz="4400" dirty="0">
                <a:solidFill>
                  <a:schemeClr val="bg1"/>
                </a:solidFill>
              </a:rPr>
              <a:t>	</a:t>
            </a:r>
            <a:r>
              <a:rPr lang="ja-JP" altLang="en-US" sz="4400" dirty="0">
                <a:solidFill>
                  <a:schemeClr val="bg1"/>
                </a:solidFill>
              </a:rPr>
              <a:t>主は、　主は来ませり。　</a:t>
            </a:r>
            <a:endParaRPr lang="en-US" altLang="ja-JP" sz="4400" dirty="0">
              <a:solidFill>
                <a:schemeClr val="bg1"/>
              </a:solidFill>
            </a:endParaRPr>
          </a:p>
        </p:txBody>
      </p:sp>
      <p:sp>
        <p:nvSpPr>
          <p:cNvPr id="13" name="テキスト ボックス 12"/>
          <p:cNvSpPr txBox="1"/>
          <p:nvPr/>
        </p:nvSpPr>
        <p:spPr>
          <a:xfrm>
            <a:off x="2627784" y="251356"/>
            <a:ext cx="1368152" cy="369332"/>
          </a:xfrm>
          <a:prstGeom prst="rect">
            <a:avLst/>
          </a:prstGeom>
          <a:noFill/>
        </p:spPr>
        <p:txBody>
          <a:bodyPr wrap="square" rtlCol="0">
            <a:spAutoFit/>
          </a:bodyPr>
          <a:lstStyle/>
          <a:p>
            <a:r>
              <a:rPr lang="ja-JP" altLang="en-US" b="1" dirty="0">
                <a:solidFill>
                  <a:schemeClr val="bg1"/>
                </a:solidFill>
              </a:rPr>
              <a:t>きょうかい</a:t>
            </a:r>
            <a:endParaRPr kumimoji="1" lang="ja-JP" altLang="en-US" b="1" dirty="0">
              <a:solidFill>
                <a:schemeClr val="bg1"/>
              </a:solidFill>
            </a:endParaRPr>
          </a:p>
        </p:txBody>
      </p:sp>
      <p:sp>
        <p:nvSpPr>
          <p:cNvPr id="14" name="テキスト ボックス 13"/>
          <p:cNvSpPr txBox="1"/>
          <p:nvPr/>
        </p:nvSpPr>
        <p:spPr>
          <a:xfrm>
            <a:off x="3923928" y="242064"/>
            <a:ext cx="1368152" cy="369332"/>
          </a:xfrm>
          <a:prstGeom prst="rect">
            <a:avLst/>
          </a:prstGeom>
          <a:noFill/>
        </p:spPr>
        <p:txBody>
          <a:bodyPr wrap="square" rtlCol="0">
            <a:spAutoFit/>
          </a:bodyPr>
          <a:lstStyle/>
          <a:p>
            <a:r>
              <a:rPr kumimoji="1" lang="ja-JP" altLang="en-US" b="1" dirty="0">
                <a:solidFill>
                  <a:schemeClr val="bg1"/>
                </a:solidFill>
              </a:rPr>
              <a:t>さ</a:t>
            </a:r>
            <a:r>
              <a:rPr lang="en-US" altLang="ja-JP" b="1" dirty="0">
                <a:solidFill>
                  <a:schemeClr val="bg1"/>
                </a:solidFill>
              </a:rPr>
              <a:t> </a:t>
            </a:r>
            <a:r>
              <a:rPr kumimoji="1" lang="ja-JP" altLang="en-US" b="1" dirty="0">
                <a:solidFill>
                  <a:schemeClr val="bg1"/>
                </a:solidFill>
              </a:rPr>
              <a:t>ん び か</a:t>
            </a:r>
          </a:p>
        </p:txBody>
      </p:sp>
      <p:sp>
        <p:nvSpPr>
          <p:cNvPr id="15" name="テキスト ボックス 14"/>
          <p:cNvSpPr txBox="1"/>
          <p:nvPr/>
        </p:nvSpPr>
        <p:spPr>
          <a:xfrm>
            <a:off x="5976156" y="242064"/>
            <a:ext cx="684076" cy="369332"/>
          </a:xfrm>
          <a:prstGeom prst="rect">
            <a:avLst/>
          </a:prstGeom>
          <a:noFill/>
        </p:spPr>
        <p:txBody>
          <a:bodyPr wrap="square" rtlCol="0">
            <a:spAutoFit/>
          </a:bodyPr>
          <a:lstStyle/>
          <a:p>
            <a:r>
              <a:rPr kumimoji="1" lang="ja-JP" altLang="en-US" b="1" dirty="0">
                <a:solidFill>
                  <a:schemeClr val="bg1"/>
                </a:solidFill>
              </a:rPr>
              <a:t>ばん</a:t>
            </a:r>
          </a:p>
        </p:txBody>
      </p:sp>
      <p:sp>
        <p:nvSpPr>
          <p:cNvPr id="16" name="テキスト ボックス 15"/>
          <p:cNvSpPr txBox="1"/>
          <p:nvPr/>
        </p:nvSpPr>
        <p:spPr>
          <a:xfrm>
            <a:off x="971600" y="374441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7" name="テキスト ボックス 16"/>
          <p:cNvSpPr txBox="1"/>
          <p:nvPr/>
        </p:nvSpPr>
        <p:spPr>
          <a:xfrm>
            <a:off x="1043608" y="474323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8" name="テキスト ボックス 17"/>
          <p:cNvSpPr txBox="1"/>
          <p:nvPr/>
        </p:nvSpPr>
        <p:spPr>
          <a:xfrm>
            <a:off x="2915816" y="4752528"/>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9" name="テキスト ボックス 18"/>
          <p:cNvSpPr txBox="1"/>
          <p:nvPr/>
        </p:nvSpPr>
        <p:spPr>
          <a:xfrm>
            <a:off x="4932040" y="374441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20" name="テキスト ボックス 19"/>
          <p:cNvSpPr txBox="1"/>
          <p:nvPr/>
        </p:nvSpPr>
        <p:spPr>
          <a:xfrm>
            <a:off x="6156176" y="374441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21" name="テキスト ボックス 20"/>
          <p:cNvSpPr txBox="1"/>
          <p:nvPr/>
        </p:nvSpPr>
        <p:spPr>
          <a:xfrm>
            <a:off x="4067944" y="474323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22" name="テキスト ボックス 21"/>
          <p:cNvSpPr txBox="1"/>
          <p:nvPr/>
        </p:nvSpPr>
        <p:spPr>
          <a:xfrm>
            <a:off x="2195736" y="374441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23" name="テキスト ボックス 22"/>
          <p:cNvSpPr txBox="1"/>
          <p:nvPr/>
        </p:nvSpPr>
        <p:spPr>
          <a:xfrm>
            <a:off x="2771800" y="2592288"/>
            <a:ext cx="576064" cy="369332"/>
          </a:xfrm>
          <a:prstGeom prst="rect">
            <a:avLst/>
          </a:prstGeom>
          <a:noFill/>
        </p:spPr>
        <p:txBody>
          <a:bodyPr wrap="square" rtlCol="0">
            <a:spAutoFit/>
          </a:bodyPr>
          <a:lstStyle/>
          <a:p>
            <a:r>
              <a:rPr kumimoji="1" lang="ja-JP" altLang="en-US" b="1" dirty="0">
                <a:solidFill>
                  <a:schemeClr val="bg1"/>
                </a:solidFill>
              </a:rPr>
              <a:t>ま</a:t>
            </a:r>
          </a:p>
        </p:txBody>
      </p:sp>
      <p:sp>
        <p:nvSpPr>
          <p:cNvPr id="25" name="テキスト ボックス 24"/>
          <p:cNvSpPr txBox="1"/>
          <p:nvPr/>
        </p:nvSpPr>
        <p:spPr>
          <a:xfrm>
            <a:off x="971600" y="2592288"/>
            <a:ext cx="864096" cy="369332"/>
          </a:xfrm>
          <a:prstGeom prst="rect">
            <a:avLst/>
          </a:prstGeom>
          <a:noFill/>
        </p:spPr>
        <p:txBody>
          <a:bodyPr wrap="square" rtlCol="0">
            <a:spAutoFit/>
          </a:bodyPr>
          <a:lstStyle/>
          <a:p>
            <a:r>
              <a:rPr kumimoji="1" lang="ja-JP" altLang="en-US" b="1" dirty="0" err="1">
                <a:solidFill>
                  <a:schemeClr val="bg1"/>
                </a:solidFill>
              </a:rPr>
              <a:t>ひさ</a:t>
            </a:r>
            <a:endParaRPr kumimoji="1" lang="ja-JP" altLang="en-US"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a:t>
            </a:r>
            <a:r>
              <a:rPr lang="en-US" altLang="ja-JP" u="sng" dirty="0">
                <a:solidFill>
                  <a:schemeClr val="bg1"/>
                </a:solidFill>
              </a:rPr>
              <a:t> 25</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368152"/>
            <a:ext cx="9144000" cy="5661248"/>
          </a:xfrm>
        </p:spPr>
        <p:txBody>
          <a:bodyPr>
            <a:noAutofit/>
          </a:bodyPr>
          <a:lstStyle/>
          <a:p>
            <a:pPr marL="0" indent="0" fontAlgn="t">
              <a:lnSpc>
                <a:spcPct val="150000"/>
              </a:lnSpc>
              <a:buNone/>
            </a:pPr>
            <a:r>
              <a:rPr lang="ja-JP" altLang="en-US" sz="4400" dirty="0">
                <a:solidFill>
                  <a:schemeClr val="bg1"/>
                </a:solidFill>
              </a:rPr>
              <a:t>２．</a:t>
            </a:r>
            <a:r>
              <a:rPr lang="en-US" altLang="ja-JP" sz="4400" dirty="0">
                <a:solidFill>
                  <a:schemeClr val="bg1"/>
                </a:solidFill>
              </a:rPr>
              <a:t>	</a:t>
            </a:r>
            <a:r>
              <a:rPr lang="ja-JP" altLang="en-US" sz="4400" dirty="0">
                <a:solidFill>
                  <a:schemeClr val="bg1"/>
                </a:solidFill>
              </a:rPr>
              <a:t>悪魔の力を　うちくだきて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捕虜を放つと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主は</a:t>
            </a:r>
            <a:r>
              <a:rPr lang="ja-JP" altLang="en-US" sz="4400" dirty="0" err="1">
                <a:solidFill>
                  <a:schemeClr val="bg1"/>
                </a:solidFill>
              </a:rPr>
              <a:t>来ま</a:t>
            </a:r>
            <a:r>
              <a:rPr lang="ja-JP" altLang="en-US" sz="4400" dirty="0">
                <a:solidFill>
                  <a:schemeClr val="bg1"/>
                </a:solidFill>
              </a:rPr>
              <a:t>せり、　主は来ませり、　</a:t>
            </a:r>
            <a:r>
              <a:rPr lang="en-US" altLang="ja-JP" sz="4400" dirty="0">
                <a:solidFill>
                  <a:schemeClr val="bg1"/>
                </a:solidFill>
              </a:rPr>
              <a:t>	</a:t>
            </a:r>
            <a:r>
              <a:rPr lang="ja-JP" altLang="en-US" sz="4400" dirty="0">
                <a:solidFill>
                  <a:schemeClr val="bg1"/>
                </a:solidFill>
              </a:rPr>
              <a:t>主は、　主は来ませり。　</a:t>
            </a:r>
            <a:endParaRPr lang="en-US" altLang="ja-JP" sz="4400" dirty="0">
              <a:solidFill>
                <a:schemeClr val="bg1"/>
              </a:solidFill>
            </a:endParaRPr>
          </a:p>
        </p:txBody>
      </p:sp>
      <p:sp>
        <p:nvSpPr>
          <p:cNvPr id="13" name="テキスト ボックス 12"/>
          <p:cNvSpPr txBox="1"/>
          <p:nvPr/>
        </p:nvSpPr>
        <p:spPr>
          <a:xfrm>
            <a:off x="2627784" y="251356"/>
            <a:ext cx="1368152" cy="369332"/>
          </a:xfrm>
          <a:prstGeom prst="rect">
            <a:avLst/>
          </a:prstGeom>
          <a:noFill/>
        </p:spPr>
        <p:txBody>
          <a:bodyPr wrap="square" rtlCol="0">
            <a:spAutoFit/>
          </a:bodyPr>
          <a:lstStyle/>
          <a:p>
            <a:r>
              <a:rPr lang="ja-JP" altLang="en-US" b="1" dirty="0">
                <a:solidFill>
                  <a:schemeClr val="bg1"/>
                </a:solidFill>
              </a:rPr>
              <a:t>きょうかい</a:t>
            </a:r>
            <a:endParaRPr kumimoji="1" lang="ja-JP" altLang="en-US" b="1" dirty="0">
              <a:solidFill>
                <a:schemeClr val="bg1"/>
              </a:solidFill>
            </a:endParaRPr>
          </a:p>
        </p:txBody>
      </p:sp>
      <p:sp>
        <p:nvSpPr>
          <p:cNvPr id="14" name="テキスト ボックス 13"/>
          <p:cNvSpPr txBox="1"/>
          <p:nvPr/>
        </p:nvSpPr>
        <p:spPr>
          <a:xfrm>
            <a:off x="3923928" y="242064"/>
            <a:ext cx="1368152" cy="369332"/>
          </a:xfrm>
          <a:prstGeom prst="rect">
            <a:avLst/>
          </a:prstGeom>
          <a:noFill/>
        </p:spPr>
        <p:txBody>
          <a:bodyPr wrap="square" rtlCol="0">
            <a:spAutoFit/>
          </a:bodyPr>
          <a:lstStyle/>
          <a:p>
            <a:r>
              <a:rPr kumimoji="1" lang="ja-JP" altLang="en-US" b="1" dirty="0">
                <a:solidFill>
                  <a:schemeClr val="bg1"/>
                </a:solidFill>
              </a:rPr>
              <a:t>さ</a:t>
            </a:r>
            <a:r>
              <a:rPr lang="en-US" altLang="ja-JP" b="1" dirty="0">
                <a:solidFill>
                  <a:schemeClr val="bg1"/>
                </a:solidFill>
              </a:rPr>
              <a:t> </a:t>
            </a:r>
            <a:r>
              <a:rPr kumimoji="1" lang="ja-JP" altLang="en-US" b="1" dirty="0">
                <a:solidFill>
                  <a:schemeClr val="bg1"/>
                </a:solidFill>
              </a:rPr>
              <a:t>ん び か</a:t>
            </a:r>
          </a:p>
        </p:txBody>
      </p:sp>
      <p:sp>
        <p:nvSpPr>
          <p:cNvPr id="15" name="テキスト ボックス 14"/>
          <p:cNvSpPr txBox="1"/>
          <p:nvPr/>
        </p:nvSpPr>
        <p:spPr>
          <a:xfrm>
            <a:off x="5976156" y="242064"/>
            <a:ext cx="684076" cy="369332"/>
          </a:xfrm>
          <a:prstGeom prst="rect">
            <a:avLst/>
          </a:prstGeom>
          <a:noFill/>
        </p:spPr>
        <p:txBody>
          <a:bodyPr wrap="square" rtlCol="0">
            <a:spAutoFit/>
          </a:bodyPr>
          <a:lstStyle/>
          <a:p>
            <a:r>
              <a:rPr kumimoji="1" lang="ja-JP" altLang="en-US" b="1" dirty="0">
                <a:solidFill>
                  <a:schemeClr val="bg1"/>
                </a:solidFill>
              </a:rPr>
              <a:t>ばん</a:t>
            </a:r>
          </a:p>
        </p:txBody>
      </p:sp>
      <p:sp>
        <p:nvSpPr>
          <p:cNvPr id="7" name="テキスト ボックス 6"/>
          <p:cNvSpPr txBox="1"/>
          <p:nvPr/>
        </p:nvSpPr>
        <p:spPr>
          <a:xfrm>
            <a:off x="971600" y="374441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8" name="テキスト ボックス 7"/>
          <p:cNvSpPr txBox="1"/>
          <p:nvPr/>
        </p:nvSpPr>
        <p:spPr>
          <a:xfrm>
            <a:off x="1043608" y="474323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9" name="テキスト ボックス 8"/>
          <p:cNvSpPr txBox="1"/>
          <p:nvPr/>
        </p:nvSpPr>
        <p:spPr>
          <a:xfrm>
            <a:off x="2915816" y="4752528"/>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0" name="テキスト ボックス 9"/>
          <p:cNvSpPr txBox="1"/>
          <p:nvPr/>
        </p:nvSpPr>
        <p:spPr>
          <a:xfrm>
            <a:off x="4932040" y="374441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1" name="テキスト ボックス 10"/>
          <p:cNvSpPr txBox="1"/>
          <p:nvPr/>
        </p:nvSpPr>
        <p:spPr>
          <a:xfrm>
            <a:off x="6156176" y="374441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12" name="テキスト ボックス 11"/>
          <p:cNvSpPr txBox="1"/>
          <p:nvPr/>
        </p:nvSpPr>
        <p:spPr>
          <a:xfrm>
            <a:off x="4067944" y="474323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16" name="テキスト ボックス 15"/>
          <p:cNvSpPr txBox="1"/>
          <p:nvPr/>
        </p:nvSpPr>
        <p:spPr>
          <a:xfrm>
            <a:off x="2195736" y="374441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17" name="テキスト ボックス 16"/>
          <p:cNvSpPr txBox="1"/>
          <p:nvPr/>
        </p:nvSpPr>
        <p:spPr>
          <a:xfrm>
            <a:off x="1043608" y="1440912"/>
            <a:ext cx="1071736" cy="369332"/>
          </a:xfrm>
          <a:prstGeom prst="rect">
            <a:avLst/>
          </a:prstGeom>
          <a:noFill/>
        </p:spPr>
        <p:txBody>
          <a:bodyPr wrap="square" rtlCol="0">
            <a:spAutoFit/>
          </a:bodyPr>
          <a:lstStyle/>
          <a:p>
            <a:r>
              <a:rPr lang="ja-JP" altLang="en-US" b="1" dirty="0">
                <a:solidFill>
                  <a:schemeClr val="bg1"/>
                </a:solidFill>
              </a:rPr>
              <a:t>あ　く　</a:t>
            </a:r>
            <a:r>
              <a:rPr lang="ja-JP" altLang="en-US" b="1" dirty="0" err="1">
                <a:solidFill>
                  <a:schemeClr val="bg1"/>
                </a:solidFill>
              </a:rPr>
              <a:t>ま</a:t>
            </a:r>
            <a:endParaRPr kumimoji="1" lang="en-US" altLang="ja-JP" b="1" dirty="0">
              <a:solidFill>
                <a:schemeClr val="bg1"/>
              </a:solidFill>
            </a:endParaRPr>
          </a:p>
        </p:txBody>
      </p:sp>
      <p:sp>
        <p:nvSpPr>
          <p:cNvPr id="18" name="テキスト ボックス 17"/>
          <p:cNvSpPr txBox="1"/>
          <p:nvPr/>
        </p:nvSpPr>
        <p:spPr>
          <a:xfrm>
            <a:off x="2555776" y="1450204"/>
            <a:ext cx="1071736" cy="369332"/>
          </a:xfrm>
          <a:prstGeom prst="rect">
            <a:avLst/>
          </a:prstGeom>
          <a:noFill/>
        </p:spPr>
        <p:txBody>
          <a:bodyPr wrap="square" rtlCol="0">
            <a:spAutoFit/>
          </a:bodyPr>
          <a:lstStyle/>
          <a:p>
            <a:r>
              <a:rPr lang="ja-JP" altLang="en-US" b="1" dirty="0">
                <a:solidFill>
                  <a:schemeClr val="bg1"/>
                </a:solidFill>
              </a:rPr>
              <a:t>ちから</a:t>
            </a:r>
            <a:endParaRPr kumimoji="1" lang="en-US" altLang="ja-JP" b="1" dirty="0">
              <a:solidFill>
                <a:schemeClr val="bg1"/>
              </a:solidFill>
            </a:endParaRPr>
          </a:p>
        </p:txBody>
      </p:sp>
      <p:sp>
        <p:nvSpPr>
          <p:cNvPr id="19" name="テキスト ボックス 18"/>
          <p:cNvSpPr txBox="1"/>
          <p:nvPr/>
        </p:nvSpPr>
        <p:spPr>
          <a:xfrm>
            <a:off x="1043608" y="2593040"/>
            <a:ext cx="1071736" cy="369332"/>
          </a:xfrm>
          <a:prstGeom prst="rect">
            <a:avLst/>
          </a:prstGeom>
          <a:noFill/>
        </p:spPr>
        <p:txBody>
          <a:bodyPr wrap="square" rtlCol="0">
            <a:spAutoFit/>
          </a:bodyPr>
          <a:lstStyle/>
          <a:p>
            <a:r>
              <a:rPr lang="ja-JP" altLang="en-US" b="1" dirty="0">
                <a:solidFill>
                  <a:schemeClr val="bg1"/>
                </a:solidFill>
              </a:rPr>
              <a:t>と　り　</a:t>
            </a:r>
            <a:r>
              <a:rPr lang="ja-JP" altLang="en-US" b="1" dirty="0" err="1">
                <a:solidFill>
                  <a:schemeClr val="bg1"/>
                </a:solidFill>
              </a:rPr>
              <a:t>こ</a:t>
            </a:r>
            <a:endParaRPr kumimoji="1" lang="en-US" altLang="ja-JP" b="1" dirty="0">
              <a:solidFill>
                <a:schemeClr val="bg1"/>
              </a:solidFill>
            </a:endParaRPr>
          </a:p>
        </p:txBody>
      </p:sp>
      <p:sp>
        <p:nvSpPr>
          <p:cNvPr id="20" name="テキスト ボックス 19"/>
          <p:cNvSpPr txBox="1"/>
          <p:nvPr/>
        </p:nvSpPr>
        <p:spPr>
          <a:xfrm>
            <a:off x="2564160" y="2593040"/>
            <a:ext cx="1071736" cy="369332"/>
          </a:xfrm>
          <a:prstGeom prst="rect">
            <a:avLst/>
          </a:prstGeom>
          <a:noFill/>
        </p:spPr>
        <p:txBody>
          <a:bodyPr wrap="square" rtlCol="0">
            <a:spAutoFit/>
          </a:bodyPr>
          <a:lstStyle/>
          <a:p>
            <a:r>
              <a:rPr lang="ja-JP" altLang="en-US" b="1" dirty="0" err="1">
                <a:solidFill>
                  <a:schemeClr val="bg1"/>
                </a:solidFill>
              </a:rPr>
              <a:t>はな</a:t>
            </a:r>
            <a:endParaRPr kumimoji="1" lang="en-US" altLang="ja-JP" b="1"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9776"/>
            <a:ext cx="8229600" cy="1143000"/>
          </a:xfrm>
        </p:spPr>
        <p:txBody>
          <a:bodyPr/>
          <a:lstStyle/>
          <a:p>
            <a:r>
              <a:rPr lang="ja-JP" altLang="en-US" u="sng" dirty="0">
                <a:solidFill>
                  <a:schemeClr val="bg1"/>
                </a:solidFill>
              </a:rPr>
              <a:t>教会讃美歌</a:t>
            </a:r>
            <a:r>
              <a:rPr lang="en-US" altLang="ja-JP" u="sng" dirty="0">
                <a:solidFill>
                  <a:schemeClr val="bg1"/>
                </a:solidFill>
              </a:rPr>
              <a:t> 25</a:t>
            </a:r>
            <a:r>
              <a:rPr lang="ja-JP" altLang="en-US" u="sng" dirty="0">
                <a:solidFill>
                  <a:schemeClr val="bg1"/>
                </a:solidFill>
              </a:rPr>
              <a:t>番</a:t>
            </a:r>
            <a:endParaRPr kumimoji="1" lang="ja-JP" altLang="en-US" dirty="0">
              <a:solidFill>
                <a:schemeClr val="bg1"/>
              </a:solidFill>
            </a:endParaRPr>
          </a:p>
        </p:txBody>
      </p:sp>
      <p:sp>
        <p:nvSpPr>
          <p:cNvPr id="3" name="コンテンツ プレースホルダー 2"/>
          <p:cNvSpPr>
            <a:spLocks noGrp="1"/>
          </p:cNvSpPr>
          <p:nvPr>
            <p:ph idx="1"/>
          </p:nvPr>
        </p:nvSpPr>
        <p:spPr>
          <a:xfrm>
            <a:off x="0" y="1368152"/>
            <a:ext cx="9144000" cy="5661248"/>
          </a:xfrm>
        </p:spPr>
        <p:txBody>
          <a:bodyPr>
            <a:noAutofit/>
          </a:bodyPr>
          <a:lstStyle/>
          <a:p>
            <a:pPr marL="0" indent="0" fontAlgn="t">
              <a:lnSpc>
                <a:spcPct val="150000"/>
              </a:lnSpc>
              <a:buNone/>
            </a:pPr>
            <a:r>
              <a:rPr lang="ja-JP" altLang="en-US" sz="4400" dirty="0">
                <a:solidFill>
                  <a:schemeClr val="bg1"/>
                </a:solidFill>
              </a:rPr>
              <a:t>３．</a:t>
            </a:r>
            <a:r>
              <a:rPr lang="en-US" altLang="ja-JP" sz="4400" dirty="0">
                <a:solidFill>
                  <a:schemeClr val="bg1"/>
                </a:solidFill>
              </a:rPr>
              <a:t>	</a:t>
            </a:r>
            <a:r>
              <a:rPr lang="ja-JP" altLang="en-US" sz="4400" dirty="0">
                <a:solidFill>
                  <a:schemeClr val="bg1"/>
                </a:solidFill>
              </a:rPr>
              <a:t>この世の闇路を　照らしたもう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光の君なる　</a:t>
            </a:r>
            <a:endParaRPr lang="en-US" altLang="ja-JP" sz="4400" dirty="0">
              <a:solidFill>
                <a:schemeClr val="bg1"/>
              </a:solidFill>
            </a:endParaRPr>
          </a:p>
          <a:p>
            <a:pPr marL="0" indent="0" fontAlgn="t">
              <a:lnSpc>
                <a:spcPct val="150000"/>
              </a:lnSpc>
              <a:buNone/>
            </a:pPr>
            <a:r>
              <a:rPr lang="en-US" altLang="ja-JP" sz="4400" dirty="0">
                <a:solidFill>
                  <a:schemeClr val="bg1"/>
                </a:solidFill>
              </a:rPr>
              <a:t>	</a:t>
            </a:r>
            <a:r>
              <a:rPr lang="ja-JP" altLang="en-US" sz="4400" dirty="0">
                <a:solidFill>
                  <a:schemeClr val="bg1"/>
                </a:solidFill>
              </a:rPr>
              <a:t>主は来ませり、　主は来ませり、　</a:t>
            </a:r>
            <a:r>
              <a:rPr lang="en-US" altLang="ja-JP" sz="4400" dirty="0">
                <a:solidFill>
                  <a:schemeClr val="bg1"/>
                </a:solidFill>
              </a:rPr>
              <a:t>	</a:t>
            </a:r>
            <a:r>
              <a:rPr lang="ja-JP" altLang="en-US" sz="4400" dirty="0">
                <a:solidFill>
                  <a:schemeClr val="bg1"/>
                </a:solidFill>
              </a:rPr>
              <a:t>主は、　主は来ませり</a:t>
            </a:r>
            <a:r>
              <a:rPr lang="en-US" altLang="ja-JP" sz="4400" dirty="0">
                <a:solidFill>
                  <a:schemeClr val="bg1"/>
                </a:solidFill>
              </a:rPr>
              <a:t>｡</a:t>
            </a:r>
            <a:r>
              <a:rPr lang="ja-JP" altLang="en-US" sz="4400" dirty="0">
                <a:solidFill>
                  <a:schemeClr val="bg1"/>
                </a:solidFill>
              </a:rPr>
              <a:t>　</a:t>
            </a:r>
            <a:endParaRPr lang="en-US" altLang="ja-JP" sz="4400" dirty="0">
              <a:solidFill>
                <a:schemeClr val="bg1"/>
              </a:solidFill>
            </a:endParaRPr>
          </a:p>
        </p:txBody>
      </p:sp>
      <p:sp>
        <p:nvSpPr>
          <p:cNvPr id="13" name="テキスト ボックス 12"/>
          <p:cNvSpPr txBox="1"/>
          <p:nvPr/>
        </p:nvSpPr>
        <p:spPr>
          <a:xfrm>
            <a:off x="2627784" y="251356"/>
            <a:ext cx="1368152" cy="369332"/>
          </a:xfrm>
          <a:prstGeom prst="rect">
            <a:avLst/>
          </a:prstGeom>
          <a:noFill/>
        </p:spPr>
        <p:txBody>
          <a:bodyPr wrap="square" rtlCol="0">
            <a:spAutoFit/>
          </a:bodyPr>
          <a:lstStyle/>
          <a:p>
            <a:r>
              <a:rPr lang="ja-JP" altLang="en-US" b="1" dirty="0">
                <a:solidFill>
                  <a:schemeClr val="bg1"/>
                </a:solidFill>
              </a:rPr>
              <a:t>きょうかい</a:t>
            </a:r>
            <a:endParaRPr kumimoji="1" lang="ja-JP" altLang="en-US" b="1" dirty="0">
              <a:solidFill>
                <a:schemeClr val="bg1"/>
              </a:solidFill>
            </a:endParaRPr>
          </a:p>
        </p:txBody>
      </p:sp>
      <p:sp>
        <p:nvSpPr>
          <p:cNvPr id="14" name="テキスト ボックス 13"/>
          <p:cNvSpPr txBox="1"/>
          <p:nvPr/>
        </p:nvSpPr>
        <p:spPr>
          <a:xfrm>
            <a:off x="3923928" y="242064"/>
            <a:ext cx="1368152" cy="369332"/>
          </a:xfrm>
          <a:prstGeom prst="rect">
            <a:avLst/>
          </a:prstGeom>
          <a:noFill/>
        </p:spPr>
        <p:txBody>
          <a:bodyPr wrap="square" rtlCol="0">
            <a:spAutoFit/>
          </a:bodyPr>
          <a:lstStyle/>
          <a:p>
            <a:r>
              <a:rPr kumimoji="1" lang="ja-JP" altLang="en-US" b="1" dirty="0">
                <a:solidFill>
                  <a:schemeClr val="bg1"/>
                </a:solidFill>
              </a:rPr>
              <a:t>さ</a:t>
            </a:r>
            <a:r>
              <a:rPr lang="en-US" altLang="ja-JP" b="1" dirty="0">
                <a:solidFill>
                  <a:schemeClr val="bg1"/>
                </a:solidFill>
              </a:rPr>
              <a:t> </a:t>
            </a:r>
            <a:r>
              <a:rPr kumimoji="1" lang="ja-JP" altLang="en-US" b="1" dirty="0">
                <a:solidFill>
                  <a:schemeClr val="bg1"/>
                </a:solidFill>
              </a:rPr>
              <a:t>ん び か</a:t>
            </a:r>
          </a:p>
        </p:txBody>
      </p:sp>
      <p:sp>
        <p:nvSpPr>
          <p:cNvPr id="15" name="テキスト ボックス 14"/>
          <p:cNvSpPr txBox="1"/>
          <p:nvPr/>
        </p:nvSpPr>
        <p:spPr>
          <a:xfrm>
            <a:off x="5976156" y="242064"/>
            <a:ext cx="684076" cy="369332"/>
          </a:xfrm>
          <a:prstGeom prst="rect">
            <a:avLst/>
          </a:prstGeom>
          <a:noFill/>
        </p:spPr>
        <p:txBody>
          <a:bodyPr wrap="square" rtlCol="0">
            <a:spAutoFit/>
          </a:bodyPr>
          <a:lstStyle/>
          <a:p>
            <a:r>
              <a:rPr kumimoji="1" lang="ja-JP" altLang="en-US" b="1" dirty="0">
                <a:solidFill>
                  <a:schemeClr val="bg1"/>
                </a:solidFill>
              </a:rPr>
              <a:t>ばん</a:t>
            </a:r>
          </a:p>
        </p:txBody>
      </p:sp>
      <p:sp>
        <p:nvSpPr>
          <p:cNvPr id="7" name="テキスト ボックス 6"/>
          <p:cNvSpPr txBox="1"/>
          <p:nvPr/>
        </p:nvSpPr>
        <p:spPr>
          <a:xfrm>
            <a:off x="971600" y="374441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8" name="テキスト ボックス 7"/>
          <p:cNvSpPr txBox="1"/>
          <p:nvPr/>
        </p:nvSpPr>
        <p:spPr>
          <a:xfrm>
            <a:off x="1043608" y="474323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9" name="テキスト ボックス 8"/>
          <p:cNvSpPr txBox="1"/>
          <p:nvPr/>
        </p:nvSpPr>
        <p:spPr>
          <a:xfrm>
            <a:off x="2915816" y="4752528"/>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0" name="テキスト ボックス 9"/>
          <p:cNvSpPr txBox="1"/>
          <p:nvPr/>
        </p:nvSpPr>
        <p:spPr>
          <a:xfrm>
            <a:off x="4932040" y="3744416"/>
            <a:ext cx="576064" cy="369332"/>
          </a:xfrm>
          <a:prstGeom prst="rect">
            <a:avLst/>
          </a:prstGeom>
          <a:noFill/>
        </p:spPr>
        <p:txBody>
          <a:bodyPr wrap="square" rtlCol="0">
            <a:spAutoFit/>
          </a:bodyPr>
          <a:lstStyle/>
          <a:p>
            <a:r>
              <a:rPr kumimoji="1" lang="ja-JP" altLang="en-US" b="1" dirty="0">
                <a:solidFill>
                  <a:schemeClr val="bg1"/>
                </a:solidFill>
              </a:rPr>
              <a:t>しゅ</a:t>
            </a:r>
          </a:p>
        </p:txBody>
      </p:sp>
      <p:sp>
        <p:nvSpPr>
          <p:cNvPr id="11" name="テキスト ボックス 10"/>
          <p:cNvSpPr txBox="1"/>
          <p:nvPr/>
        </p:nvSpPr>
        <p:spPr>
          <a:xfrm>
            <a:off x="6156176" y="374441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12" name="テキスト ボックス 11"/>
          <p:cNvSpPr txBox="1"/>
          <p:nvPr/>
        </p:nvSpPr>
        <p:spPr>
          <a:xfrm>
            <a:off x="4067944" y="474323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16" name="テキスト ボックス 15"/>
          <p:cNvSpPr txBox="1"/>
          <p:nvPr/>
        </p:nvSpPr>
        <p:spPr>
          <a:xfrm>
            <a:off x="2195736" y="3744416"/>
            <a:ext cx="576064" cy="369332"/>
          </a:xfrm>
          <a:prstGeom prst="rect">
            <a:avLst/>
          </a:prstGeom>
          <a:noFill/>
        </p:spPr>
        <p:txBody>
          <a:bodyPr wrap="square" rtlCol="0">
            <a:spAutoFit/>
          </a:bodyPr>
          <a:lstStyle/>
          <a:p>
            <a:r>
              <a:rPr kumimoji="1" lang="ja-JP" altLang="en-US" b="1" dirty="0">
                <a:solidFill>
                  <a:schemeClr val="bg1"/>
                </a:solidFill>
              </a:rPr>
              <a:t>き</a:t>
            </a:r>
          </a:p>
        </p:txBody>
      </p:sp>
      <p:sp>
        <p:nvSpPr>
          <p:cNvPr id="17" name="テキスト ボックス 16"/>
          <p:cNvSpPr txBox="1"/>
          <p:nvPr/>
        </p:nvSpPr>
        <p:spPr>
          <a:xfrm>
            <a:off x="3140224" y="1412776"/>
            <a:ext cx="1359768" cy="369332"/>
          </a:xfrm>
          <a:prstGeom prst="rect">
            <a:avLst/>
          </a:prstGeom>
          <a:noFill/>
        </p:spPr>
        <p:txBody>
          <a:bodyPr wrap="square" rtlCol="0">
            <a:spAutoFit/>
          </a:bodyPr>
          <a:lstStyle/>
          <a:p>
            <a:r>
              <a:rPr lang="ja-JP" altLang="en-US" b="1" dirty="0">
                <a:solidFill>
                  <a:schemeClr val="bg1"/>
                </a:solidFill>
              </a:rPr>
              <a:t>や　み　</a:t>
            </a:r>
            <a:r>
              <a:rPr lang="ja-JP" altLang="en-US" b="1" dirty="0" err="1">
                <a:solidFill>
                  <a:schemeClr val="bg1"/>
                </a:solidFill>
              </a:rPr>
              <a:t>じ</a:t>
            </a:r>
            <a:endParaRPr kumimoji="1" lang="en-US" altLang="ja-JP" b="1" dirty="0">
              <a:solidFill>
                <a:schemeClr val="bg1"/>
              </a:solidFill>
            </a:endParaRPr>
          </a:p>
        </p:txBody>
      </p:sp>
      <p:sp>
        <p:nvSpPr>
          <p:cNvPr id="18" name="テキスト ボックス 17"/>
          <p:cNvSpPr txBox="1"/>
          <p:nvPr/>
        </p:nvSpPr>
        <p:spPr>
          <a:xfrm>
            <a:off x="5076056" y="1458641"/>
            <a:ext cx="679884" cy="369332"/>
          </a:xfrm>
          <a:prstGeom prst="rect">
            <a:avLst/>
          </a:prstGeom>
          <a:noFill/>
        </p:spPr>
        <p:txBody>
          <a:bodyPr wrap="square" rtlCol="0">
            <a:spAutoFit/>
          </a:bodyPr>
          <a:lstStyle/>
          <a:p>
            <a:r>
              <a:rPr lang="ja-JP" altLang="en-US" b="1" dirty="0">
                <a:solidFill>
                  <a:schemeClr val="bg1"/>
                </a:solidFill>
              </a:rPr>
              <a:t>てら</a:t>
            </a:r>
            <a:endParaRPr kumimoji="1" lang="en-US" altLang="ja-JP" b="1" dirty="0">
              <a:solidFill>
                <a:schemeClr val="bg1"/>
              </a:solidFill>
            </a:endParaRPr>
          </a:p>
        </p:txBody>
      </p:sp>
      <p:sp>
        <p:nvSpPr>
          <p:cNvPr id="19" name="テキスト ボックス 18"/>
          <p:cNvSpPr txBox="1"/>
          <p:nvPr/>
        </p:nvSpPr>
        <p:spPr>
          <a:xfrm>
            <a:off x="2091916" y="1412776"/>
            <a:ext cx="679884" cy="369332"/>
          </a:xfrm>
          <a:prstGeom prst="rect">
            <a:avLst/>
          </a:prstGeom>
          <a:noFill/>
        </p:spPr>
        <p:txBody>
          <a:bodyPr wrap="square" rtlCol="0">
            <a:spAutoFit/>
          </a:bodyPr>
          <a:lstStyle/>
          <a:p>
            <a:r>
              <a:rPr lang="ja-JP" altLang="en-US" b="1" dirty="0">
                <a:solidFill>
                  <a:schemeClr val="bg1"/>
                </a:solidFill>
              </a:rPr>
              <a:t>よ</a:t>
            </a:r>
            <a:endParaRPr kumimoji="1" lang="en-US" altLang="ja-JP" b="1" dirty="0">
              <a:solidFill>
                <a:schemeClr val="bg1"/>
              </a:solidFill>
            </a:endParaRPr>
          </a:p>
        </p:txBody>
      </p:sp>
      <p:sp>
        <p:nvSpPr>
          <p:cNvPr id="20" name="テキスト ボックス 19"/>
          <p:cNvSpPr txBox="1"/>
          <p:nvPr/>
        </p:nvSpPr>
        <p:spPr>
          <a:xfrm>
            <a:off x="2123728" y="2564904"/>
            <a:ext cx="679884" cy="369332"/>
          </a:xfrm>
          <a:prstGeom prst="rect">
            <a:avLst/>
          </a:prstGeom>
          <a:noFill/>
        </p:spPr>
        <p:txBody>
          <a:bodyPr wrap="square" rtlCol="0">
            <a:spAutoFit/>
          </a:bodyPr>
          <a:lstStyle/>
          <a:p>
            <a:r>
              <a:rPr lang="ja-JP" altLang="en-US" b="1" dirty="0">
                <a:solidFill>
                  <a:schemeClr val="bg1"/>
                </a:solidFill>
              </a:rPr>
              <a:t>きみ</a:t>
            </a:r>
            <a:endParaRPr kumimoji="1" lang="en-US" altLang="ja-JP" b="1" dirty="0">
              <a:solidFill>
                <a:schemeClr val="bg1"/>
              </a:solidFill>
            </a:endParaRPr>
          </a:p>
        </p:txBody>
      </p:sp>
      <p:sp>
        <p:nvSpPr>
          <p:cNvPr id="21" name="テキスト ボックス 20"/>
          <p:cNvSpPr txBox="1"/>
          <p:nvPr/>
        </p:nvSpPr>
        <p:spPr>
          <a:xfrm>
            <a:off x="899592" y="2564904"/>
            <a:ext cx="1008112" cy="369332"/>
          </a:xfrm>
          <a:prstGeom prst="rect">
            <a:avLst/>
          </a:prstGeom>
          <a:noFill/>
        </p:spPr>
        <p:txBody>
          <a:bodyPr wrap="square" rtlCol="0">
            <a:spAutoFit/>
          </a:bodyPr>
          <a:lstStyle/>
          <a:p>
            <a:r>
              <a:rPr lang="ja-JP" altLang="en-US" b="1" dirty="0">
                <a:solidFill>
                  <a:schemeClr val="bg1"/>
                </a:solidFill>
              </a:rPr>
              <a:t>ひかり</a:t>
            </a:r>
            <a:endParaRPr kumimoji="1" lang="en-US" altLang="ja-JP" b="1" dirty="0">
              <a:solidFill>
                <a:schemeClr val="bg1"/>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32</TotalTime>
  <Words>3309</Words>
  <Application>Microsoft Office PowerPoint</Application>
  <PresentationFormat>画面に合わせる (4:3)</PresentationFormat>
  <Paragraphs>600</Paragraphs>
  <Slides>68</Slides>
  <Notes>22</Notes>
  <HiddenSlides>0</HiddenSlides>
  <MMClips>0</MMClips>
  <ScaleCrop>false</ScaleCrop>
  <HeadingPairs>
    <vt:vector size="6" baseType="variant">
      <vt:variant>
        <vt:lpstr>使用されているフォント</vt:lpstr>
      </vt:variant>
      <vt:variant>
        <vt:i4>4</vt:i4>
      </vt:variant>
      <vt:variant>
        <vt:lpstr>テーマ</vt:lpstr>
      </vt:variant>
      <vt:variant>
        <vt:i4>3</vt:i4>
      </vt:variant>
      <vt:variant>
        <vt:lpstr>スライド タイトル</vt:lpstr>
      </vt:variant>
      <vt:variant>
        <vt:i4>68</vt:i4>
      </vt:variant>
    </vt:vector>
  </HeadingPairs>
  <TitlesOfParts>
    <vt:vector size="75" baseType="lpstr">
      <vt:lpstr>ＭＳ Ｐゴシック</vt:lpstr>
      <vt:lpstr>ＭＳ Ｐゴシック 本文</vt:lpstr>
      <vt:lpstr>Arial</vt:lpstr>
      <vt:lpstr>Calibri</vt:lpstr>
      <vt:lpstr>Office ​​テーマ</vt:lpstr>
      <vt:lpstr>Office ​​テーマ</vt:lpstr>
      <vt:lpstr>Office ​​テーマ</vt:lpstr>
      <vt:lpstr>主の降誕</vt:lpstr>
      <vt:lpstr>PowerPoint プレゼンテーション</vt:lpstr>
      <vt:lpstr>招　き</vt:lpstr>
      <vt:lpstr>告　白</vt:lpstr>
      <vt:lpstr>赦　し</vt:lpstr>
      <vt:lpstr>赦　し</vt:lpstr>
      <vt:lpstr>教会讃美歌 25番</vt:lpstr>
      <vt:lpstr>教会讃美歌 25番</vt:lpstr>
      <vt:lpstr>教会讃美歌 25番</vt:lpstr>
      <vt:lpstr>教会讃美歌 25番</vt:lpstr>
      <vt:lpstr>キリエ</vt:lpstr>
      <vt:lpstr>グロリア（栄光）</vt:lpstr>
      <vt:lpstr>グロリア（栄光）</vt:lpstr>
      <vt:lpstr>グロリア（栄光）</vt:lpstr>
      <vt:lpstr>グロリア（栄光）</vt:lpstr>
      <vt:lpstr>PowerPoint プレゼンテーション</vt:lpstr>
      <vt:lpstr>PowerPoint プレゼンテーション</vt:lpstr>
      <vt:lpstr> 聖　書　 </vt:lpstr>
      <vt:lpstr>第一の朗読</vt:lpstr>
      <vt:lpstr>第１朗読 イザヤ9: 1～ 6  (旧1074)</vt:lpstr>
      <vt:lpstr>第１朗読 イザヤ9: 1～ 6  (旧1074)</vt:lpstr>
      <vt:lpstr>第１朗読 イザヤ9: 1～ 6  (旧1074)</vt:lpstr>
      <vt:lpstr>第二の朗読</vt:lpstr>
      <vt:lpstr>第2朗読 　テトス 2:11～14 (新397)</vt:lpstr>
      <vt:lpstr>第2朗読 　テトス 2:11～14 (新397)</vt:lpstr>
      <vt:lpstr>福音書の朗読</vt:lpstr>
      <vt:lpstr>福音書朗読 ルカ 2: 1～20 (新102)</vt:lpstr>
      <vt:lpstr>福音書朗読 ルカ 2: 1～20 (新102)</vt:lpstr>
      <vt:lpstr>福音書朗読 ルカ 2: 1～20 (新102)</vt:lpstr>
      <vt:lpstr>福音書朗読 ルカ 2: 1～20 (新102)</vt:lpstr>
      <vt:lpstr>福音書朗読 ルカ 2: 1～20 (新102)</vt:lpstr>
      <vt:lpstr>教会讃美歌 32番</vt:lpstr>
      <vt:lpstr>教会讃美歌 32番</vt:lpstr>
      <vt:lpstr>教会讃美歌 32番</vt:lpstr>
      <vt:lpstr>教会讃美歌 32番</vt:lpstr>
      <vt:lpstr>教会讃美歌 32番</vt:lpstr>
      <vt:lpstr>説 教</vt:lpstr>
      <vt:lpstr>信仰の告白 （使徒信条）</vt:lpstr>
      <vt:lpstr>使徒信条</vt:lpstr>
      <vt:lpstr>使徒信条</vt:lpstr>
      <vt:lpstr>使徒信条</vt:lpstr>
      <vt:lpstr>教会の祈り</vt:lpstr>
      <vt:lpstr>教会の祈り</vt:lpstr>
      <vt:lpstr>教会の祈り</vt:lpstr>
      <vt:lpstr>平和の挨拶</vt:lpstr>
      <vt:lpstr>教会讃美歌 37番</vt:lpstr>
      <vt:lpstr>設定</vt:lpstr>
      <vt:lpstr>設定</vt:lpstr>
      <vt:lpstr>PowerPoint プレゼンテーション</vt:lpstr>
      <vt:lpstr>PowerPoint プレゼンテーション</vt:lpstr>
      <vt:lpstr>PowerPoint プレゼンテーション</vt:lpstr>
      <vt:lpstr>聖餐への招きと配餐</vt:lpstr>
      <vt:lpstr>配餐後の祝福</vt:lpstr>
      <vt:lpstr>聖餐の感謝</vt:lpstr>
      <vt:lpstr>聖餐の感謝</vt:lpstr>
      <vt:lpstr>感謝のささげもの</vt:lpstr>
      <vt:lpstr>『 無伴奏ヴァイオリンソナタ 』</vt:lpstr>
      <vt:lpstr>派遣の祈り</vt:lpstr>
      <vt:lpstr>派遣の祈り</vt:lpstr>
      <vt:lpstr>教会讃美歌 27番</vt:lpstr>
      <vt:lpstr>教会讃美歌 27番</vt:lpstr>
      <vt:lpstr>教会讃美歌 27番</vt:lpstr>
      <vt:lpstr>教会讃美歌 27番</vt:lpstr>
      <vt:lpstr>祝福</vt:lpstr>
      <vt:lpstr>祝福</vt:lpstr>
      <vt:lpstr>派遣の言葉</vt:lpstr>
      <vt:lpstr>後  奏</vt:lpstr>
      <vt:lpstr>主の降誕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聖霊降臨後第10主日</dc:title>
  <dc:creator>novu</dc:creator>
  <cp:lastModifiedBy>蒲田教会 日本福音ルーテル</cp:lastModifiedBy>
  <cp:revision>888</cp:revision>
  <dcterms:created xsi:type="dcterms:W3CDTF">2012-07-29T06:36:00Z</dcterms:created>
  <dcterms:modified xsi:type="dcterms:W3CDTF">2023-12-23T15:14:28Z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1041-11.8.2.8498</vt:lpwstr>
  </property>
</Properties>
</file>