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7376" r:id="rId2"/>
    <p:sldId id="257" r:id="rId3"/>
    <p:sldId id="761" r:id="rId4"/>
    <p:sldId id="7377" r:id="rId5"/>
    <p:sldId id="2760" r:id="rId6"/>
    <p:sldId id="2761" r:id="rId7"/>
    <p:sldId id="2448" r:id="rId8"/>
    <p:sldId id="367" r:id="rId9"/>
    <p:sldId id="2747" r:id="rId10"/>
    <p:sldId id="2769" r:id="rId11"/>
    <p:sldId id="6435" r:id="rId12"/>
    <p:sldId id="342" r:id="rId13"/>
    <p:sldId id="319" r:id="rId14"/>
    <p:sldId id="320" r:id="rId15"/>
    <p:sldId id="332" r:id="rId16"/>
    <p:sldId id="691" r:id="rId17"/>
    <p:sldId id="2774" r:id="rId18"/>
    <p:sldId id="7378" r:id="rId19"/>
    <p:sldId id="7379" r:id="rId20"/>
    <p:sldId id="2775" r:id="rId21"/>
    <p:sldId id="648" r:id="rId22"/>
    <p:sldId id="7375" r:id="rId2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00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64" autoAdjust="0"/>
    <p:restoredTop sz="94659" autoAdjust="0"/>
  </p:normalViewPr>
  <p:slideViewPr>
    <p:cSldViewPr>
      <p:cViewPr varScale="1">
        <p:scale>
          <a:sx n="78" d="100"/>
          <a:sy n="78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73E7-A3FC-4625-B0A5-44D867B07B58}" type="datetimeFigureOut">
              <a:rPr kumimoji="1" lang="ja-JP" altLang="en-US" smtClean="0"/>
              <a:pPr/>
              <a:t>2023/12/24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17B-4E60-4C44-B51E-A826DF19461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251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76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251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4399-1550-4B78-8597-6CF02D5A1F0C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40A2-CAB8-4CA0-A8BA-DDC50667EA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CACD-37B1-4396-9E54-65542A1B2874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B2C7-307C-4F1E-B7FE-98A88A1EF3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57A6-A957-46D1-B174-EF2F7A152F4B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A7ED-BCE4-4A12-9CBC-1550BF33683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923B-E0AC-4D25-8ECF-6DCD4AF38DEC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6FE9-7F19-48AA-894E-81EE859BB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D24B-05C2-46FD-B040-F3420A2CBBB5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0BAF-7D75-470F-BA30-A695D019E2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1DF-99F8-472C-8BD6-E3565F84C47E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1E02-D3F6-439A-8909-12F73387F4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48B0-FC89-484A-9CC9-E64FCA9FB0D8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93B1-2AC3-4DC9-90C4-85BBE1D1CF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5729-6154-4EC0-9956-74AAC87DCDC9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AA43F-D328-4739-9A83-4F402EB2469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512F-724B-4A4C-B312-104066850BB3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B167-B601-405B-A47D-58F79D83EA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676-E125-4C1E-8C3E-8B3A72A8D57D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9A3D-8539-41D5-BAC2-879B867375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7837-433C-48C7-A731-BDA1835E2E28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DE8-D0B1-4826-A41F-1460B84E01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490249-A700-4D09-9C3E-2ACF65CA2932}" type="datetimeFigureOut">
              <a:rPr lang="ja-JP" altLang="en-US"/>
              <a:pPr>
                <a:defRPr/>
              </a:pPr>
              <a:t>2023/12/24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498C35-020D-47B2-984C-D779FDCBD6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12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388" y="44624"/>
            <a:ext cx="777240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主の降誕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4615" y="44624"/>
            <a:ext cx="5960110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しゅ         こうたん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56" y="1066071"/>
            <a:ext cx="6860888" cy="5145666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43048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803" y="0"/>
            <a:ext cx="9144000" cy="836712"/>
          </a:xfrm>
        </p:spPr>
        <p:txBody>
          <a:bodyPr/>
          <a:lstStyle/>
          <a:p>
            <a:r>
              <a:rPr lang="ja-JP" altLang="ja-JP" u="sng" dirty="0">
                <a:solidFill>
                  <a:schemeClr val="bg1"/>
                </a:solidFill>
                <a:ea typeface="ＭＳ Ｐゴシック"/>
              </a:rPr>
              <a:t>福音書 　</a:t>
            </a:r>
            <a:r>
              <a:rPr lang="ja-JP" altLang="en-US" u="sng" dirty="0">
                <a:solidFill>
                  <a:schemeClr val="bg1"/>
                </a:solidFill>
                <a:ea typeface="ＭＳ Ｐゴシック"/>
              </a:rPr>
              <a:t>ルカ</a:t>
            </a:r>
            <a:r>
              <a:rPr lang="en-US" altLang="ja-JP" u="sng" dirty="0">
                <a:solidFill>
                  <a:schemeClr val="bg1"/>
                </a:solidFill>
                <a:ea typeface="ＭＳ Ｐゴシック"/>
              </a:rPr>
              <a:t>3: 8</a:t>
            </a:r>
            <a:r>
              <a:rPr lang="ja-JP" altLang="en-US" u="sng" dirty="0">
                <a:solidFill>
                  <a:schemeClr val="bg1"/>
                </a:solidFill>
                <a:ea typeface="ＭＳ Ｐゴシック"/>
              </a:rPr>
              <a:t>～</a:t>
            </a:r>
            <a:r>
              <a:rPr lang="en-US" altLang="ja-JP" u="sng" dirty="0">
                <a:solidFill>
                  <a:schemeClr val="bg1"/>
                </a:solidFill>
                <a:ea typeface="ＭＳ Ｐゴシック"/>
              </a:rPr>
              <a:t>20(</a:t>
            </a:r>
            <a:r>
              <a:rPr lang="ja-JP" altLang="en-US" u="sng" dirty="0">
                <a:solidFill>
                  <a:schemeClr val="bg1"/>
                </a:solidFill>
                <a:ea typeface="ＭＳ Ｐゴシック"/>
              </a:rPr>
              <a:t>新</a:t>
            </a:r>
            <a:r>
              <a:rPr lang="en-US" altLang="ja-JP" u="sng" dirty="0">
                <a:solidFill>
                  <a:schemeClr val="bg1"/>
                </a:solidFill>
                <a:ea typeface="ＭＳ Ｐゴシック"/>
              </a:rPr>
              <a:t>103</a:t>
            </a:r>
            <a:r>
              <a:rPr lang="en-US" altLang="ja-JP" u="sng" dirty="0">
                <a:solidFill>
                  <a:schemeClr val="bg1"/>
                </a:solidFill>
                <a:ea typeface="ＭＳ Ｐゴシック"/>
                <a:cs typeface="+mj-lt"/>
              </a:rPr>
              <a:t>)</a:t>
            </a:r>
            <a:endParaRPr lang="en-US" altLang="ja-JP" u="sng" dirty="0">
              <a:solidFill>
                <a:schemeClr val="bg1"/>
              </a:solidFill>
              <a:ea typeface="ＭＳ Ｐゴシック"/>
              <a:cs typeface="Calibri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51" y="764704"/>
            <a:ext cx="9144000" cy="6120680"/>
          </a:xfrm>
        </p:spPr>
        <p:txBody>
          <a:bodyPr/>
          <a:lstStyle/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            てんし                            はな                  てん           さ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en-US" altLang="ja-JP" sz="3600" dirty="0">
                <a:solidFill>
                  <a:schemeClr val="bg1"/>
                </a:solidFill>
                <a:ea typeface="ＭＳ Ｐゴシック"/>
              </a:rPr>
              <a:t>15 </a:t>
            </a: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天使たちが離れて天に去ったとき、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 ひつじか                                                                                                                  い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羊飼いたちは、「さあ、ベツレヘムへ行こう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しゅ            し                                                                                   できごと                み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主が知らせてくださったその出来事を見よ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                                                           はな         あ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うではないか」と話し合った。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                                 いそ                  い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en-US" altLang="ja-JP" sz="3600" dirty="0">
                <a:solidFill>
                  <a:schemeClr val="bg1"/>
                </a:solidFill>
                <a:ea typeface="ＭＳ Ｐゴシック"/>
              </a:rPr>
              <a:t>16 </a:t>
            </a: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そして急いで行って、マリアとヨセフ、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                 か             ば  おけ           ね                                              ち     の             ご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また飼い葉桶に寝かせてある乳飲み子を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ea typeface="ＭＳ Ｐゴシック"/>
              </a:rPr>
              <a:t> さが         あ</a:t>
            </a:r>
            <a:endParaRPr lang="en-US" altLang="ja-JP" sz="18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90"/>
              </a:spcBef>
              <a:buNone/>
            </a:pPr>
            <a:r>
              <a:rPr lang="ja-JP" altLang="en-US" sz="3600" dirty="0">
                <a:solidFill>
                  <a:schemeClr val="bg1"/>
                </a:solidFill>
                <a:ea typeface="ＭＳ Ｐゴシック"/>
              </a:rPr>
              <a:t>探し当てた。</a:t>
            </a:r>
            <a:endParaRPr lang="en-US" altLang="ja-JP" sz="3600" dirty="0">
              <a:solidFill>
                <a:schemeClr val="bg1"/>
              </a:solidFill>
              <a:ea typeface="ＭＳ Ｐゴシック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altLang="ja-JP" sz="4000" dirty="0">
              <a:solidFill>
                <a:schemeClr val="bg1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2417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079962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お話し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1864062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はな</a:t>
            </a:r>
          </a:p>
        </p:txBody>
      </p:sp>
    </p:spTree>
    <p:extLst>
      <p:ext uri="{BB962C8B-B14F-4D97-AF65-F5344CB8AC3E}">
        <p14:creationId xmlns:p14="http://schemas.microsoft.com/office/powerpoint/2010/main" val="47216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6000">
                <a:solidFill>
                  <a:schemeClr val="bg1"/>
                </a:solidFill>
              </a:rPr>
              <a:t>献金</a:t>
            </a:r>
          </a:p>
        </p:txBody>
      </p:sp>
      <p:sp>
        <p:nvSpPr>
          <p:cNvPr id="23554" name="テキスト ボックス 2"/>
          <p:cNvSpPr txBox="1">
            <a:spLocks noChangeArrowheads="1"/>
          </p:cNvSpPr>
          <p:nvPr/>
        </p:nvSpPr>
        <p:spPr bwMode="auto">
          <a:xfrm>
            <a:off x="3779838" y="1989138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  <a:latin typeface="Calibri" pitchFamily="34" charset="0"/>
              </a:rPr>
              <a:t>け　ん　き　ん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天の父よ。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み名があがめられますように。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み国がきますように。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み心が天で行われるように、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地上でも行われますように。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私たちに今日もこの日の糧をお与えください。</a:t>
            </a:r>
            <a:endParaRPr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24579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4581" name="テキスト ボックス 5"/>
          <p:cNvSpPr txBox="1">
            <a:spLocks noChangeArrowheads="1"/>
          </p:cNvSpPr>
          <p:nvPr/>
        </p:nvSpPr>
        <p:spPr bwMode="auto">
          <a:xfrm>
            <a:off x="34925" y="1228750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2" name="テキスト ボックス 7"/>
          <p:cNvSpPr txBox="1">
            <a:spLocks noChangeArrowheads="1"/>
          </p:cNvSpPr>
          <p:nvPr/>
        </p:nvSpPr>
        <p:spPr bwMode="auto">
          <a:xfrm>
            <a:off x="957263" y="12287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ちち</a:t>
            </a:r>
          </a:p>
        </p:txBody>
      </p:sp>
      <p:sp>
        <p:nvSpPr>
          <p:cNvPr id="24583" name="テキスト ボックス 8"/>
          <p:cNvSpPr txBox="1">
            <a:spLocks noChangeArrowheads="1"/>
          </p:cNvSpPr>
          <p:nvPr/>
        </p:nvSpPr>
        <p:spPr bwMode="auto">
          <a:xfrm>
            <a:off x="611188" y="2092846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24584" name="テキスト ボックス 9"/>
          <p:cNvSpPr txBox="1">
            <a:spLocks noChangeArrowheads="1"/>
          </p:cNvSpPr>
          <p:nvPr/>
        </p:nvSpPr>
        <p:spPr bwMode="auto">
          <a:xfrm>
            <a:off x="479425" y="2956942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4585" name="テキスト ボックス 10"/>
          <p:cNvSpPr txBox="1">
            <a:spLocks noChangeArrowheads="1"/>
          </p:cNvSpPr>
          <p:nvPr/>
        </p:nvSpPr>
        <p:spPr bwMode="auto">
          <a:xfrm>
            <a:off x="396007" y="3861048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こころ</a:t>
            </a:r>
          </a:p>
        </p:txBody>
      </p:sp>
      <p:sp>
        <p:nvSpPr>
          <p:cNvPr id="24586" name="テキスト ボックス 11"/>
          <p:cNvSpPr txBox="1">
            <a:spLocks noChangeArrowheads="1"/>
          </p:cNvSpPr>
          <p:nvPr/>
        </p:nvSpPr>
        <p:spPr bwMode="auto">
          <a:xfrm>
            <a:off x="1404070" y="386104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7" name="テキスト ボックス 12"/>
          <p:cNvSpPr txBox="1">
            <a:spLocks noChangeArrowheads="1"/>
          </p:cNvSpPr>
          <p:nvPr/>
        </p:nvSpPr>
        <p:spPr bwMode="auto">
          <a:xfrm>
            <a:off x="2268687" y="3861048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88" name="テキスト ボックス 13"/>
          <p:cNvSpPr txBox="1">
            <a:spLocks noChangeArrowheads="1"/>
          </p:cNvSpPr>
          <p:nvPr/>
        </p:nvSpPr>
        <p:spPr bwMode="auto">
          <a:xfrm>
            <a:off x="971600" y="4725144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ちじょう</a:t>
            </a:r>
          </a:p>
        </p:txBody>
      </p:sp>
      <p:sp>
        <p:nvSpPr>
          <p:cNvPr id="24589" name="テキスト ボックス 14"/>
          <p:cNvSpPr txBox="1">
            <a:spLocks noChangeArrowheads="1"/>
          </p:cNvSpPr>
          <p:nvPr/>
        </p:nvSpPr>
        <p:spPr bwMode="auto">
          <a:xfrm>
            <a:off x="-39688" y="5589240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4590" name="テキスト ボックス 15"/>
          <p:cNvSpPr txBox="1">
            <a:spLocks noChangeArrowheads="1"/>
          </p:cNvSpPr>
          <p:nvPr/>
        </p:nvSpPr>
        <p:spPr bwMode="auto">
          <a:xfrm>
            <a:off x="2614662" y="4725144"/>
            <a:ext cx="72072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91" name="テキスト ボックス 16"/>
          <p:cNvSpPr txBox="1">
            <a:spLocks noChangeArrowheads="1"/>
          </p:cNvSpPr>
          <p:nvPr/>
        </p:nvSpPr>
        <p:spPr bwMode="auto">
          <a:xfrm>
            <a:off x="1908175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きょう</a:t>
            </a:r>
          </a:p>
        </p:txBody>
      </p:sp>
      <p:sp>
        <p:nvSpPr>
          <p:cNvPr id="24592" name="テキスト ボックス 17"/>
          <p:cNvSpPr txBox="1">
            <a:spLocks noChangeArrowheads="1"/>
          </p:cNvSpPr>
          <p:nvPr/>
        </p:nvSpPr>
        <p:spPr bwMode="auto">
          <a:xfrm>
            <a:off x="3923928" y="5589240"/>
            <a:ext cx="57663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24593" name="テキスト ボックス 18"/>
          <p:cNvSpPr txBox="1">
            <a:spLocks noChangeArrowheads="1"/>
          </p:cNvSpPr>
          <p:nvPr/>
        </p:nvSpPr>
        <p:spPr bwMode="auto">
          <a:xfrm>
            <a:off x="4716016" y="5589240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かて</a:t>
            </a:r>
          </a:p>
        </p:txBody>
      </p:sp>
      <p:sp>
        <p:nvSpPr>
          <p:cNvPr id="24594" name="テキスト ボックス 19"/>
          <p:cNvSpPr txBox="1">
            <a:spLocks noChangeArrowheads="1"/>
          </p:cNvSpPr>
          <p:nvPr/>
        </p:nvSpPr>
        <p:spPr bwMode="auto">
          <a:xfrm>
            <a:off x="6012160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あた</a:t>
            </a:r>
          </a:p>
        </p:txBody>
      </p:sp>
      <p:sp>
        <p:nvSpPr>
          <p:cNvPr id="24595" name="テキスト ボックス 20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0465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私たちに罪を犯した者を赦しましたから、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私たちの犯した罪をお赦しください。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私たちを誘惑から導き出して、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悪からお救いください。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み国も力も栄光もとこしえに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あなたのものだからです。　アーメン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ts val="54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3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603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5604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5605" name="テキスト ボックス 5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-107950" y="1222400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07" name="テキスト ボックス 7"/>
          <p:cNvSpPr txBox="1">
            <a:spLocks noChangeArrowheads="1"/>
          </p:cNvSpPr>
          <p:nvPr/>
        </p:nvSpPr>
        <p:spPr bwMode="auto">
          <a:xfrm>
            <a:off x="1703388" y="122240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08" name="テキスト ボックス 8"/>
          <p:cNvSpPr txBox="1">
            <a:spLocks noChangeArrowheads="1"/>
          </p:cNvSpPr>
          <p:nvPr/>
        </p:nvSpPr>
        <p:spPr bwMode="auto">
          <a:xfrm>
            <a:off x="2555776" y="1228750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09" name="テキスト ボックス 9"/>
          <p:cNvSpPr txBox="1">
            <a:spLocks noChangeArrowheads="1"/>
          </p:cNvSpPr>
          <p:nvPr/>
        </p:nvSpPr>
        <p:spPr bwMode="auto">
          <a:xfrm>
            <a:off x="3791074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もの</a:t>
            </a:r>
          </a:p>
        </p:txBody>
      </p:sp>
      <p:sp>
        <p:nvSpPr>
          <p:cNvPr id="25610" name="テキスト ボックス 10"/>
          <p:cNvSpPr txBox="1">
            <a:spLocks noChangeArrowheads="1"/>
          </p:cNvSpPr>
          <p:nvPr/>
        </p:nvSpPr>
        <p:spPr bwMode="auto">
          <a:xfrm>
            <a:off x="4644008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1" name="テキスト ボックス 11"/>
          <p:cNvSpPr txBox="1">
            <a:spLocks noChangeArrowheads="1"/>
          </p:cNvSpPr>
          <p:nvPr/>
        </p:nvSpPr>
        <p:spPr bwMode="auto">
          <a:xfrm>
            <a:off x="749818" y="2092846"/>
            <a:ext cx="995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2" name="テキスト ボックス 12"/>
          <p:cNvSpPr txBox="1">
            <a:spLocks noChangeArrowheads="1"/>
          </p:cNvSpPr>
          <p:nvPr/>
        </p:nvSpPr>
        <p:spPr bwMode="auto">
          <a:xfrm>
            <a:off x="265097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13" name="テキスト ボックス 13"/>
          <p:cNvSpPr txBox="1">
            <a:spLocks noChangeArrowheads="1"/>
          </p:cNvSpPr>
          <p:nvPr/>
        </p:nvSpPr>
        <p:spPr bwMode="auto">
          <a:xfrm>
            <a:off x="3874939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14" name="テキスト ボックス 14"/>
          <p:cNvSpPr txBox="1">
            <a:spLocks noChangeArrowheads="1"/>
          </p:cNvSpPr>
          <p:nvPr/>
        </p:nvSpPr>
        <p:spPr bwMode="auto">
          <a:xfrm>
            <a:off x="515922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5" name="テキスト ボックス 15"/>
          <p:cNvSpPr txBox="1">
            <a:spLocks noChangeArrowheads="1"/>
          </p:cNvSpPr>
          <p:nvPr/>
        </p:nvSpPr>
        <p:spPr bwMode="auto">
          <a:xfrm>
            <a:off x="1698056" y="3139628"/>
            <a:ext cx="12779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ゆうわく</a:t>
            </a:r>
          </a:p>
        </p:txBody>
      </p:sp>
      <p:sp>
        <p:nvSpPr>
          <p:cNvPr id="25616" name="テキスト ボックス 16"/>
          <p:cNvSpPr txBox="1">
            <a:spLocks noChangeArrowheads="1"/>
          </p:cNvSpPr>
          <p:nvPr/>
        </p:nvSpPr>
        <p:spPr bwMode="auto">
          <a:xfrm>
            <a:off x="-108520" y="3140968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7" name="テキスト ボックス 17"/>
          <p:cNvSpPr txBox="1">
            <a:spLocks noChangeArrowheads="1"/>
          </p:cNvSpPr>
          <p:nvPr/>
        </p:nvSpPr>
        <p:spPr bwMode="auto">
          <a:xfrm>
            <a:off x="3275856" y="3140968"/>
            <a:ext cx="1277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みちび</a:t>
            </a:r>
          </a:p>
        </p:txBody>
      </p:sp>
      <p:sp>
        <p:nvSpPr>
          <p:cNvPr id="25618" name="テキスト ボックス 18"/>
          <p:cNvSpPr txBox="1">
            <a:spLocks noChangeArrowheads="1"/>
          </p:cNvSpPr>
          <p:nvPr/>
        </p:nvSpPr>
        <p:spPr bwMode="auto">
          <a:xfrm>
            <a:off x="4355976" y="3140968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だ</a:t>
            </a:r>
          </a:p>
        </p:txBody>
      </p:sp>
      <p:sp>
        <p:nvSpPr>
          <p:cNvPr id="25619" name="テキスト ボックス 19"/>
          <p:cNvSpPr txBox="1">
            <a:spLocks noChangeArrowheads="1"/>
          </p:cNvSpPr>
          <p:nvPr/>
        </p:nvSpPr>
        <p:spPr bwMode="auto">
          <a:xfrm>
            <a:off x="899592" y="4037062"/>
            <a:ext cx="842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あく</a:t>
            </a:r>
          </a:p>
        </p:txBody>
      </p:sp>
      <p:sp>
        <p:nvSpPr>
          <p:cNvPr id="25620" name="テキスト ボックス 20"/>
          <p:cNvSpPr txBox="1">
            <a:spLocks noChangeArrowheads="1"/>
          </p:cNvSpPr>
          <p:nvPr/>
        </p:nvSpPr>
        <p:spPr bwMode="auto">
          <a:xfrm>
            <a:off x="2647430" y="4037062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すく</a:t>
            </a:r>
          </a:p>
        </p:txBody>
      </p:sp>
      <p:sp>
        <p:nvSpPr>
          <p:cNvPr id="25621" name="テキスト ボックス 21"/>
          <p:cNvSpPr txBox="1">
            <a:spLocks noChangeArrowheads="1"/>
          </p:cNvSpPr>
          <p:nvPr/>
        </p:nvSpPr>
        <p:spPr bwMode="auto">
          <a:xfrm>
            <a:off x="515938" y="5085184"/>
            <a:ext cx="842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5622" name="テキスト ボックス 22"/>
          <p:cNvSpPr txBox="1">
            <a:spLocks noChangeArrowheads="1"/>
          </p:cNvSpPr>
          <p:nvPr/>
        </p:nvSpPr>
        <p:spPr bwMode="auto">
          <a:xfrm>
            <a:off x="1203325" y="5085184"/>
            <a:ext cx="920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ちから</a:t>
            </a:r>
          </a:p>
        </p:txBody>
      </p:sp>
      <p:sp>
        <p:nvSpPr>
          <p:cNvPr id="25623" name="テキスト ボックス 23"/>
          <p:cNvSpPr txBox="1">
            <a:spLocks noChangeArrowheads="1"/>
          </p:cNvSpPr>
          <p:nvPr/>
        </p:nvSpPr>
        <p:spPr bwMode="auto">
          <a:xfrm>
            <a:off x="2123728" y="5085184"/>
            <a:ext cx="10668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えいこう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5400" dirty="0">
                <a:solidFill>
                  <a:schemeClr val="bg1"/>
                </a:solidFill>
              </a:rPr>
              <a:t>祝福 </a:t>
            </a:r>
            <a:r>
              <a:rPr lang="ja-JP" altLang="en-US" sz="4000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26626" name="テキスト ボックス 4"/>
          <p:cNvSpPr txBox="1">
            <a:spLocks noChangeArrowheads="1"/>
          </p:cNvSpPr>
          <p:nvPr/>
        </p:nvSpPr>
        <p:spPr bwMode="auto">
          <a:xfrm>
            <a:off x="2843213" y="1557338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　ゅ　く　ふ　く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4876800" y="18049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祝福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衆） </a:t>
            </a:r>
            <a:r>
              <a:rPr lang="ja-JP" altLang="en-US" sz="4400" dirty="0">
                <a:solidFill>
                  <a:schemeClr val="bg1"/>
                </a:solidFill>
              </a:rPr>
              <a:t>アーメン、アーメン、アーメン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3153377" y="260648"/>
            <a:ext cx="1145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しゅくふく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4687562" y="260648"/>
            <a:ext cx="938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  <p:extLst>
      <p:ext uri="{BB962C8B-B14F-4D97-AF65-F5344CB8AC3E}">
        <p14:creationId xmlns:p14="http://schemas.microsoft.com/office/powerpoint/2010/main" val="1135121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76</a:t>
            </a:r>
            <a:r>
              <a:rPr lang="ja-JP" altLang="en-US" u="sng" dirty="0">
                <a:solidFill>
                  <a:schemeClr val="bg1"/>
                </a:solidFill>
              </a:rPr>
              <a:t>番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68152"/>
            <a:ext cx="9144000" cy="5661248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5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１．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もろびとこぞり</a:t>
            </a:r>
            <a:r>
              <a:rPr lang="ja-JP" altLang="en-US" sz="4400" dirty="0" err="1">
                <a:solidFill>
                  <a:schemeClr val="bg1"/>
                </a:solidFill>
              </a:rPr>
              <a:t>て</a:t>
            </a:r>
            <a:r>
              <a:rPr lang="ja-JP" altLang="en-US" sz="4400" dirty="0">
                <a:solidFill>
                  <a:schemeClr val="bg1"/>
                </a:solidFill>
              </a:rPr>
              <a:t>、いざ、むかえよ。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久しく　待ちにし、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主は来ませり、　主は来ませり、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主は、　主は来ませり。　</a:t>
            </a: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600" y="367696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608" y="467578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15816" y="468507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2040" y="367696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56176" y="367696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67944" y="467578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95736" y="367696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71800" y="252483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ま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71600" y="252483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err="1">
                <a:solidFill>
                  <a:schemeClr val="bg1"/>
                </a:solidFill>
              </a:rPr>
              <a:t>ひさ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C4B1B5F-0501-EE21-A7F1-0F8E18382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10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76</a:t>
            </a:r>
            <a:r>
              <a:rPr lang="ja-JP" altLang="en-US" u="sng" dirty="0">
                <a:solidFill>
                  <a:schemeClr val="bg1"/>
                </a:solidFill>
              </a:rPr>
              <a:t>番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68152"/>
            <a:ext cx="9144000" cy="5661248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5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２．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悪魔の力を　うちくだきて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捕虜を放つと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</a:t>
            </a:r>
            <a:r>
              <a:rPr lang="ja-JP" altLang="en-US" sz="4400" dirty="0" err="1">
                <a:solidFill>
                  <a:schemeClr val="bg1"/>
                </a:solidFill>
              </a:rPr>
              <a:t>来ま</a:t>
            </a:r>
            <a:r>
              <a:rPr lang="ja-JP" altLang="en-US" sz="4400" dirty="0">
                <a:solidFill>
                  <a:schemeClr val="bg1"/>
                </a:solidFill>
              </a:rPr>
              <a:t>せり、　主は来ませり、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主は、　主は来ませり。　</a:t>
            </a: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60132" y="24206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ばん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7586" y="367696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9594" y="467578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61802" y="4685074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78026" y="367696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02162" y="367696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3930" y="467578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41722" y="3676962"/>
            <a:ext cx="7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9594" y="14127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あ　く　</a:t>
            </a:r>
            <a:r>
              <a:rPr lang="ja-JP" altLang="en-US" sz="2000" b="1" dirty="0" err="1">
                <a:solidFill>
                  <a:schemeClr val="bg1"/>
                </a:solidFill>
              </a:rPr>
              <a:t>ま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01762" y="14220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ちから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9594" y="256490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と　り　</a:t>
            </a:r>
            <a:r>
              <a:rPr lang="ja-JP" altLang="en-US" sz="2000" b="1" dirty="0" err="1">
                <a:solidFill>
                  <a:schemeClr val="bg1"/>
                </a:solidFill>
              </a:rPr>
              <a:t>こ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10146" y="256490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err="1">
                <a:solidFill>
                  <a:schemeClr val="bg1"/>
                </a:solidFill>
              </a:rPr>
              <a:t>はな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A6E965-CBBE-D14C-91C6-DEE753CB1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21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76</a:t>
            </a:r>
            <a:r>
              <a:rPr lang="ja-JP" altLang="en-US" u="sng" dirty="0">
                <a:solidFill>
                  <a:schemeClr val="bg1"/>
                </a:solidFill>
              </a:rPr>
              <a:t>番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68152"/>
            <a:ext cx="9144000" cy="5661248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5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３．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この世の闇路を　照らしたもう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光の君なる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主は来ませり、　主は来ませり、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主は、　主は来ませり</a:t>
            </a:r>
            <a:r>
              <a:rPr lang="en-US" altLang="ja-JP" sz="4400" dirty="0">
                <a:solidFill>
                  <a:schemeClr val="bg1"/>
                </a:solidFill>
              </a:rPr>
              <a:t>｡</a:t>
            </a:r>
            <a:r>
              <a:rPr lang="ja-JP" altLang="en-US" sz="4400" dirty="0">
                <a:solidFill>
                  <a:schemeClr val="bg1"/>
                </a:solidFill>
              </a:rPr>
              <a:t>　</a:t>
            </a: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367240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467122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15816" y="4680520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32040" y="367240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しゅ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6176" y="367240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67944" y="467122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5736" y="3672408"/>
            <a:ext cx="76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き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40224" y="137270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や　み　</a:t>
            </a:r>
            <a:r>
              <a:rPr lang="ja-JP" altLang="en-US" sz="2000" b="1" dirty="0" err="1">
                <a:solidFill>
                  <a:schemeClr val="bg1"/>
                </a:solidFill>
              </a:rPr>
              <a:t>じ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6056" y="1372706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てら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91916" y="1372706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よ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23728" y="2524834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きみ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99592" y="2524834"/>
            <a:ext cx="1334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ひかり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6E65FF-7B4D-9138-E458-BD5FDECF00BE}"/>
              </a:ext>
            </a:extLst>
          </p:cNvPr>
          <p:cNvSpPr txBox="1"/>
          <p:nvPr/>
        </p:nvSpPr>
        <p:spPr>
          <a:xfrm>
            <a:off x="5760132" y="24206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ばん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F8CB957-9981-06D0-2FAD-2F5E0DC7E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ja-JP" sz="6600" dirty="0">
                <a:solidFill>
                  <a:schemeClr val="bg1"/>
                </a:solidFill>
              </a:rPr>
              <a:t>前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347914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ぜ　　ん　　そ　　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76</a:t>
            </a:r>
            <a:r>
              <a:rPr lang="ja-JP" altLang="en-US" u="sng" dirty="0">
                <a:solidFill>
                  <a:schemeClr val="bg1"/>
                </a:solidFill>
              </a:rPr>
              <a:t>番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68152"/>
            <a:ext cx="9144000" cy="5661248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5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４．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平和の君なる　</a:t>
            </a:r>
            <a:r>
              <a:rPr lang="ja-JP" altLang="en-US" sz="4400" dirty="0" err="1">
                <a:solidFill>
                  <a:schemeClr val="bg1"/>
                </a:solidFill>
              </a:rPr>
              <a:t>み</a:t>
            </a:r>
            <a:r>
              <a:rPr lang="ja-JP" altLang="en-US" sz="4400" dirty="0">
                <a:solidFill>
                  <a:schemeClr val="bg1"/>
                </a:solidFill>
              </a:rPr>
              <a:t>子をむかえ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われらの救いと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ほめたたえよ、　ほめたたえよ、　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ほめ、　ほめたたえよ</a:t>
            </a:r>
            <a:r>
              <a:rPr lang="en-US" altLang="ja-JP" sz="4400" dirty="0">
                <a:solidFill>
                  <a:schemeClr val="bg1"/>
                </a:solidFill>
              </a:rPr>
              <a:t>｡</a:t>
            </a:r>
            <a:r>
              <a:rPr lang="ja-JP" altLang="en-US" sz="4400" dirty="0">
                <a:solidFill>
                  <a:schemeClr val="bg1"/>
                </a:solidFill>
              </a:rPr>
              <a:t>　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			</a:t>
            </a:r>
            <a:r>
              <a:rPr lang="ja-JP" altLang="en-US" sz="4400" dirty="0">
                <a:solidFill>
                  <a:schemeClr val="bg1"/>
                </a:solidFill>
              </a:rPr>
              <a:t>アーメン　　</a:t>
            </a:r>
            <a:r>
              <a:rPr lang="ja-JP" altLang="en-US" dirty="0">
                <a:solidFill>
                  <a:schemeClr val="bg1"/>
                </a:solidFill>
              </a:rPr>
              <a:t>（ルカ</a:t>
            </a:r>
            <a:r>
              <a:rPr lang="en-US" altLang="ja-JP" dirty="0">
                <a:solidFill>
                  <a:schemeClr val="bg1"/>
                </a:solidFill>
              </a:rPr>
              <a:t>4</a:t>
            </a:r>
            <a:r>
              <a:rPr lang="ja-JP" altLang="en-US" dirty="0">
                <a:solidFill>
                  <a:schemeClr val="bg1"/>
                </a:solidFill>
              </a:rPr>
              <a:t>･</a:t>
            </a:r>
            <a:r>
              <a:rPr lang="en-US" altLang="ja-JP" dirty="0">
                <a:solidFill>
                  <a:schemeClr val="bg1"/>
                </a:solidFill>
              </a:rPr>
              <a:t>18-19</a:t>
            </a:r>
            <a:r>
              <a:rPr lang="ja-JP" altLang="en-US" dirty="0">
                <a:solidFill>
                  <a:schemeClr val="bg1"/>
                </a:solidFill>
              </a:rPr>
              <a:t>）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50000"/>
              </a:lnSpc>
              <a:buNone/>
            </a:pP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1796" y="1412776"/>
            <a:ext cx="132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へ　い　</a:t>
            </a:r>
            <a:r>
              <a:rPr lang="ja-JP" altLang="en-US" sz="2000" b="1" dirty="0" err="1">
                <a:solidFill>
                  <a:schemeClr val="bg1"/>
                </a:solidFill>
              </a:rPr>
              <a:t>わ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67980" y="1412776"/>
            <a:ext cx="8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きみ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60268" y="1412776"/>
            <a:ext cx="8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こ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840" y="2530324"/>
            <a:ext cx="8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すく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022786-7CE3-3C86-E03C-455BF7241AF2}"/>
              </a:ext>
            </a:extLst>
          </p:cNvPr>
          <p:cNvSpPr txBox="1"/>
          <p:nvPr/>
        </p:nvSpPr>
        <p:spPr>
          <a:xfrm>
            <a:off x="5760132" y="24206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ばん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529F42D-83A7-4F89-37E5-4E19150B4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2" y="452068"/>
            <a:ext cx="6223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619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6600" dirty="0">
                <a:solidFill>
                  <a:schemeClr val="bg1"/>
                </a:solidFill>
              </a:rPr>
              <a:t>後</a:t>
            </a:r>
            <a:r>
              <a:rPr lang="ja-JP" altLang="ja-JP" sz="6600" dirty="0">
                <a:solidFill>
                  <a:schemeClr val="bg1"/>
                </a:solidFill>
              </a:rPr>
              <a:t>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419922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こ　　う　　そ　　う</a:t>
            </a:r>
          </a:p>
        </p:txBody>
      </p:sp>
      <p:pic>
        <p:nvPicPr>
          <p:cNvPr id="3" name="図 2" descr="angel01">
            <a:extLst>
              <a:ext uri="{FF2B5EF4-FFF2-40B4-BE49-F238E27FC236}">
                <a16:creationId xmlns:a16="http://schemas.microsoft.com/office/drawing/2014/main" id="{E221BB48-C24F-905E-B7A4-DDEF6B313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664680"/>
            <a:ext cx="4211960" cy="409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704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12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388" y="44624"/>
            <a:ext cx="777240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主の降誕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4615" y="44624"/>
            <a:ext cx="5960110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しゅ         こうたん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56" y="1066071"/>
            <a:ext cx="6860888" cy="5145666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91417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ja-JP" u="sng" dirty="0">
                <a:solidFill>
                  <a:schemeClr val="bg1"/>
                </a:solidFill>
              </a:rPr>
              <a:t>み名による祝福</a:t>
            </a:r>
            <a:endParaRPr lang="ja-JP" altLang="ja-JP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ja-JP" altLang="en-US" sz="4400" dirty="0">
                <a:solidFill>
                  <a:srgbClr val="00FFFF"/>
                </a:solidFill>
              </a:rPr>
              <a:t>司）　父と子と聖霊のみ名によって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　アーメン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5291584" y="247948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しゅくふく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347368" y="289545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1246675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ちち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375756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こ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90335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239852" y="1588730"/>
            <a:ext cx="1476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せいれい</a:t>
            </a:r>
          </a:p>
        </p:txBody>
      </p:sp>
    </p:spTree>
    <p:extLst>
      <p:ext uri="{BB962C8B-B14F-4D97-AF65-F5344CB8AC3E}">
        <p14:creationId xmlns:p14="http://schemas.microsoft.com/office/powerpoint/2010/main" val="12087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52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70</a:t>
            </a:r>
            <a:r>
              <a:rPr lang="ja-JP" altLang="en-US" u="sng" dirty="0">
                <a:solidFill>
                  <a:schemeClr val="bg1"/>
                </a:solidFill>
              </a:rPr>
              <a:t>ばん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544616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１．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いざうたえ、いざいわえ、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うれしき　このよい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かみのみこ　あらわれぬ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いざほめたたえよ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endParaRPr lang="en-US" altLang="ja-JP" sz="16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endParaRPr lang="en-US" altLang="ja-JP" sz="4400" dirty="0">
              <a:solidFill>
                <a:schemeClr val="bg1"/>
              </a:solidFill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5BBF4312-8201-433E-B679-65EDA1511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52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70</a:t>
            </a:r>
            <a:r>
              <a:rPr lang="ja-JP" altLang="en-US" u="sng" dirty="0">
                <a:solidFill>
                  <a:schemeClr val="bg1"/>
                </a:solidFill>
              </a:rPr>
              <a:t>ばん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544616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２．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いざうたえ、いざいわえ、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たのしき　このよい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すくいぬし　よにいでぬ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いざほめたたえよ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endParaRPr lang="en-US" altLang="ja-JP" sz="16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endParaRPr lang="en-US" altLang="ja-JP" sz="4400" dirty="0">
              <a:solidFill>
                <a:schemeClr val="bg1"/>
              </a:solidFill>
            </a:endParaRPr>
          </a:p>
        </p:txBody>
      </p:sp>
      <p:pic>
        <p:nvPicPr>
          <p:cNvPr id="6" name="図 5" descr="angel01">
            <a:extLst>
              <a:ext uri="{FF2B5EF4-FFF2-40B4-BE49-F238E27FC236}">
                <a16:creationId xmlns:a16="http://schemas.microsoft.com/office/drawing/2014/main" id="{8EA29784-3483-40E7-8754-F57A5AE49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099" y="116632"/>
            <a:ext cx="1749613" cy="170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A6E8B73-53CE-43CA-9A0B-1898FF51D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6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52"/>
            <a:ext cx="8229600" cy="1143000"/>
          </a:xfrm>
        </p:spPr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さんびか　</a:t>
            </a:r>
            <a:r>
              <a:rPr lang="en-US" altLang="ja-JP" u="sng" dirty="0">
                <a:solidFill>
                  <a:schemeClr val="bg1"/>
                </a:solidFill>
              </a:rPr>
              <a:t>70</a:t>
            </a:r>
            <a:r>
              <a:rPr lang="ja-JP" altLang="en-US" u="sng" dirty="0">
                <a:solidFill>
                  <a:schemeClr val="bg1"/>
                </a:solidFill>
              </a:rPr>
              <a:t>ばん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544616"/>
          </a:xfrm>
        </p:spPr>
        <p:txBody>
          <a:bodyPr>
            <a:noAutofit/>
          </a:bodyPr>
          <a:lstStyle/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4400" dirty="0">
                <a:solidFill>
                  <a:schemeClr val="bg1"/>
                </a:solidFill>
              </a:rPr>
              <a:t>３．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いざうたえ、いざいわえ、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きよけき　このよい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いとたかき　みどりごを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いざほめたたえよ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endParaRPr lang="en-US" altLang="ja-JP" sz="16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20000"/>
              </a:lnSpc>
              <a:buNone/>
            </a:pPr>
            <a:endParaRPr lang="en-US" altLang="ja-JP" sz="4400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72CAF2-EF3F-4D8C-AF3E-F8E342A4A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72" y="373306"/>
            <a:ext cx="6223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E77F009-33D6-40E5-B46A-896038990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11" y="5288235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0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ja-JP" sz="4800" u="sng">
                <a:solidFill>
                  <a:schemeClr val="bg1"/>
                </a:solidFill>
              </a:rPr>
              <a:t>キリエ</a:t>
            </a:r>
            <a:endParaRPr lang="ja-JP" altLang="en-US" sz="480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ja-JP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主よ、あわれんでください。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キリストよ、あわれんでください。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 キリストよ、あわれんでください。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ja-JP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主よ、あわれんでください。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58052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しゅ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206084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しゅ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 祈 り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2565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</p:spTree>
    <p:extLst>
      <p:ext uri="{BB962C8B-B14F-4D97-AF65-F5344CB8AC3E}">
        <p14:creationId xmlns:p14="http://schemas.microsoft.com/office/powerpoint/2010/main" val="71540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8F63BB6-9A59-45E2-A0DC-37A5E55D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7200" u="sng" dirty="0">
                <a:solidFill>
                  <a:schemeClr val="bg1"/>
                </a:solidFill>
                <a:ea typeface="ＭＳ Ｐゴシック"/>
              </a:rPr>
              <a:t>聖書</a:t>
            </a:r>
            <a:endParaRPr lang="ja-JP" altLang="en-US" sz="3200" u="sng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EC8D51-BFDD-4783-8FF0-688671FCCA1F}"/>
              </a:ext>
            </a:extLst>
          </p:cNvPr>
          <p:cNvSpPr txBox="1"/>
          <p:nvPr/>
        </p:nvSpPr>
        <p:spPr>
          <a:xfrm>
            <a:off x="3923928" y="243566"/>
            <a:ext cx="3744416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せいしょ</a:t>
            </a:r>
          </a:p>
        </p:txBody>
      </p:sp>
      <p:sp>
        <p:nvSpPr>
          <p:cNvPr id="10" name="コンテンツ プレースホルダ 5">
            <a:extLst>
              <a:ext uri="{FF2B5EF4-FFF2-40B4-BE49-F238E27FC236}">
                <a16:creationId xmlns:a16="http://schemas.microsoft.com/office/drawing/2014/main" id="{879EA0CD-1776-4665-83F9-321C8397F41A}"/>
              </a:ext>
            </a:extLst>
          </p:cNvPr>
          <p:cNvSpPr txBox="1">
            <a:spLocks/>
          </p:cNvSpPr>
          <p:nvPr/>
        </p:nvSpPr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4000" dirty="0">
                <a:solidFill>
                  <a:schemeClr val="bg1"/>
                </a:solidFill>
                <a:latin typeface="+mn-lt"/>
                <a:ea typeface="+mn-ea"/>
              </a:rPr>
              <a:t>※</a:t>
            </a:r>
            <a:r>
              <a:rPr lang="ja-JP" altLang="en-US" sz="4000" dirty="0">
                <a:solidFill>
                  <a:schemeClr val="bg1"/>
                </a:solidFill>
                <a:latin typeface="+mn-lt"/>
                <a:ea typeface="+mn-ea"/>
              </a:rPr>
              <a:t> お手元の聖書をお開きください。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AB28D417-A3A6-41C2-9F5B-F3D28936FD4B}"/>
              </a:ext>
            </a:extLst>
          </p:cNvPr>
          <p:cNvSpPr>
            <a:spLocks noGrp="1"/>
          </p:cNvSpPr>
          <p:nvPr/>
        </p:nvSpPr>
        <p:spPr bwMode="auto">
          <a:xfrm>
            <a:off x="0" y="2636838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ja-JP" altLang="en-US" sz="5400" u="sng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ルカによる福音書</a:t>
            </a:r>
          </a:p>
          <a:p>
            <a:pPr algn="ctr">
              <a:buNone/>
            </a:pPr>
            <a:r>
              <a:rPr lang="en-US" altLang="ja-JP" sz="54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ja-JP" altLang="en-US" sz="54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章</a:t>
            </a:r>
            <a:r>
              <a:rPr lang="en-US" altLang="ja-JP" sz="54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15,16</a:t>
            </a:r>
            <a:r>
              <a:rPr lang="ja-JP" altLang="en-US" sz="54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節</a:t>
            </a:r>
            <a:endParaRPr lang="en-US" altLang="ja-JP" sz="5400" dirty="0">
              <a:solidFill>
                <a:schemeClr val="bg1"/>
              </a:solidFill>
              <a:latin typeface="Calibri"/>
              <a:ea typeface="ＭＳ Ｐゴシック"/>
              <a:cs typeface="Calibri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ja-JP" sz="2000" dirty="0">
              <a:solidFill>
                <a:schemeClr val="bg1"/>
              </a:solid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40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（新約聖書　10</a:t>
            </a:r>
            <a:r>
              <a:rPr lang="en-US" altLang="ja-JP" sz="40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3</a:t>
            </a:r>
            <a:r>
              <a:rPr lang="ja-JP" altLang="en-US" sz="40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ページ）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6FC52AE-B448-475B-ACCB-893A390C0DE0}"/>
              </a:ext>
            </a:extLst>
          </p:cNvPr>
          <p:cNvSpPr txBox="1"/>
          <p:nvPr/>
        </p:nvSpPr>
        <p:spPr>
          <a:xfrm>
            <a:off x="1773920" y="4597988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   しんやくせいしょ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8F60846-E85D-4EDA-A3E1-084C1A5C66A9}"/>
              </a:ext>
            </a:extLst>
          </p:cNvPr>
          <p:cNvSpPr txBox="1"/>
          <p:nvPr/>
        </p:nvSpPr>
        <p:spPr>
          <a:xfrm>
            <a:off x="2038024" y="5672955"/>
            <a:ext cx="426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てもと　　　せいしょ　　　　ひら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833C92E-7FF6-4AEC-B71C-F26E170561C4}"/>
              </a:ext>
            </a:extLst>
          </p:cNvPr>
          <p:cNvSpPr txBox="1"/>
          <p:nvPr/>
        </p:nvSpPr>
        <p:spPr>
          <a:xfrm>
            <a:off x="3257627" y="2348880"/>
            <a:ext cx="477075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　　　　　　　　　　　ふくいんしょ   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E1D093F1-523F-4840-A232-DC98BC7F7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69" y="3417358"/>
            <a:ext cx="86332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　　　　　　 　　　                       しょう 　　　　　　　　　     せつ　　　</a:t>
            </a:r>
          </a:p>
        </p:txBody>
      </p:sp>
    </p:spTree>
    <p:extLst>
      <p:ext uri="{BB962C8B-B14F-4D97-AF65-F5344CB8AC3E}">
        <p14:creationId xmlns:p14="http://schemas.microsoft.com/office/powerpoint/2010/main" val="343821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normAutofit fontScale="92500" lnSpcReduction="20000"/>
      </a:bodyPr>
      <a:lstStyle>
        <a:defPPr marL="0" indent="0" eaLnBrk="1" fontAlgn="t" hangingPunct="1">
          <a:lnSpc>
            <a:spcPct val="120000"/>
          </a:lnSpc>
          <a:spcAft>
            <a:spcPts val="0"/>
          </a:spcAft>
          <a:buFont typeface="Arial" pitchFamily="34" charset="0"/>
          <a:buNone/>
          <a:defRPr sz="4000" dirty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766</Words>
  <Application>Microsoft Office PowerPoint</Application>
  <PresentationFormat>画面に合わせる (4:3)</PresentationFormat>
  <Paragraphs>198</Paragraphs>
  <Slides>22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​​テーマ</vt:lpstr>
      <vt:lpstr>主の降誕</vt:lpstr>
      <vt:lpstr> 前　奏 </vt:lpstr>
      <vt:lpstr>み名による祝福</vt:lpstr>
      <vt:lpstr>さんびか　70ばん</vt:lpstr>
      <vt:lpstr>さんびか　70ばん</vt:lpstr>
      <vt:lpstr>さんびか　70ばん</vt:lpstr>
      <vt:lpstr>キリエ</vt:lpstr>
      <vt:lpstr> お 祈 り </vt:lpstr>
      <vt:lpstr>聖書</vt:lpstr>
      <vt:lpstr>福音書 　ルカ3: 8～20(新103)</vt:lpstr>
      <vt:lpstr> お話し </vt:lpstr>
      <vt:lpstr>献金</vt:lpstr>
      <vt:lpstr>主の祈り（起立）</vt:lpstr>
      <vt:lpstr>主の祈り（起立）</vt:lpstr>
      <vt:lpstr>祝福 （起立）</vt:lpstr>
      <vt:lpstr>祝福（起立）</vt:lpstr>
      <vt:lpstr>さんびか　76番</vt:lpstr>
      <vt:lpstr>さんびか　76番</vt:lpstr>
      <vt:lpstr>さんびか　76番</vt:lpstr>
      <vt:lpstr>さんびか　76番</vt:lpstr>
      <vt:lpstr> 後　奏 </vt:lpstr>
      <vt:lpstr>主の降誕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聖霊降臨後第10主日</dc:title>
  <dc:creator>novu</dc:creator>
  <cp:lastModifiedBy>蒲田教会 日本福音ルーテル</cp:lastModifiedBy>
  <cp:revision>449</cp:revision>
  <dcterms:created xsi:type="dcterms:W3CDTF">2012-07-29T06:36:05Z</dcterms:created>
  <dcterms:modified xsi:type="dcterms:W3CDTF">2023-12-23T15:17:47Z</dcterms:modified>
</cp:coreProperties>
</file>