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59"/>
  </p:notesMasterIdLst>
  <p:handoutMasterIdLst>
    <p:handoutMasterId r:id="rId60"/>
  </p:handoutMasterIdLst>
  <p:sldIdLst>
    <p:sldId id="7095" r:id="rId4"/>
    <p:sldId id="2441" r:id="rId5"/>
    <p:sldId id="2442" r:id="rId6"/>
    <p:sldId id="2443" r:id="rId7"/>
    <p:sldId id="3176" r:id="rId8"/>
    <p:sldId id="2445" r:id="rId9"/>
    <p:sldId id="7084" r:id="rId10"/>
    <p:sldId id="7085" r:id="rId11"/>
    <p:sldId id="7086" r:id="rId12"/>
    <p:sldId id="7087" r:id="rId13"/>
    <p:sldId id="6331" r:id="rId14"/>
    <p:sldId id="6332" r:id="rId15"/>
    <p:sldId id="6333" r:id="rId16"/>
    <p:sldId id="6334" r:id="rId17"/>
    <p:sldId id="6335" r:id="rId18"/>
    <p:sldId id="3711" r:id="rId19"/>
    <p:sldId id="3712" r:id="rId20"/>
    <p:sldId id="2454" r:id="rId21"/>
    <p:sldId id="6847" r:id="rId22"/>
    <p:sldId id="6848" r:id="rId23"/>
    <p:sldId id="7088" r:id="rId24"/>
    <p:sldId id="7089" r:id="rId25"/>
    <p:sldId id="7090" r:id="rId26"/>
    <p:sldId id="6849" r:id="rId27"/>
    <p:sldId id="6850" r:id="rId28"/>
    <p:sldId id="7091" r:id="rId29"/>
    <p:sldId id="7092" r:id="rId30"/>
    <p:sldId id="6550" r:id="rId31"/>
    <p:sldId id="6551" r:id="rId32"/>
    <p:sldId id="7093" r:id="rId33"/>
    <p:sldId id="7094" r:id="rId34"/>
    <p:sldId id="7081" r:id="rId35"/>
    <p:sldId id="7082" r:id="rId36"/>
    <p:sldId id="7083" r:id="rId37"/>
    <p:sldId id="4170" r:id="rId38"/>
    <p:sldId id="2459" r:id="rId39"/>
    <p:sldId id="2460" r:id="rId40"/>
    <p:sldId id="2461" r:id="rId41"/>
    <p:sldId id="2462" r:id="rId42"/>
    <p:sldId id="2463" r:id="rId43"/>
    <p:sldId id="2496" r:id="rId44"/>
    <p:sldId id="2464" r:id="rId45"/>
    <p:sldId id="6014" r:id="rId46"/>
    <p:sldId id="6015" r:id="rId47"/>
    <p:sldId id="6016" r:id="rId48"/>
    <p:sldId id="6017" r:id="rId49"/>
    <p:sldId id="2466" r:id="rId50"/>
    <p:sldId id="2482" r:id="rId51"/>
    <p:sldId id="2483" r:id="rId52"/>
    <p:sldId id="7077" r:id="rId53"/>
    <p:sldId id="2471" r:id="rId54"/>
    <p:sldId id="2472" r:id="rId55"/>
    <p:sldId id="2473" r:id="rId56"/>
    <p:sldId id="2474" r:id="rId57"/>
    <p:sldId id="7076" r:id="rId58"/>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charset="-128"/>
        <a:cs typeface="+mn-cs"/>
      </a:defRPr>
    </a:lvl9pPr>
  </p:defaultTextStyle>
  <p:extLst>
    <p:ext uri="{EFAFB233-063F-42B5-8137-9DF3F51BA10A}">
      <p15:sldGuideLst xmlns:p15="http://schemas.microsoft.com/office/powerpoint/2012/main">
        <p15:guide id="1" orient="horz" pos="2015">
          <p15:clr>
            <a:srgbClr val="A4A3A4"/>
          </p15:clr>
        </p15:guide>
        <p15:guide id="2" pos="277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潤 三嶌" initials="潤"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00"/>
    <a:srgbClr val="FFFF66"/>
    <a:srgbClr val="66FFCC"/>
    <a:srgbClr val="FF66FF"/>
    <a:srgbClr val="00FF00"/>
    <a:srgbClr val="8EB4E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94" autoAdjust="0"/>
    <p:restoredTop sz="94660"/>
  </p:normalViewPr>
  <p:slideViewPr>
    <p:cSldViewPr snapToGrid="0">
      <p:cViewPr varScale="1">
        <p:scale>
          <a:sx n="78" d="100"/>
          <a:sy n="78" d="100"/>
        </p:scale>
        <p:origin x="90" y="114"/>
      </p:cViewPr>
      <p:guideLst>
        <p:guide orient="horz" pos="2015"/>
        <p:guide pos="277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F1FFE2-7EEC-412C-802C-6711DEB0A98D}" type="datetimeFigureOut">
              <a:rPr kumimoji="1" lang="ja-JP" altLang="en-US" smtClean="0"/>
              <a:t>2024/4/13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00E365-854E-4DD7-A3B8-9E56379337CA}" type="slidenum">
              <a:rPr kumimoji="1" lang="ja-JP" altLang="en-US" smtClean="0"/>
              <a:t>‹#›</a:t>
            </a:fld>
            <a:endParaRPr kumimoji="1"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4F641A7-595B-4868-93C3-6FF93E04CBEF}" type="datetimeFigureOut">
              <a:rPr lang="ja-JP" altLang="en-US"/>
              <a:t>2024/4/13</a:t>
            </a:fld>
            <a:endParaRPr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241F6C14-324B-453F-8029-E5FC24809FBB}" type="slidenum">
              <a:rPr lang="ja-JP" altLang="en-US"/>
              <a: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a:t>
            </a:fld>
            <a:endParaRPr lang="ja-JP" altLang="en-US"/>
          </a:p>
        </p:txBody>
      </p:sp>
    </p:spTree>
    <p:extLst>
      <p:ext uri="{BB962C8B-B14F-4D97-AF65-F5344CB8AC3E}">
        <p14:creationId xmlns:p14="http://schemas.microsoft.com/office/powerpoint/2010/main" val="3991558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28</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35</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43</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44</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47</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51</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53</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55</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3</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4</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5</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6</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16</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240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17</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19</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41F6C14-324B-453F-8029-E5FC24809FBB}" type="slidenum">
              <a:rPr lang="ja-JP" altLang="en-US" smtClean="0"/>
              <a:t>24</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629945EA-0F6C-47E4-9596-7630A9F43AAA}" type="datetimeFigureOut">
              <a:rPr lang="ja-JP" altLang="en-US"/>
              <a:t>2024/4/13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57142C0-086B-4788-B7AF-D77579C8157C}" type="slidenum">
              <a:rPr lang="ja-JP" altLang="en-US"/>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B1A89783-BA42-4488-86C5-01200B573698}" type="datetimeFigureOut">
              <a:rPr lang="ja-JP" altLang="en-US"/>
              <a:t>2024/4/13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D1CE745-4108-4041-8311-23FC3742A709}" type="slidenum">
              <a:rPr lang="ja-JP" altLang="en-US"/>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A4B1098-F3D4-4A5A-9FC0-B0FD145604B7}" type="datetimeFigureOut">
              <a:rPr lang="ja-JP" altLang="en-US"/>
              <a:t>2024/4/13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A3A6B96-D7F7-4507-8002-1ED87EB90B48}" type="slidenum">
              <a:rPr lang="ja-JP" altLang="en-US"/>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8650C113-6754-4EB6-BBF5-8B9EE3C6C0D2}" type="datetimeFigureOut">
              <a:rPr lang="ja-JP" altLang="en-US"/>
              <a:t>2024/4/13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D74CAEF-63DE-4F94-AB86-56BDE7F04817}" type="slidenum">
              <a:rPr lang="ja-JP" altLang="en-US"/>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45ECE2-4284-4245-A3AC-EEEBD30166E2}"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FDF3E16-A678-4572-BF2D-374DB0E20AFC}" type="slidenum">
              <a:rPr kumimoji="1" lang="ja-JP" altLang="en-US" smtClean="0"/>
              <a:t>‹#›</a:t>
            </a:fld>
            <a:endParaRPr kumimoji="1" lang="ja-JP"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7509B2AD-E53B-4D17-8333-DF41C875F5EC}" type="datetimeFigureOut">
              <a:rPr lang="ja-JP" altLang="en-US"/>
              <a:t>2024/4/13</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CE77B9D-E528-433B-AED5-1BABAA46AE76}" type="slidenum">
              <a:rPr lang="ja-JP" altLang="en-US"/>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2518A2-F797-46C1-850D-080BC5D6B14E}" type="datetimeFigureOut">
              <a:rPr kumimoji="1" lang="ja-JP" altLang="en-US" smtClean="0"/>
              <a:t>2024/4/13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B3504-90D8-45B6-8BE1-735E13B0E5A8}"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6E0E33F-D7AF-4017-B4CA-008C730F0BDB}" type="datetimeFigureOut">
              <a:rPr lang="ja-JP" altLang="en-US"/>
              <a:t>2024/4/13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F6096F5-B762-4509-97DA-34E371D5E6DB}" type="slidenum">
              <a:rPr lang="ja-JP" altLang="en-US"/>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D0A5201-32A2-4E80-81F4-621CD6C1B925}" type="datetimeFigureOut">
              <a:rPr lang="ja-JP" altLang="en-US"/>
              <a:t>2024/4/13</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4431957-0391-4D01-93CB-BB9148614CA1}" type="slidenum">
              <a:rPr lang="ja-JP" altLang="en-US"/>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3547092B-311A-48EE-93E1-AD69D9DC553D}" type="datetimeFigureOut">
              <a:rPr lang="ja-JP" altLang="en-US"/>
              <a:t>2024/4/13</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F9030167-6BCE-436D-B5D3-090C683B6B33}" type="slidenum">
              <a:rPr lang="ja-JP" altLang="en-US"/>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4EDE3DB-9C44-4F42-ACD5-BB860882C30D}" type="datetimeFigureOut">
              <a:rPr lang="ja-JP" altLang="en-US"/>
              <a:t>2024/4/13</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A7F3EAE3-689D-47D1-BE5D-C87A849ED117}" type="slidenum">
              <a:rPr lang="ja-JP" altLang="en-US"/>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A2BD95C-A342-424C-8159-8C4466250312}" type="datetimeFigureOut">
              <a:rPr lang="ja-JP" altLang="en-US"/>
              <a:t>2024/4/13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0C71671-43BB-44DE-95FE-907BB23E7D9D}" type="slidenum">
              <a:rPr lang="ja-JP" altLang="en-US"/>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124644F-024C-4659-A9FD-E714F020A6B4}" type="datetimeFigureOut">
              <a:rPr lang="ja-JP" altLang="en-US"/>
              <a:t>2024/4/13</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394102-5EF5-4981-8F67-DD54780D5AC5}" type="slidenum">
              <a:rPr lang="ja-JP" altLang="en-US"/>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3B2360E-2FB1-4CA9-B763-0E7B2AE755FC}" type="datetimeFigureOut">
              <a:rPr lang="ja-JP" altLang="en-US"/>
              <a:t>2024/4/13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4DA7AEEB-9991-4394-AAF2-A8E9C502CDF9}" type="slidenum">
              <a:rPr lang="ja-JP" altLang="en-US"/>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5ECE2-4284-4245-A3AC-EEEBD30166E2}" type="datetimeFigureOut">
              <a:rPr kumimoji="1" lang="ja-JP" altLang="en-US" smtClean="0"/>
              <a:t>2024/4/13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F3E16-A678-4572-BF2D-374DB0E20AF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518A2-F797-46C1-850D-080BC5D6B14E}" type="datetimeFigureOut">
              <a:rPr kumimoji="1" lang="ja-JP" altLang="en-US" smtClean="0"/>
              <a:t>2024/4/13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B3504-90D8-45B6-8BE1-735E13B0E5A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サブタイトル 2"/>
          <p:cNvSpPr>
            <a:spLocks noGrp="1"/>
          </p:cNvSpPr>
          <p:nvPr>
            <p:ph type="subTitle" idx="1"/>
          </p:nvPr>
        </p:nvSpPr>
        <p:spPr>
          <a:xfrm>
            <a:off x="1331913" y="6116638"/>
            <a:ext cx="6400800" cy="625475"/>
          </a:xfrm>
        </p:spPr>
        <p:txBody>
          <a:bodyPr/>
          <a:lstStyle/>
          <a:p>
            <a:r>
              <a:rPr lang="en-US" altLang="ja-JP" dirty="0">
                <a:solidFill>
                  <a:schemeClr val="bg1"/>
                </a:solidFill>
                <a:ea typeface="ＭＳ Ｐゴシック" panose="020B0600070205080204" charset="-128"/>
              </a:rPr>
              <a:t>2024</a:t>
            </a:r>
            <a:r>
              <a:rPr lang="ja-JP" altLang="en-US" dirty="0">
                <a:solidFill>
                  <a:schemeClr val="bg1"/>
                </a:solidFill>
                <a:ea typeface="ＭＳ Ｐゴシック" panose="020B0600070205080204" charset="-128"/>
              </a:rPr>
              <a:t>年</a:t>
            </a:r>
            <a:r>
              <a:rPr lang="en-US" altLang="ja-JP" dirty="0">
                <a:solidFill>
                  <a:schemeClr val="bg1"/>
                </a:solidFill>
                <a:ea typeface="ＭＳ Ｐゴシック" panose="020B0600070205080204" charset="-128"/>
              </a:rPr>
              <a:t>4</a:t>
            </a:r>
            <a:r>
              <a:rPr lang="ja-JP" altLang="en-US" dirty="0">
                <a:solidFill>
                  <a:schemeClr val="bg1"/>
                </a:solidFill>
                <a:ea typeface="ＭＳ Ｐゴシック" panose="020B0600070205080204" charset="-128"/>
              </a:rPr>
              <a:t>月</a:t>
            </a:r>
            <a:r>
              <a:rPr lang="en-US" altLang="ja-JP" dirty="0">
                <a:solidFill>
                  <a:schemeClr val="bg1"/>
                </a:solidFill>
                <a:ea typeface="ＭＳ Ｐゴシック" panose="020B0600070205080204" charset="-128"/>
              </a:rPr>
              <a:t>14</a:t>
            </a:r>
            <a:r>
              <a:rPr lang="ja-JP" altLang="en-US" dirty="0">
                <a:solidFill>
                  <a:schemeClr val="bg1"/>
                </a:solidFill>
                <a:ea typeface="ＭＳ Ｐゴシック" panose="020B0600070205080204" charset="-128"/>
              </a:rPr>
              <a:t>日</a:t>
            </a:r>
          </a:p>
        </p:txBody>
      </p:sp>
      <p:sp>
        <p:nvSpPr>
          <p:cNvPr id="3075" name="タイトル 3"/>
          <p:cNvSpPr>
            <a:spLocks noGrp="1"/>
          </p:cNvSpPr>
          <p:nvPr>
            <p:ph type="ctrTitle"/>
          </p:nvPr>
        </p:nvSpPr>
        <p:spPr>
          <a:xfrm>
            <a:off x="687705" y="44450"/>
            <a:ext cx="8083550" cy="1470025"/>
          </a:xfrm>
        </p:spPr>
        <p:txBody>
          <a:bodyPr/>
          <a:lstStyle/>
          <a:p>
            <a:r>
              <a:rPr lang="ja-JP" altLang="en-US" sz="4800" dirty="0">
                <a:solidFill>
                  <a:schemeClr val="bg1"/>
                </a:solidFill>
                <a:ea typeface="ＭＳ Ｐゴシック" panose="020B0600070205080204" charset="-128"/>
              </a:rPr>
              <a:t>復活後第</a:t>
            </a:r>
            <a:r>
              <a:rPr lang="en-US" altLang="ja-JP" sz="4800" dirty="0">
                <a:solidFill>
                  <a:schemeClr val="bg1"/>
                </a:solidFill>
                <a:ea typeface="ＭＳ Ｐゴシック" panose="020B0600070205080204" charset="-128"/>
              </a:rPr>
              <a:t>3</a:t>
            </a:r>
            <a:r>
              <a:rPr lang="ja-JP" altLang="en-US" sz="4800" dirty="0">
                <a:solidFill>
                  <a:schemeClr val="bg1"/>
                </a:solidFill>
                <a:ea typeface="ＭＳ Ｐゴシック" panose="020B0600070205080204" charset="-128"/>
              </a:rPr>
              <a:t>主日</a:t>
            </a:r>
          </a:p>
        </p:txBody>
      </p:sp>
      <p:sp>
        <p:nvSpPr>
          <p:cNvPr id="7" name="テキスト ボックス 6"/>
          <p:cNvSpPr txBox="1"/>
          <p:nvPr/>
        </p:nvSpPr>
        <p:spPr>
          <a:xfrm>
            <a:off x="984885" y="44450"/>
            <a:ext cx="7667625" cy="460375"/>
          </a:xfrm>
          <a:prstGeom prst="rect">
            <a:avLst/>
          </a:prstGeom>
          <a:noFill/>
        </p:spPr>
        <p:txBody>
          <a:bodyPr wrap="square" lIns="91440" tIns="45720" rIns="91440" bIns="45720" anchor="t">
            <a:spAutoFit/>
          </a:bodyPr>
          <a:lstStyle/>
          <a:p>
            <a:pPr algn="l"/>
            <a:r>
              <a:rPr lang="ja-JP" altLang="en-US" sz="2400" dirty="0">
                <a:solidFill>
                  <a:schemeClr val="bg1"/>
                </a:solidFill>
                <a:latin typeface="Arial" panose="020B0604020202020204"/>
                <a:ea typeface="ＭＳ Ｐゴシック" panose="020B0600070205080204" charset="-128"/>
                <a:cs typeface="Arial" panose="020B0604020202020204"/>
              </a:rPr>
              <a:t>　　　　　　　　　ふっかつご　　だい</a:t>
            </a:r>
            <a:r>
              <a:rPr lang="en-US" altLang="ja-JP" sz="2400" dirty="0">
                <a:solidFill>
                  <a:schemeClr val="bg1"/>
                </a:solidFill>
                <a:latin typeface="Arial" panose="020B0604020202020204"/>
                <a:ea typeface="ＭＳ Ｐゴシック" panose="020B0600070205080204" charset="-128"/>
                <a:cs typeface="Arial" panose="020B0604020202020204"/>
              </a:rPr>
              <a:t>3</a:t>
            </a:r>
            <a:r>
              <a:rPr lang="ja-JP" altLang="en-US" sz="2400" dirty="0">
                <a:solidFill>
                  <a:schemeClr val="bg1"/>
                </a:solidFill>
                <a:latin typeface="Arial" panose="020B0604020202020204"/>
                <a:ea typeface="ＭＳ Ｐゴシック" panose="020B0600070205080204" charset="-128"/>
                <a:cs typeface="Arial" panose="020B0604020202020204"/>
              </a:rPr>
              <a:t>しゅじつ</a:t>
            </a:r>
          </a:p>
        </p:txBody>
      </p:sp>
      <p:pic>
        <p:nvPicPr>
          <p:cNvPr id="4"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4" y="1242090"/>
            <a:ext cx="8913198" cy="4752528"/>
          </a:xfrm>
          <a:prstGeom prst="rect">
            <a:avLst/>
          </a:prstGeom>
          <a:effectLst>
            <a:softEdge rad="101600"/>
          </a:effectLst>
        </p:spPr>
      </p:pic>
    </p:spTree>
    <p:extLst>
      <p:ext uri="{BB962C8B-B14F-4D97-AF65-F5344CB8AC3E}">
        <p14:creationId xmlns:p14="http://schemas.microsoft.com/office/powerpoint/2010/main" val="3429965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94</a:t>
            </a:r>
            <a:r>
              <a:rPr lang="ja-JP" altLang="en-US" u="sng" dirty="0">
                <a:solidFill>
                  <a:schemeClr val="bg1"/>
                </a:solidFill>
              </a:rPr>
              <a:t>番</a:t>
            </a:r>
          </a:p>
        </p:txBody>
      </p:sp>
      <p:sp>
        <p:nvSpPr>
          <p:cNvPr id="63490" name="コンテンツ プレースホルダー 2"/>
          <p:cNvSpPr>
            <a:spLocks noGrp="1"/>
          </p:cNvSpPr>
          <p:nvPr>
            <p:ph idx="1"/>
          </p:nvPr>
        </p:nvSpPr>
        <p:spPr>
          <a:xfrm>
            <a:off x="0" y="1356428"/>
            <a:ext cx="9144000" cy="5500687"/>
          </a:xfrm>
        </p:spPr>
        <p:txBody>
          <a:bodyPr>
            <a:normAutofit/>
          </a:bodyPr>
          <a:lstStyle/>
          <a:p>
            <a:pPr marL="0" indent="0">
              <a:lnSpc>
                <a:spcPct val="150000"/>
              </a:lnSpc>
              <a:buNone/>
            </a:pPr>
            <a:r>
              <a:rPr lang="ja-JP" altLang="en-US" sz="3600" dirty="0">
                <a:solidFill>
                  <a:schemeClr val="bg1"/>
                </a:solidFill>
              </a:rPr>
              <a:t>７．「見ずして主イェスを信ずるものにぞ</a:t>
            </a:r>
          </a:p>
          <a:p>
            <a:pPr marL="0" indent="0">
              <a:lnSpc>
                <a:spcPct val="150000"/>
              </a:lnSpc>
              <a:buNone/>
            </a:pPr>
            <a:r>
              <a:rPr lang="ja-JP" altLang="en-US" sz="3600" dirty="0">
                <a:solidFill>
                  <a:schemeClr val="bg1"/>
                </a:solidFill>
              </a:rPr>
              <a:t>　永遠のいのちあり」。　ハレルヤ　</a:t>
            </a:r>
          </a:p>
          <a:p>
            <a:pPr marL="0" indent="0">
              <a:lnSpc>
                <a:spcPct val="150000"/>
              </a:lnSpc>
              <a:buNone/>
            </a:pPr>
            <a:r>
              <a:rPr lang="ja-JP" altLang="en-US" sz="3600" dirty="0">
                <a:solidFill>
                  <a:schemeClr val="bg1"/>
                </a:solidFill>
              </a:rPr>
              <a:t>８．きよけき祝いに　もろ声あわせて</a:t>
            </a:r>
          </a:p>
          <a:p>
            <a:pPr marL="0" indent="0">
              <a:lnSpc>
                <a:spcPct val="150000"/>
              </a:lnSpc>
              <a:buNone/>
            </a:pPr>
            <a:r>
              <a:rPr lang="ja-JP" altLang="en-US" sz="3600" dirty="0">
                <a:solidFill>
                  <a:schemeClr val="bg1"/>
                </a:solidFill>
              </a:rPr>
              <a:t>　主をばほめうたわん。　ハレルヤ</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116632"/>
            <a:ext cx="8229600" cy="1143000"/>
          </a:xfrm>
        </p:spPr>
        <p:txBody>
          <a:bodyPr/>
          <a:lstStyle/>
          <a:p>
            <a:pPr eaLnBrk="1" hangingPunct="1"/>
            <a:r>
              <a:rPr lang="ja-JP" altLang="ja-JP" sz="4800" u="sng">
                <a:solidFill>
                  <a:schemeClr val="bg1"/>
                </a:solidFill>
              </a:rPr>
              <a:t>キリエ</a:t>
            </a:r>
            <a:endParaRPr lang="ja-JP" altLang="en-US" sz="4800">
              <a:solidFill>
                <a:schemeClr val="bg1"/>
              </a:solidFill>
            </a:endParaRPr>
          </a:p>
        </p:txBody>
      </p:sp>
      <p:sp>
        <p:nvSpPr>
          <p:cNvPr id="3" name="コンテンツ プレースホルダー 2"/>
          <p:cNvSpPr>
            <a:spLocks noGrp="1"/>
          </p:cNvSpPr>
          <p:nvPr>
            <p:ph idx="1"/>
          </p:nvPr>
        </p:nvSpPr>
        <p:spPr>
          <a:xfrm>
            <a:off x="0" y="1268760"/>
            <a:ext cx="9144000" cy="5589240"/>
          </a:xfrm>
        </p:spPr>
        <p:txBody>
          <a:bodyPr>
            <a:noAutofit/>
          </a:bodyPr>
          <a:lstStyle/>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主よ、あわれんでください。</a:t>
            </a:r>
            <a:endParaRPr lang="en-US" altLang="ja-JP" sz="4400">
              <a:solidFill>
                <a:srgbClr val="00FFFF"/>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主よ、あわれんでください。</a:t>
            </a:r>
            <a:endParaRPr lang="en-US" altLang="ja-JP" sz="4400">
              <a:solidFill>
                <a:schemeClr val="bg1"/>
              </a:solidFill>
            </a:endParaRPr>
          </a:p>
          <a:p>
            <a:pPr marL="0" indent="0" eaLnBrk="1" hangingPunct="1">
              <a:lnSpc>
                <a:spcPct val="120000"/>
              </a:lnSpc>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キリストよ、あわれんでください。</a:t>
            </a:r>
            <a:endParaRPr lang="en-US" altLang="ja-JP" sz="4400">
              <a:solidFill>
                <a:srgbClr val="00FFFF"/>
              </a:solidFill>
            </a:endParaRPr>
          </a:p>
          <a:p>
            <a:pPr marL="0" indent="0" eaLnBrk="1" hangingPunct="1">
              <a:lnSpc>
                <a:spcPct val="120000"/>
              </a:lnSpc>
              <a:buNone/>
              <a:defRPr/>
            </a:pPr>
            <a:r>
              <a:rPr lang="ja-JP" altLang="en-US" sz="4400">
                <a:solidFill>
                  <a:schemeClr val="bg1"/>
                </a:solidFill>
              </a:rPr>
              <a:t>衆） キリストよ、あわれんでください。</a:t>
            </a:r>
            <a:endParaRPr lang="en-US" altLang="ja-JP" sz="4400">
              <a:solidFill>
                <a:schemeClr val="bg1"/>
              </a:solidFill>
            </a:endParaRPr>
          </a:p>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主よ、あわれんでください。</a:t>
            </a:r>
            <a:endParaRPr lang="en-US" altLang="ja-JP" sz="4400">
              <a:solidFill>
                <a:srgbClr val="00FFFF"/>
              </a:solidFill>
            </a:endParaRPr>
          </a:p>
          <a:p>
            <a:pPr marL="0" indent="0" eaLnBrk="1" hangingPunct="1">
              <a:lnSpc>
                <a:spcPct val="120000"/>
              </a:lnSpc>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主よ、あわれんでください。</a:t>
            </a:r>
            <a:endParaRPr lang="en-US" altLang="ja-JP" sz="4400">
              <a:solidFill>
                <a:schemeClr val="bg1"/>
              </a:solidFill>
            </a:endParaRPr>
          </a:p>
        </p:txBody>
      </p:sp>
      <p:sp>
        <p:nvSpPr>
          <p:cNvPr id="6" name="テキスト ボックス 5"/>
          <p:cNvSpPr txBox="1"/>
          <p:nvPr/>
        </p:nvSpPr>
        <p:spPr>
          <a:xfrm>
            <a:off x="971600" y="5805264"/>
            <a:ext cx="720080" cy="400110"/>
          </a:xfrm>
          <a:prstGeom prst="rect">
            <a:avLst/>
          </a:prstGeom>
          <a:noFill/>
        </p:spPr>
        <p:txBody>
          <a:bodyPr wrap="square" rtlCol="0">
            <a:spAutoFit/>
          </a:bodyPr>
          <a:lstStyle/>
          <a:p>
            <a:r>
              <a:rPr lang="ja-JP" altLang="en-US" sz="2000" b="1">
                <a:solidFill>
                  <a:schemeClr val="bg1"/>
                </a:solidFill>
              </a:rPr>
              <a:t>しゅ</a:t>
            </a:r>
            <a:endParaRPr kumimoji="1" lang="ja-JP" altLang="en-US" sz="2000" b="1">
              <a:solidFill>
                <a:schemeClr val="bg1"/>
              </a:solidFill>
            </a:endParaRPr>
          </a:p>
        </p:txBody>
      </p:sp>
      <p:sp>
        <p:nvSpPr>
          <p:cNvPr id="7" name="テキスト ボックス 6"/>
          <p:cNvSpPr txBox="1"/>
          <p:nvPr/>
        </p:nvSpPr>
        <p:spPr>
          <a:xfrm>
            <a:off x="971600" y="2060848"/>
            <a:ext cx="720080" cy="400110"/>
          </a:xfrm>
          <a:prstGeom prst="rect">
            <a:avLst/>
          </a:prstGeom>
          <a:noFill/>
        </p:spPr>
        <p:txBody>
          <a:bodyPr wrap="square" rtlCol="0">
            <a:spAutoFit/>
          </a:bodyPr>
          <a:lstStyle/>
          <a:p>
            <a:r>
              <a:rPr lang="ja-JP" altLang="en-US" sz="2000" b="1">
                <a:solidFill>
                  <a:schemeClr val="bg1"/>
                </a:solidFill>
              </a:rPr>
              <a:t>しゅ</a:t>
            </a:r>
            <a:endParaRPr kumimoji="1" lang="ja-JP" altLang="en-US" sz="2000" b="1">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ja-JP" u="sng" dirty="0">
                <a:solidFill>
                  <a:schemeClr val="bg1"/>
                </a:solidFill>
              </a:rPr>
              <a:t>グロリア（栄光）</a:t>
            </a:r>
            <a:endParaRPr lang="ja-JP" altLang="en-US" dirty="0">
              <a:solidFill>
                <a:schemeClr val="bg1"/>
              </a:solidFill>
            </a:endParaRPr>
          </a:p>
        </p:txBody>
      </p:sp>
      <p:sp>
        <p:nvSpPr>
          <p:cNvPr id="3" name="コンテンツ プレースホルダー 2"/>
          <p:cNvSpPr>
            <a:spLocks noGrp="1"/>
          </p:cNvSpPr>
          <p:nvPr>
            <p:ph idx="1"/>
          </p:nvPr>
        </p:nvSpPr>
        <p:spPr>
          <a:xfrm>
            <a:off x="0" y="1600200"/>
            <a:ext cx="9144000" cy="4525963"/>
          </a:xfrm>
        </p:spPr>
        <p:txBody>
          <a:bodyPr>
            <a:noAutofit/>
          </a:bodyPr>
          <a:lstStyle/>
          <a:p>
            <a:pPr marL="0" indent="0" eaLnBrk="1" hangingPunct="1">
              <a:lnSpc>
                <a:spcPct val="120000"/>
              </a:lnSpc>
              <a:buFont typeface="Arial" panose="020B0604020202020204" pitchFamily="34" charset="0"/>
              <a:buNone/>
              <a:defRPr/>
            </a:pPr>
            <a:r>
              <a:rPr lang="ja-JP" altLang="en-US" sz="4400" dirty="0">
                <a:solidFill>
                  <a:srgbClr val="00FFFF"/>
                </a:solidFill>
              </a:rPr>
              <a:t>司） いと高きところには栄光、神に。</a:t>
            </a:r>
            <a:endParaRPr lang="en-US" altLang="ja-JP" sz="4400" dirty="0">
              <a:solidFill>
                <a:srgbClr val="00FFFF"/>
              </a:solidFill>
            </a:endParaRPr>
          </a:p>
          <a:p>
            <a:pPr marL="0" indent="0" eaLnBrk="1" hangingPunct="1">
              <a:lnSpc>
                <a:spcPct val="120000"/>
              </a:lnSpc>
              <a:buFont typeface="Arial" panose="020B0604020202020204" pitchFamily="34" charset="0"/>
              <a:buNone/>
              <a:defRPr/>
            </a:pPr>
            <a:r>
              <a:rPr lang="ja-JP" altLang="en-US" sz="4400" dirty="0">
                <a:solidFill>
                  <a:schemeClr val="bg1"/>
                </a:solidFill>
              </a:rPr>
              <a:t>衆） 地には平和、</a:t>
            </a:r>
            <a:endParaRPr lang="en-US" altLang="ja-JP" sz="4400" dirty="0">
              <a:solidFill>
                <a:schemeClr val="bg1"/>
              </a:solidFill>
            </a:endParaRPr>
          </a:p>
          <a:p>
            <a:pPr marL="0" indent="0" eaLnBrk="1" hangingPunct="1">
              <a:lnSpc>
                <a:spcPct val="120000"/>
              </a:lnSpc>
              <a:buFont typeface="Arial" panose="020B0604020202020204" pitchFamily="34" charset="0"/>
              <a:buNone/>
              <a:defRPr/>
            </a:pPr>
            <a:r>
              <a:rPr lang="en-US" altLang="ja-JP" sz="4400" dirty="0">
                <a:solidFill>
                  <a:schemeClr val="bg1"/>
                </a:solidFill>
              </a:rPr>
              <a:t>	</a:t>
            </a:r>
            <a:r>
              <a:rPr lang="ja-JP" altLang="en-US" sz="4400" dirty="0">
                <a:solidFill>
                  <a:schemeClr val="bg1"/>
                </a:solidFill>
              </a:rPr>
              <a:t>み心にかなう　ひとびとに。</a:t>
            </a:r>
            <a:endParaRPr lang="en-US" altLang="ja-JP" sz="4400" dirty="0">
              <a:solidFill>
                <a:schemeClr val="bg1"/>
              </a:solidFill>
            </a:endParaRPr>
          </a:p>
          <a:p>
            <a:pPr marL="0" indent="0" eaLnBrk="1" hangingPunct="1">
              <a:lnSpc>
                <a:spcPct val="120000"/>
              </a:lnSpc>
              <a:buFont typeface="Arial" panose="020B0604020202020204" pitchFamily="34" charset="0"/>
              <a:buNone/>
              <a:defRPr/>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主をあがめ、主をあおぎ</a:t>
            </a:r>
            <a:endParaRPr lang="en-US" altLang="ja-JP" sz="4400" dirty="0">
              <a:solidFill>
                <a:schemeClr val="bg1"/>
              </a:solidFill>
            </a:endParaRPr>
          </a:p>
          <a:p>
            <a:pPr marL="0" indent="0" eaLnBrk="1" hangingPunct="1">
              <a:lnSpc>
                <a:spcPct val="120000"/>
              </a:lnSpc>
              <a:buFont typeface="Arial" panose="020B0604020202020204" pitchFamily="34" charset="0"/>
              <a:buNone/>
              <a:defRPr/>
            </a:pPr>
            <a:r>
              <a:rPr lang="ja-JP" altLang="en-US" sz="4400" dirty="0">
                <a:solidFill>
                  <a:schemeClr val="bg1"/>
                </a:solidFill>
              </a:rPr>
              <a:t>　　</a:t>
            </a:r>
            <a:r>
              <a:rPr lang="en-US" altLang="ja-JP" sz="4400" dirty="0">
                <a:solidFill>
                  <a:schemeClr val="bg1"/>
                </a:solidFill>
              </a:rPr>
              <a:t>	</a:t>
            </a:r>
            <a:r>
              <a:rPr lang="ja-JP" altLang="en-US" sz="4400" dirty="0">
                <a:solidFill>
                  <a:schemeClr val="bg1"/>
                </a:solidFill>
              </a:rPr>
              <a:t>主をおがみ、主をたたえます。</a:t>
            </a:r>
            <a:endParaRPr lang="en-US" altLang="ja-JP" sz="4400" dirty="0">
              <a:solidFill>
                <a:schemeClr val="bg1"/>
              </a:solidFill>
            </a:endParaRPr>
          </a:p>
        </p:txBody>
      </p:sp>
      <p:sp>
        <p:nvSpPr>
          <p:cNvPr id="2" name="テキスト ボックス 1"/>
          <p:cNvSpPr txBox="1"/>
          <p:nvPr/>
        </p:nvSpPr>
        <p:spPr>
          <a:xfrm>
            <a:off x="35496" y="2343107"/>
            <a:ext cx="9057034" cy="461665"/>
          </a:xfrm>
          <a:prstGeom prst="rect">
            <a:avLst/>
          </a:prstGeom>
          <a:noFill/>
        </p:spPr>
        <p:txBody>
          <a:bodyPr wrap="square">
            <a:spAutoFit/>
          </a:bodyPr>
          <a:lstStyle/>
          <a:p>
            <a:r>
              <a:rPr lang="ja-JP" altLang="en-US" sz="2400" dirty="0">
                <a:solidFill>
                  <a:schemeClr val="bg1"/>
                </a:solidFill>
              </a:rPr>
              <a:t>             ち                へいわ</a:t>
            </a:r>
          </a:p>
        </p:txBody>
      </p:sp>
      <p:sp>
        <p:nvSpPr>
          <p:cNvPr id="4" name="テキスト ボックス 3"/>
          <p:cNvSpPr txBox="1"/>
          <p:nvPr/>
        </p:nvSpPr>
        <p:spPr>
          <a:xfrm>
            <a:off x="8603" y="3302328"/>
            <a:ext cx="9057034" cy="461665"/>
          </a:xfrm>
          <a:prstGeom prst="rect">
            <a:avLst/>
          </a:prstGeom>
          <a:noFill/>
        </p:spPr>
        <p:txBody>
          <a:bodyPr wrap="square">
            <a:spAutoFit/>
          </a:bodyPr>
          <a:lstStyle/>
          <a:p>
            <a:r>
              <a:rPr lang="ja-JP" altLang="en-US" sz="2400" dirty="0">
                <a:solidFill>
                  <a:schemeClr val="bg1"/>
                </a:solidFill>
              </a:rPr>
              <a:t>                こころ</a:t>
            </a:r>
          </a:p>
        </p:txBody>
      </p:sp>
      <p:sp>
        <p:nvSpPr>
          <p:cNvPr id="5" name="テキスト ボックス 4"/>
          <p:cNvSpPr txBox="1"/>
          <p:nvPr/>
        </p:nvSpPr>
        <p:spPr>
          <a:xfrm>
            <a:off x="17566" y="4225694"/>
            <a:ext cx="9057034" cy="461665"/>
          </a:xfrm>
          <a:prstGeom prst="rect">
            <a:avLst/>
          </a:prstGeom>
          <a:noFill/>
        </p:spPr>
        <p:txBody>
          <a:bodyPr wrap="square">
            <a:spAutoFit/>
          </a:bodyPr>
          <a:lstStyle/>
          <a:p>
            <a:r>
              <a:rPr lang="ja-JP" altLang="en-US" sz="2400" dirty="0">
                <a:solidFill>
                  <a:schemeClr val="bg1"/>
                </a:solidFill>
              </a:rPr>
              <a:t>           しゅ                               しゅ</a:t>
            </a:r>
          </a:p>
        </p:txBody>
      </p:sp>
      <p:sp>
        <p:nvSpPr>
          <p:cNvPr id="6" name="テキスト ボックス 5"/>
          <p:cNvSpPr txBox="1"/>
          <p:nvPr/>
        </p:nvSpPr>
        <p:spPr>
          <a:xfrm>
            <a:off x="26528" y="5166997"/>
            <a:ext cx="9057034" cy="461665"/>
          </a:xfrm>
          <a:prstGeom prst="rect">
            <a:avLst/>
          </a:prstGeom>
          <a:noFill/>
        </p:spPr>
        <p:txBody>
          <a:bodyPr wrap="square">
            <a:spAutoFit/>
          </a:bodyPr>
          <a:lstStyle/>
          <a:p>
            <a:r>
              <a:rPr lang="ja-JP" altLang="en-US" sz="2400" dirty="0">
                <a:solidFill>
                  <a:schemeClr val="bg1"/>
                </a:solidFill>
              </a:rPr>
              <a:t>           しゅ                               しゅ</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ja-JP" u="sng">
                <a:solidFill>
                  <a:schemeClr val="bg1"/>
                </a:solidFill>
              </a:rPr>
              <a:t>グロリア（栄光）</a:t>
            </a:r>
            <a:endParaRPr lang="ja-JP" altLang="en-US">
              <a:solidFill>
                <a:schemeClr val="bg1"/>
              </a:solidFill>
            </a:endParaRPr>
          </a:p>
        </p:txBody>
      </p:sp>
      <p:sp>
        <p:nvSpPr>
          <p:cNvPr id="17411" name="コンテンツ プレースホルダー 2"/>
          <p:cNvSpPr>
            <a:spLocks noGrp="1"/>
          </p:cNvSpPr>
          <p:nvPr>
            <p:ph idx="1"/>
          </p:nvPr>
        </p:nvSpPr>
        <p:spPr>
          <a:xfrm>
            <a:off x="395288" y="1600200"/>
            <a:ext cx="8748712" cy="5141913"/>
          </a:xfrm>
        </p:spPr>
        <p:txBody>
          <a:bodyPr/>
          <a:lstStyle/>
          <a:p>
            <a:pPr marL="0" indent="0" eaLnBrk="1" hangingPunct="1">
              <a:lnSpc>
                <a:spcPct val="120000"/>
              </a:lnSpc>
              <a:buFont typeface="Arial" panose="020B0604020202020204" pitchFamily="34" charset="0"/>
              <a:buNone/>
            </a:pPr>
            <a:r>
              <a:rPr lang="ja-JP" altLang="en-US" sz="4400" dirty="0">
                <a:solidFill>
                  <a:schemeClr val="bg1"/>
                </a:solidFill>
              </a:rPr>
              <a:t>主なる神、天の王、全能の父。</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あなたの栄光に感謝します。</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主なる神、神の小羊、父のひとり子</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主イエス・キリスト。</a:t>
            </a:r>
            <a:endParaRPr lang="en-US" altLang="ja-JP" sz="4400" dirty="0">
              <a:solidFill>
                <a:schemeClr val="bg1"/>
              </a:solidFill>
            </a:endParaRPr>
          </a:p>
        </p:txBody>
      </p:sp>
      <p:sp>
        <p:nvSpPr>
          <p:cNvPr id="17412" name="正方形/長方形 3"/>
          <p:cNvSpPr>
            <a:spLocks noChangeArrowheads="1"/>
          </p:cNvSpPr>
          <p:nvPr/>
        </p:nvSpPr>
        <p:spPr bwMode="auto">
          <a:xfrm>
            <a:off x="6875463" y="549275"/>
            <a:ext cx="157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FontTx/>
              <a:buNone/>
            </a:pPr>
            <a:r>
              <a:rPr lang="ja-JP" altLang="en-US" sz="3600">
                <a:solidFill>
                  <a:schemeClr val="bg1"/>
                </a:solidFill>
                <a:latin typeface="Arial" panose="020B0604020202020204" pitchFamily="34" charset="0"/>
              </a:rPr>
              <a:t>（起立）</a:t>
            </a:r>
            <a:endParaRPr lang="ja-JP" altLang="en-US" sz="3600">
              <a:latin typeface="Arial" panose="020B0604020202020204" pitchFamily="34" charset="0"/>
            </a:endParaRPr>
          </a:p>
        </p:txBody>
      </p:sp>
      <p:sp>
        <p:nvSpPr>
          <p:cNvPr id="6" name="テキスト ボックス 5"/>
          <p:cNvSpPr txBox="1"/>
          <p:nvPr/>
        </p:nvSpPr>
        <p:spPr>
          <a:xfrm>
            <a:off x="35496" y="2334142"/>
            <a:ext cx="9057034" cy="461665"/>
          </a:xfrm>
          <a:prstGeom prst="rect">
            <a:avLst/>
          </a:prstGeom>
          <a:noFill/>
        </p:spPr>
        <p:txBody>
          <a:bodyPr wrap="square">
            <a:spAutoFit/>
          </a:bodyPr>
          <a:lstStyle/>
          <a:p>
            <a:r>
              <a:rPr lang="ja-JP" altLang="en-US" sz="2400" dirty="0">
                <a:solidFill>
                  <a:schemeClr val="bg1"/>
                </a:solidFill>
              </a:rPr>
              <a:t>                              えいこう       かんしゃ</a:t>
            </a:r>
          </a:p>
        </p:txBody>
      </p:sp>
      <p:sp>
        <p:nvSpPr>
          <p:cNvPr id="7" name="テキスト ボックス 6"/>
          <p:cNvSpPr txBox="1"/>
          <p:nvPr/>
        </p:nvSpPr>
        <p:spPr>
          <a:xfrm>
            <a:off x="8603" y="3293363"/>
            <a:ext cx="9057034" cy="461665"/>
          </a:xfrm>
          <a:prstGeom prst="rect">
            <a:avLst/>
          </a:prstGeom>
          <a:noFill/>
        </p:spPr>
        <p:txBody>
          <a:bodyPr wrap="square">
            <a:spAutoFit/>
          </a:bodyPr>
          <a:lstStyle/>
          <a:p>
            <a:r>
              <a:rPr lang="ja-JP" altLang="en-US" sz="2400" dirty="0">
                <a:solidFill>
                  <a:schemeClr val="bg1"/>
                </a:solidFill>
              </a:rPr>
              <a:t>     しゅ            かみ    かみ      こひつじ     ちち                         ご</a:t>
            </a:r>
          </a:p>
        </p:txBody>
      </p:sp>
      <p:sp>
        <p:nvSpPr>
          <p:cNvPr id="8" name="テキスト ボックス 7"/>
          <p:cNvSpPr txBox="1"/>
          <p:nvPr/>
        </p:nvSpPr>
        <p:spPr>
          <a:xfrm>
            <a:off x="17566" y="4216729"/>
            <a:ext cx="9057034" cy="461665"/>
          </a:xfrm>
          <a:prstGeom prst="rect">
            <a:avLst/>
          </a:prstGeom>
          <a:noFill/>
        </p:spPr>
        <p:txBody>
          <a:bodyPr wrap="square">
            <a:spAutoFit/>
          </a:bodyPr>
          <a:lstStyle/>
          <a:p>
            <a:r>
              <a:rPr lang="ja-JP" altLang="en-US" sz="2400" dirty="0">
                <a:solidFill>
                  <a:schemeClr val="bg1"/>
                </a:solidFill>
              </a:rPr>
              <a:t>     しゅ</a:t>
            </a:r>
          </a:p>
        </p:txBody>
      </p:sp>
      <p:sp>
        <p:nvSpPr>
          <p:cNvPr id="10" name="テキスト ボックス 9"/>
          <p:cNvSpPr txBox="1"/>
          <p:nvPr/>
        </p:nvSpPr>
        <p:spPr>
          <a:xfrm>
            <a:off x="8597" y="1383880"/>
            <a:ext cx="9057034" cy="461665"/>
          </a:xfrm>
          <a:prstGeom prst="rect">
            <a:avLst/>
          </a:prstGeom>
          <a:noFill/>
        </p:spPr>
        <p:txBody>
          <a:bodyPr wrap="square">
            <a:spAutoFit/>
          </a:bodyPr>
          <a:lstStyle/>
          <a:p>
            <a:r>
              <a:rPr lang="ja-JP" altLang="en-US" sz="2400" dirty="0">
                <a:solidFill>
                  <a:schemeClr val="bg1"/>
                </a:solidFill>
              </a:rPr>
              <a:t>     しゅ            かみ    てん       おう     ぜんのう      ちち</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pPr eaLnBrk="1" hangingPunct="1"/>
            <a:r>
              <a:rPr lang="ja-JP" altLang="ja-JP" u="sng">
                <a:solidFill>
                  <a:schemeClr val="bg1"/>
                </a:solidFill>
              </a:rPr>
              <a:t>グロリア（栄光）</a:t>
            </a:r>
            <a:endParaRPr lang="ja-JP" altLang="en-US">
              <a:solidFill>
                <a:schemeClr val="bg1"/>
              </a:solidFill>
            </a:endParaRPr>
          </a:p>
        </p:txBody>
      </p:sp>
      <p:sp>
        <p:nvSpPr>
          <p:cNvPr id="18435" name="コンテンツ プレースホルダー 2"/>
          <p:cNvSpPr>
            <a:spLocks noGrp="1"/>
          </p:cNvSpPr>
          <p:nvPr>
            <p:ph idx="1"/>
          </p:nvPr>
        </p:nvSpPr>
        <p:spPr>
          <a:xfrm>
            <a:off x="395288" y="1600200"/>
            <a:ext cx="8748712" cy="5257800"/>
          </a:xfrm>
        </p:spPr>
        <p:txBody>
          <a:bodyPr/>
          <a:lstStyle/>
          <a:p>
            <a:pPr marL="0" indent="0">
              <a:lnSpc>
                <a:spcPct val="120000"/>
              </a:lnSpc>
              <a:buNone/>
            </a:pPr>
            <a:r>
              <a:rPr lang="ja-JP" altLang="en-US" sz="4400" dirty="0">
                <a:solidFill>
                  <a:schemeClr val="bg1"/>
                </a:solidFill>
              </a:rPr>
              <a:t>世の罪を取り除く主よ。</a:t>
            </a:r>
          </a:p>
          <a:p>
            <a:pPr marL="0" indent="0" eaLnBrk="1" hangingPunct="1">
              <a:lnSpc>
                <a:spcPct val="120000"/>
              </a:lnSpc>
              <a:buFont typeface="Arial" panose="020B0604020202020204" pitchFamily="34" charset="0"/>
              <a:buNone/>
            </a:pPr>
            <a:r>
              <a:rPr lang="ja-JP" altLang="en-US" sz="4400" dirty="0">
                <a:solidFill>
                  <a:schemeClr val="bg1"/>
                </a:solidFill>
              </a:rPr>
              <a:t>私たちをあわれみ、</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en-US" altLang="ja-JP" sz="4400" dirty="0">
                <a:solidFill>
                  <a:schemeClr val="bg1"/>
                </a:solidFill>
              </a:rPr>
              <a:t>	</a:t>
            </a:r>
            <a:r>
              <a:rPr lang="ja-JP" altLang="en-US" sz="4400" dirty="0">
                <a:solidFill>
                  <a:schemeClr val="bg1"/>
                </a:solidFill>
              </a:rPr>
              <a:t>祈りを聞いてください。</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父の右におられる主。</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en-US" altLang="ja-JP" sz="4400" dirty="0">
                <a:solidFill>
                  <a:schemeClr val="bg1"/>
                </a:solidFill>
              </a:rPr>
              <a:t>	</a:t>
            </a:r>
            <a:r>
              <a:rPr lang="ja-JP" altLang="en-US" sz="4400" dirty="0">
                <a:solidFill>
                  <a:schemeClr val="bg1"/>
                </a:solidFill>
              </a:rPr>
              <a:t>私たちをあわれんでください。</a:t>
            </a:r>
          </a:p>
        </p:txBody>
      </p:sp>
      <p:sp>
        <p:nvSpPr>
          <p:cNvPr id="18436" name="正方形/長方形 3"/>
          <p:cNvSpPr>
            <a:spLocks noChangeArrowheads="1"/>
          </p:cNvSpPr>
          <p:nvPr/>
        </p:nvSpPr>
        <p:spPr bwMode="auto">
          <a:xfrm>
            <a:off x="6875463" y="549275"/>
            <a:ext cx="157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FontTx/>
              <a:buNone/>
            </a:pPr>
            <a:r>
              <a:rPr lang="ja-JP" altLang="en-US" sz="3600">
                <a:solidFill>
                  <a:schemeClr val="bg1"/>
                </a:solidFill>
                <a:latin typeface="Arial" panose="020B0604020202020204" pitchFamily="34" charset="0"/>
              </a:rPr>
              <a:t>（起立）</a:t>
            </a:r>
            <a:endParaRPr lang="ja-JP" altLang="en-US" sz="3600">
              <a:latin typeface="Arial" panose="020B0604020202020204" pitchFamily="34" charset="0"/>
            </a:endParaRPr>
          </a:p>
        </p:txBody>
      </p:sp>
      <p:sp>
        <p:nvSpPr>
          <p:cNvPr id="2" name="テキスト ボックス 1"/>
          <p:cNvSpPr txBox="1"/>
          <p:nvPr/>
        </p:nvSpPr>
        <p:spPr>
          <a:xfrm>
            <a:off x="35496" y="3293367"/>
            <a:ext cx="9057034" cy="461665"/>
          </a:xfrm>
          <a:prstGeom prst="rect">
            <a:avLst/>
          </a:prstGeom>
          <a:noFill/>
        </p:spPr>
        <p:txBody>
          <a:bodyPr wrap="square">
            <a:spAutoFit/>
          </a:bodyPr>
          <a:lstStyle/>
          <a:p>
            <a:r>
              <a:rPr lang="ja-JP" altLang="en-US" sz="2400" dirty="0">
                <a:solidFill>
                  <a:schemeClr val="bg1"/>
                </a:solidFill>
              </a:rPr>
              <a:t>               いの            き</a:t>
            </a:r>
          </a:p>
        </p:txBody>
      </p:sp>
      <p:sp>
        <p:nvSpPr>
          <p:cNvPr id="3" name="テキスト ボックス 2"/>
          <p:cNvSpPr txBox="1"/>
          <p:nvPr/>
        </p:nvSpPr>
        <p:spPr>
          <a:xfrm>
            <a:off x="8603" y="4252588"/>
            <a:ext cx="9057034" cy="461665"/>
          </a:xfrm>
          <a:prstGeom prst="rect">
            <a:avLst/>
          </a:prstGeom>
          <a:noFill/>
        </p:spPr>
        <p:txBody>
          <a:bodyPr wrap="square">
            <a:spAutoFit/>
          </a:bodyPr>
          <a:lstStyle/>
          <a:p>
            <a:r>
              <a:rPr lang="ja-JP" altLang="en-US" sz="2400" dirty="0">
                <a:solidFill>
                  <a:schemeClr val="bg1"/>
                </a:solidFill>
              </a:rPr>
              <a:t>     ちち       みぎ                              しゅ</a:t>
            </a:r>
          </a:p>
        </p:txBody>
      </p:sp>
      <p:sp>
        <p:nvSpPr>
          <p:cNvPr id="4" name="テキスト ボックス 3"/>
          <p:cNvSpPr txBox="1"/>
          <p:nvPr/>
        </p:nvSpPr>
        <p:spPr>
          <a:xfrm>
            <a:off x="17566" y="5175954"/>
            <a:ext cx="9057034" cy="461665"/>
          </a:xfrm>
          <a:prstGeom prst="rect">
            <a:avLst/>
          </a:prstGeom>
          <a:noFill/>
        </p:spPr>
        <p:txBody>
          <a:bodyPr wrap="square">
            <a:spAutoFit/>
          </a:bodyPr>
          <a:lstStyle/>
          <a:p>
            <a:r>
              <a:rPr lang="ja-JP" altLang="en-US" sz="2400" dirty="0">
                <a:solidFill>
                  <a:schemeClr val="bg1"/>
                </a:solidFill>
              </a:rPr>
              <a:t>             わたし</a:t>
            </a:r>
          </a:p>
        </p:txBody>
      </p:sp>
      <p:sp>
        <p:nvSpPr>
          <p:cNvPr id="6" name="テキスト ボックス 5"/>
          <p:cNvSpPr txBox="1"/>
          <p:nvPr/>
        </p:nvSpPr>
        <p:spPr>
          <a:xfrm>
            <a:off x="8597" y="2343105"/>
            <a:ext cx="9057034" cy="461665"/>
          </a:xfrm>
          <a:prstGeom prst="rect">
            <a:avLst/>
          </a:prstGeom>
          <a:noFill/>
        </p:spPr>
        <p:txBody>
          <a:bodyPr wrap="square">
            <a:spAutoFit/>
          </a:bodyPr>
          <a:lstStyle/>
          <a:p>
            <a:r>
              <a:rPr lang="ja-JP" altLang="en-US" sz="2400" dirty="0">
                <a:solidFill>
                  <a:schemeClr val="bg1"/>
                </a:solidFill>
              </a:rPr>
              <a:t>   わたし</a:t>
            </a:r>
          </a:p>
        </p:txBody>
      </p:sp>
      <p:sp>
        <p:nvSpPr>
          <p:cNvPr id="7" name="テキスト ボックス 6"/>
          <p:cNvSpPr txBox="1"/>
          <p:nvPr/>
        </p:nvSpPr>
        <p:spPr>
          <a:xfrm>
            <a:off x="8598" y="1392852"/>
            <a:ext cx="9057034" cy="461665"/>
          </a:xfrm>
          <a:prstGeom prst="rect">
            <a:avLst/>
          </a:prstGeom>
          <a:noFill/>
        </p:spPr>
        <p:txBody>
          <a:bodyPr wrap="square">
            <a:spAutoFit/>
          </a:bodyPr>
          <a:lstStyle/>
          <a:p>
            <a:r>
              <a:rPr lang="ja-JP" altLang="en-US" sz="2400" dirty="0">
                <a:solidFill>
                  <a:schemeClr val="bg1"/>
                </a:solidFill>
              </a:rPr>
              <a:t>      よ         つみ       と       のぞ    しゅ</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ja-JP" u="sng">
                <a:solidFill>
                  <a:schemeClr val="bg1"/>
                </a:solidFill>
              </a:rPr>
              <a:t>グロリア（栄光）</a:t>
            </a:r>
            <a:endParaRPr lang="ja-JP" altLang="en-US">
              <a:solidFill>
                <a:schemeClr val="bg1"/>
              </a:solidFill>
            </a:endParaRPr>
          </a:p>
        </p:txBody>
      </p:sp>
      <p:sp>
        <p:nvSpPr>
          <p:cNvPr id="19459" name="コンテンツ プレースホルダー 2"/>
          <p:cNvSpPr>
            <a:spLocks noGrp="1"/>
          </p:cNvSpPr>
          <p:nvPr>
            <p:ph idx="1"/>
          </p:nvPr>
        </p:nvSpPr>
        <p:spPr>
          <a:xfrm>
            <a:off x="395288" y="1600200"/>
            <a:ext cx="8291512" cy="4525963"/>
          </a:xfrm>
        </p:spPr>
        <p:txBody>
          <a:bodyPr/>
          <a:lstStyle/>
          <a:p>
            <a:pPr marL="0" indent="0" eaLnBrk="1" hangingPunct="1">
              <a:lnSpc>
                <a:spcPct val="120000"/>
              </a:lnSpc>
              <a:buFont typeface="Arial" panose="020B0604020202020204" pitchFamily="34" charset="0"/>
              <a:buNone/>
            </a:pPr>
            <a:r>
              <a:rPr lang="ja-JP" altLang="en-US" sz="4400" dirty="0">
                <a:solidFill>
                  <a:schemeClr val="bg1"/>
                </a:solidFill>
              </a:rPr>
              <a:t>あなただけが聖なる主、</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いと高き　イエス・キリスト。</a:t>
            </a:r>
          </a:p>
          <a:p>
            <a:pPr marL="0" indent="0" eaLnBrk="1" hangingPunct="1">
              <a:lnSpc>
                <a:spcPct val="120000"/>
              </a:lnSpc>
              <a:buFont typeface="Arial" panose="020B0604020202020204" pitchFamily="34" charset="0"/>
              <a:buNone/>
            </a:pPr>
            <a:r>
              <a:rPr lang="ja-JP" altLang="en-US" sz="4400" dirty="0">
                <a:solidFill>
                  <a:schemeClr val="bg1"/>
                </a:solidFill>
              </a:rPr>
              <a:t>あなたは聖霊とともに</a:t>
            </a:r>
            <a:endParaRPr lang="en-US" altLang="ja-JP" sz="4400" dirty="0">
              <a:solidFill>
                <a:schemeClr val="bg1"/>
              </a:solidFill>
            </a:endParaRPr>
          </a:p>
          <a:p>
            <a:pPr marL="0" indent="0" eaLnBrk="1" hangingPunct="1">
              <a:lnSpc>
                <a:spcPct val="120000"/>
              </a:lnSpc>
              <a:buFont typeface="Arial" panose="020B0604020202020204" pitchFamily="34" charset="0"/>
              <a:buNone/>
            </a:pPr>
            <a:r>
              <a:rPr lang="ja-JP" altLang="en-US" sz="4400" dirty="0">
                <a:solidFill>
                  <a:schemeClr val="bg1"/>
                </a:solidFill>
              </a:rPr>
              <a:t>父なる神の栄光のうちに。</a:t>
            </a:r>
          </a:p>
          <a:p>
            <a:pPr marL="0" indent="0" eaLnBrk="1" hangingPunct="1">
              <a:lnSpc>
                <a:spcPct val="120000"/>
              </a:lnSpc>
              <a:buFont typeface="Arial" panose="020B0604020202020204" pitchFamily="34" charset="0"/>
              <a:buNone/>
            </a:pPr>
            <a:r>
              <a:rPr lang="ja-JP" altLang="en-US" sz="4400" dirty="0">
                <a:solidFill>
                  <a:schemeClr val="bg1"/>
                </a:solidFill>
              </a:rPr>
              <a:t>　　　　　　　　　　　　　　　　アーメン</a:t>
            </a:r>
          </a:p>
        </p:txBody>
      </p:sp>
      <p:sp>
        <p:nvSpPr>
          <p:cNvPr id="19460" name="正方形/長方形 3"/>
          <p:cNvSpPr>
            <a:spLocks noChangeArrowheads="1"/>
          </p:cNvSpPr>
          <p:nvPr/>
        </p:nvSpPr>
        <p:spPr bwMode="auto">
          <a:xfrm>
            <a:off x="6875463" y="549275"/>
            <a:ext cx="1570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FontTx/>
              <a:buNone/>
            </a:pPr>
            <a:r>
              <a:rPr lang="ja-JP" altLang="en-US" sz="3600">
                <a:solidFill>
                  <a:schemeClr val="bg1"/>
                </a:solidFill>
                <a:latin typeface="Arial" panose="020B0604020202020204" pitchFamily="34" charset="0"/>
              </a:rPr>
              <a:t>（起立）</a:t>
            </a:r>
            <a:endParaRPr lang="ja-JP" altLang="en-US" sz="3600">
              <a:latin typeface="Arial" panose="020B0604020202020204" pitchFamily="34" charset="0"/>
            </a:endParaRPr>
          </a:p>
        </p:txBody>
      </p:sp>
      <p:sp>
        <p:nvSpPr>
          <p:cNvPr id="8" name="テキスト ボックス 7"/>
          <p:cNvSpPr txBox="1"/>
          <p:nvPr/>
        </p:nvSpPr>
        <p:spPr>
          <a:xfrm>
            <a:off x="8603" y="3293363"/>
            <a:ext cx="9057034" cy="461665"/>
          </a:xfrm>
          <a:prstGeom prst="rect">
            <a:avLst/>
          </a:prstGeom>
          <a:noFill/>
        </p:spPr>
        <p:txBody>
          <a:bodyPr wrap="square">
            <a:spAutoFit/>
          </a:bodyPr>
          <a:lstStyle/>
          <a:p>
            <a:r>
              <a:rPr lang="ja-JP" altLang="en-US" sz="2400" dirty="0">
                <a:solidFill>
                  <a:schemeClr val="bg1"/>
                </a:solidFill>
              </a:rPr>
              <a:t>                             せいれい</a:t>
            </a:r>
          </a:p>
        </p:txBody>
      </p:sp>
      <p:sp>
        <p:nvSpPr>
          <p:cNvPr id="9" name="テキスト ボックス 8"/>
          <p:cNvSpPr txBox="1"/>
          <p:nvPr/>
        </p:nvSpPr>
        <p:spPr>
          <a:xfrm>
            <a:off x="17566" y="4216729"/>
            <a:ext cx="9057034" cy="461665"/>
          </a:xfrm>
          <a:prstGeom prst="rect">
            <a:avLst/>
          </a:prstGeom>
          <a:noFill/>
        </p:spPr>
        <p:txBody>
          <a:bodyPr wrap="square">
            <a:spAutoFit/>
          </a:bodyPr>
          <a:lstStyle/>
          <a:p>
            <a:r>
              <a:rPr lang="ja-JP" altLang="en-US" sz="2400" dirty="0">
                <a:solidFill>
                  <a:schemeClr val="bg1"/>
                </a:solidFill>
              </a:rPr>
              <a:t>     ちち           かみ       えいこう</a:t>
            </a:r>
          </a:p>
        </p:txBody>
      </p:sp>
      <p:sp>
        <p:nvSpPr>
          <p:cNvPr id="11" name="テキスト ボックス 10"/>
          <p:cNvSpPr txBox="1"/>
          <p:nvPr/>
        </p:nvSpPr>
        <p:spPr>
          <a:xfrm>
            <a:off x="8597" y="1410775"/>
            <a:ext cx="9057034" cy="461665"/>
          </a:xfrm>
          <a:prstGeom prst="rect">
            <a:avLst/>
          </a:prstGeom>
          <a:noFill/>
        </p:spPr>
        <p:txBody>
          <a:bodyPr wrap="square">
            <a:spAutoFit/>
          </a:bodyPr>
          <a:lstStyle/>
          <a:p>
            <a:r>
              <a:rPr lang="ja-JP" altLang="en-US" sz="2400" dirty="0">
                <a:solidFill>
                  <a:schemeClr val="bg1"/>
                </a:solidFill>
              </a:rPr>
              <a:t>                                          せい            しゅ</a:t>
            </a:r>
          </a:p>
        </p:txBody>
      </p:sp>
      <p:sp>
        <p:nvSpPr>
          <p:cNvPr id="12" name="テキスト ボックス 11"/>
          <p:cNvSpPr txBox="1"/>
          <p:nvPr/>
        </p:nvSpPr>
        <p:spPr>
          <a:xfrm>
            <a:off x="8596" y="2343108"/>
            <a:ext cx="9057034" cy="461665"/>
          </a:xfrm>
          <a:prstGeom prst="rect">
            <a:avLst/>
          </a:prstGeom>
          <a:noFill/>
        </p:spPr>
        <p:txBody>
          <a:bodyPr wrap="square">
            <a:spAutoFit/>
          </a:bodyPr>
          <a:lstStyle/>
          <a:p>
            <a:r>
              <a:rPr lang="ja-JP" altLang="en-US" sz="2400" dirty="0">
                <a:solidFill>
                  <a:schemeClr val="bg1"/>
                </a:solidFill>
              </a:rPr>
              <a:t>                たか</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p:nvPr/>
        </p:nvSpPr>
        <p:spPr bwMode="auto">
          <a:xfrm>
            <a:off x="52" y="135368"/>
            <a:ext cx="9135058" cy="85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spcBef>
                <a:spcPct val="0"/>
              </a:spcBef>
              <a:buFontTx/>
              <a:buNone/>
            </a:pPr>
            <a:r>
              <a:rPr lang="ja-JP" altLang="en-US" sz="4800" u="sng">
                <a:solidFill>
                  <a:schemeClr val="bg1"/>
                </a:solidFill>
              </a:rPr>
              <a:t>つどいの祈り</a:t>
            </a:r>
            <a:endParaRPr lang="ja-JP" altLang="en-US" sz="4800">
              <a:solidFill>
                <a:schemeClr val="bg1"/>
              </a:solidFill>
            </a:endParaRPr>
          </a:p>
        </p:txBody>
      </p:sp>
      <p:sp>
        <p:nvSpPr>
          <p:cNvPr id="21507" name="コンテンツ プレースホルダー 2"/>
          <p:cNvSpPr>
            <a:spLocks noGrp="1"/>
          </p:cNvSpPr>
          <p:nvPr>
            <p:ph idx="1"/>
          </p:nvPr>
        </p:nvSpPr>
        <p:spPr>
          <a:xfrm>
            <a:off x="0" y="694452"/>
            <a:ext cx="9134968" cy="5905625"/>
          </a:xfrm>
        </p:spPr>
        <p:txBody>
          <a:bodyPr/>
          <a:lstStyle/>
          <a:p>
            <a:pPr marL="0" indent="0" eaLnBrk="1" hangingPunct="1">
              <a:lnSpc>
                <a:spcPct val="150000"/>
              </a:lnSpc>
              <a:spcBef>
                <a:spcPts val="0"/>
              </a:spcBef>
              <a:buFont typeface="Arial" panose="020B0604020202020204" pitchFamily="34" charset="0"/>
              <a:buNone/>
            </a:pPr>
            <a:r>
              <a:rPr lang="ja-JP" altLang="en-US" sz="4400" dirty="0">
                <a:solidFill>
                  <a:srgbClr val="00FFFF"/>
                </a:solidFill>
              </a:rPr>
              <a:t>司）</a:t>
            </a:r>
            <a:r>
              <a:rPr lang="en-US" altLang="ja-JP" sz="4400" dirty="0">
                <a:solidFill>
                  <a:srgbClr val="00FFFF"/>
                </a:solidFill>
              </a:rPr>
              <a:t> </a:t>
            </a:r>
            <a:r>
              <a:rPr lang="ja-JP" altLang="en-US" sz="4400" dirty="0">
                <a:solidFill>
                  <a:srgbClr val="00FFFF"/>
                </a:solidFill>
              </a:rPr>
              <a:t>祈りましょう。</a:t>
            </a:r>
            <a:endParaRPr lang="en-US" altLang="ja-JP" sz="4400" dirty="0">
              <a:solidFill>
                <a:srgbClr val="00FFFF"/>
              </a:solidFill>
            </a:endParaRPr>
          </a:p>
          <a:p>
            <a:pPr marL="0" indent="0">
              <a:lnSpc>
                <a:spcPct val="150000"/>
              </a:lnSpc>
              <a:spcBef>
                <a:spcPts val="0"/>
              </a:spcBef>
              <a:buNone/>
            </a:pPr>
            <a:r>
              <a:rPr lang="ja-JP" altLang="en-US" sz="4400" dirty="0">
                <a:solidFill>
                  <a:schemeClr val="bg1"/>
                </a:solidFill>
                <a:ea typeface="ＭＳ Ｐゴシック" panose="020B0600070205080204" charset="-128"/>
              </a:rPr>
              <a:t>一同）</a:t>
            </a:r>
            <a:r>
              <a:rPr lang="ja-JP" altLang="en-US" sz="4000" dirty="0">
                <a:solidFill>
                  <a:schemeClr val="bg1"/>
                </a:solidFill>
                <a:ea typeface="ＭＳ Ｐゴシック" panose="020B0600070205080204" charset="-128"/>
              </a:rPr>
              <a:t>聖と義である神様。私たちを命の言で満たし、あなたの子としてくださり、御子の復活の証人として歩むことができるようにしてください。</a:t>
            </a:r>
          </a:p>
        </p:txBody>
      </p:sp>
      <p:sp>
        <p:nvSpPr>
          <p:cNvPr id="9" name="テキスト ボックス 8"/>
          <p:cNvSpPr txBox="1"/>
          <p:nvPr/>
        </p:nvSpPr>
        <p:spPr>
          <a:xfrm>
            <a:off x="5148064" y="-57001"/>
            <a:ext cx="994430" cy="461665"/>
          </a:xfrm>
          <a:prstGeom prst="rect">
            <a:avLst/>
          </a:prstGeom>
          <a:noFill/>
        </p:spPr>
        <p:txBody>
          <a:bodyPr wrap="square">
            <a:spAutoFit/>
          </a:bodyPr>
          <a:lstStyle/>
          <a:p>
            <a:r>
              <a:rPr lang="ja-JP" altLang="en-US" sz="2400">
                <a:solidFill>
                  <a:schemeClr val="bg1"/>
                </a:solidFill>
              </a:rPr>
              <a:t>いの</a:t>
            </a:r>
          </a:p>
        </p:txBody>
      </p:sp>
      <p:sp>
        <p:nvSpPr>
          <p:cNvPr id="11" name="テキスト ボックス 23"/>
          <p:cNvSpPr txBox="1">
            <a:spLocks noChangeArrowheads="1"/>
          </p:cNvSpPr>
          <p:nvPr/>
        </p:nvSpPr>
        <p:spPr bwMode="auto">
          <a:xfrm>
            <a:off x="744220" y="1698625"/>
            <a:ext cx="85623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pitchFamily="34" charset="0"/>
                <a:cs typeface="Arial" panose="020B0604020202020204"/>
              </a:rPr>
              <a:t>　　　せい　　ぎ　　　　　　　かみさま　わたし　　　　　いのち　ことば</a:t>
            </a:r>
          </a:p>
        </p:txBody>
      </p:sp>
      <p:sp>
        <p:nvSpPr>
          <p:cNvPr id="12" name="テキスト ボックス 23"/>
          <p:cNvSpPr txBox="1">
            <a:spLocks noChangeArrowheads="1"/>
          </p:cNvSpPr>
          <p:nvPr/>
        </p:nvSpPr>
        <p:spPr bwMode="auto">
          <a:xfrm>
            <a:off x="-24934" y="2660568"/>
            <a:ext cx="915990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a:ea typeface="ＭＳ Ｐゴシック" panose="020B0600070205080204" charset="-128"/>
                <a:cs typeface="Arial" panose="020B0604020202020204"/>
              </a:rPr>
              <a:t>　　　み　　　　　　　　　　　　　　　　こ　　　　　　　　　　　　　　　　　みこ</a:t>
            </a:r>
          </a:p>
        </p:txBody>
      </p:sp>
      <p:sp>
        <p:nvSpPr>
          <p:cNvPr id="8" name="テキスト ボックス 23"/>
          <p:cNvSpPr txBox="1">
            <a:spLocks noChangeArrowheads="1"/>
          </p:cNvSpPr>
          <p:nvPr/>
        </p:nvSpPr>
        <p:spPr bwMode="auto">
          <a:xfrm>
            <a:off x="-1" y="3562871"/>
            <a:ext cx="913496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r>
              <a:rPr lang="ja-JP" altLang="en-US" sz="2400" dirty="0">
                <a:solidFill>
                  <a:schemeClr val="bg1"/>
                </a:solidFill>
                <a:latin typeface="Arial" panose="020B0604020202020204"/>
                <a:ea typeface="ＭＳ Ｐゴシック" panose="020B0600070205080204" charset="-128"/>
                <a:cs typeface="Arial" panose="020B0604020202020204"/>
              </a:rPr>
              <a:t>　　ふっかつ　　しょうにん　　　　　あゆ</a:t>
            </a:r>
          </a:p>
        </p:txBody>
      </p:sp>
      <p:sp>
        <p:nvSpPr>
          <p:cNvPr id="10" name="テキスト ボックス 23"/>
          <p:cNvSpPr txBox="1">
            <a:spLocks noChangeArrowheads="1"/>
          </p:cNvSpPr>
          <p:nvPr/>
        </p:nvSpPr>
        <p:spPr bwMode="auto">
          <a:xfrm>
            <a:off x="0" y="450803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endParaRPr lang="ja-JP" altLang="en-US" sz="2400" dirty="0">
              <a:solidFill>
                <a:schemeClr val="bg1"/>
              </a:solidFill>
              <a:latin typeface="Arial" panose="020B0604020202020204"/>
              <a:ea typeface="ＭＳ Ｐゴシック" panose="020B0600070205080204" charset="-128"/>
              <a:cs typeface="Arial" panose="020B0604020202020204"/>
            </a:endParaRPr>
          </a:p>
        </p:txBody>
      </p:sp>
      <p:sp>
        <p:nvSpPr>
          <p:cNvPr id="2" name="テキスト ボックス 23"/>
          <p:cNvSpPr txBox="1">
            <a:spLocks noChangeArrowheads="1"/>
          </p:cNvSpPr>
          <p:nvPr/>
        </p:nvSpPr>
        <p:spPr bwMode="auto">
          <a:xfrm>
            <a:off x="-24765" y="5419258"/>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spcBef>
                <a:spcPct val="0"/>
              </a:spcBef>
              <a:buNone/>
            </a:pPr>
            <a:endParaRPr lang="ja-JP" altLang="en-US" sz="2400" dirty="0">
              <a:solidFill>
                <a:schemeClr val="bg1"/>
              </a:solidFill>
              <a:latin typeface="Arial" panose="020B0604020202020204"/>
              <a:ea typeface="ＭＳ Ｐゴシック" panose="020B0600070205080204" charset="-128"/>
              <a:cs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txBox="1"/>
          <p:nvPr/>
        </p:nvSpPr>
        <p:spPr bwMode="auto">
          <a:xfrm>
            <a:off x="0" y="219661"/>
            <a:ext cx="91440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ja-JP" altLang="en-US" sz="4800" b="0" i="0" u="sng"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rPr>
              <a:t>つどいの祈り</a:t>
            </a:r>
            <a:endParaRPr kumimoji="1" lang="ja-JP" altLang="en-US" sz="4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endParaRPr>
          </a:p>
        </p:txBody>
      </p:sp>
      <p:sp>
        <p:nvSpPr>
          <p:cNvPr id="21507" name="コンテンツ プレースホルダー 2"/>
          <p:cNvSpPr>
            <a:spLocks noGrp="1"/>
          </p:cNvSpPr>
          <p:nvPr>
            <p:ph idx="1"/>
          </p:nvPr>
        </p:nvSpPr>
        <p:spPr>
          <a:xfrm>
            <a:off x="257" y="1168490"/>
            <a:ext cx="9144000" cy="5636605"/>
          </a:xfrm>
        </p:spPr>
        <p:txBody>
          <a:bodyPr/>
          <a:lstStyle/>
          <a:p>
            <a:pPr marL="0" indent="0">
              <a:lnSpc>
                <a:spcPct val="150000"/>
              </a:lnSpc>
              <a:spcBef>
                <a:spcPts val="0"/>
              </a:spcBef>
              <a:buNone/>
            </a:pPr>
            <a:r>
              <a:rPr lang="ja-JP" altLang="en-US" sz="4400" dirty="0">
                <a:solidFill>
                  <a:schemeClr val="bg1"/>
                </a:solidFill>
                <a:ea typeface="ＭＳ Ｐゴシック" panose="020B0600070205080204" charset="-128"/>
                <a:sym typeface="+mn-ea"/>
              </a:rPr>
              <a:t>あなたと聖霊とともにただ独りの神、永遠の支配者、御子、主イエス・キリストによって祈ります。アーメン</a:t>
            </a:r>
            <a:endParaRPr lang="ja-JP" altLang="en-US" sz="4400" dirty="0">
              <a:solidFill>
                <a:schemeClr val="bg1"/>
              </a:solidFill>
              <a:ea typeface="ＭＳ Ｐゴシック" panose="020B0600070205080204" charset="-128"/>
            </a:endParaRPr>
          </a:p>
          <a:p>
            <a:pPr marL="0" indent="0">
              <a:lnSpc>
                <a:spcPct val="150000"/>
              </a:lnSpc>
              <a:spcBef>
                <a:spcPts val="0"/>
              </a:spcBef>
              <a:buNone/>
            </a:pPr>
            <a:endParaRPr lang="ja-JP" altLang="en-US" dirty="0">
              <a:solidFill>
                <a:schemeClr val="bg1"/>
              </a:solidFill>
              <a:ea typeface="ＭＳ Ｐゴシック" panose="020B0600070205080204" charset="-128"/>
              <a:sym typeface="+mn-ea"/>
            </a:endParaRPr>
          </a:p>
        </p:txBody>
      </p:sp>
      <p:sp>
        <p:nvSpPr>
          <p:cNvPr id="11" name="テキスト ボックス 10"/>
          <p:cNvSpPr txBox="1"/>
          <p:nvPr/>
        </p:nvSpPr>
        <p:spPr>
          <a:xfrm>
            <a:off x="5148064" y="-57001"/>
            <a:ext cx="1354470" cy="461665"/>
          </a:xfrm>
          <a:prstGeom prst="rect">
            <a:avLst/>
          </a:prstGeom>
          <a:noFill/>
        </p:spPr>
        <p:txBody>
          <a:bodyPr wrap="square">
            <a:spAutoFit/>
          </a:bodyPr>
          <a:lstStyle/>
          <a:p>
            <a:r>
              <a:rPr lang="ja-JP" altLang="en-US" sz="2400">
                <a:solidFill>
                  <a:schemeClr val="bg1"/>
                </a:solidFill>
              </a:rPr>
              <a:t>いの</a:t>
            </a:r>
          </a:p>
        </p:txBody>
      </p:sp>
      <p:sp>
        <p:nvSpPr>
          <p:cNvPr id="10" name="テキスト ボックス 9"/>
          <p:cNvSpPr txBox="1"/>
          <p:nvPr/>
        </p:nvSpPr>
        <p:spPr>
          <a:xfrm>
            <a:off x="0" y="3116903"/>
            <a:ext cx="9143999"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いの　　　　　　　</a:t>
            </a:r>
          </a:p>
        </p:txBody>
      </p:sp>
      <p:sp>
        <p:nvSpPr>
          <p:cNvPr id="4" name="テキスト ボックス 9"/>
          <p:cNvSpPr txBox="1"/>
          <p:nvPr/>
        </p:nvSpPr>
        <p:spPr>
          <a:xfrm>
            <a:off x="1270" y="4133943"/>
            <a:ext cx="914273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a:t>
            </a:r>
          </a:p>
        </p:txBody>
      </p:sp>
      <p:sp>
        <p:nvSpPr>
          <p:cNvPr id="6" name="テキスト ボックス 9"/>
          <p:cNvSpPr txBox="1"/>
          <p:nvPr/>
        </p:nvSpPr>
        <p:spPr>
          <a:xfrm>
            <a:off x="74295" y="1105659"/>
            <a:ext cx="914400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　　　　　　　　　せいれい　　　　　　　　　　　　　　ひと　　　　　かみ</a:t>
            </a:r>
          </a:p>
        </p:txBody>
      </p:sp>
      <p:sp>
        <p:nvSpPr>
          <p:cNvPr id="7" name="テキスト ボックス 9"/>
          <p:cNvSpPr txBox="1"/>
          <p:nvPr/>
        </p:nvSpPr>
        <p:spPr>
          <a:xfrm>
            <a:off x="74295" y="2117327"/>
            <a:ext cx="9144000" cy="460375"/>
          </a:xfrm>
          <a:prstGeom prst="rect">
            <a:avLst/>
          </a:prstGeom>
          <a:noFill/>
        </p:spPr>
        <p:txBody>
          <a:bodyPr wrap="square" lIns="91440" tIns="45720" rIns="91440" bIns="45720" anchor="t">
            <a:spAutoFit/>
          </a:bodyPr>
          <a:lstStyle/>
          <a:p>
            <a:r>
              <a:rPr lang="ja-JP" altLang="en-US" sz="2400" dirty="0">
                <a:solidFill>
                  <a:schemeClr val="bg1"/>
                </a:solidFill>
                <a:latin typeface="Arial" panose="020B0604020202020204"/>
                <a:ea typeface="ＭＳ Ｐゴシック" panose="020B0600070205080204" charset="-128"/>
                <a:cs typeface="Arial" panose="020B0604020202020204"/>
              </a:rPr>
              <a:t>えいえん　　　しはいしゃ　　　　みこ　　　 しゅ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214563"/>
            <a:ext cx="8229600" cy="1143000"/>
          </a:xfrm>
        </p:spPr>
        <p:txBody>
          <a:bodyPr rtlCol="0">
            <a:normAutofit fontScale="90000"/>
          </a:bodyPr>
          <a:lstStyle/>
          <a:p>
            <a:pPr eaLnBrk="1" fontAlgn="auto" hangingPunct="1">
              <a:spcAft>
                <a:spcPts val="0"/>
              </a:spcAft>
              <a:defRPr/>
            </a:pPr>
            <a:br>
              <a:rPr lang="en-US" altLang="ja-JP">
                <a:solidFill>
                  <a:schemeClr val="bg1"/>
                </a:solidFill>
              </a:rPr>
            </a:br>
            <a:r>
              <a:rPr lang="ja-JP" altLang="en-US" sz="8900">
                <a:solidFill>
                  <a:schemeClr val="bg1"/>
                </a:solidFill>
              </a:rPr>
              <a:t>聖　書　</a:t>
            </a:r>
            <a:br>
              <a:rPr lang="ja-JP" altLang="ja-JP" sz="9600">
                <a:solidFill>
                  <a:schemeClr val="bg1"/>
                </a:solidFill>
              </a:rPr>
            </a:br>
            <a:endParaRPr lang="ja-JP" altLang="en-US">
              <a:solidFill>
                <a:schemeClr val="bg1"/>
              </a:solidFill>
            </a:endParaRPr>
          </a:p>
        </p:txBody>
      </p:sp>
      <p:sp>
        <p:nvSpPr>
          <p:cNvPr id="24579" name="テキスト ボックス 4"/>
          <p:cNvSpPr txBox="1">
            <a:spLocks noChangeArrowheads="1"/>
          </p:cNvSpPr>
          <p:nvPr/>
        </p:nvSpPr>
        <p:spPr bwMode="auto">
          <a:xfrm>
            <a:off x="3073400" y="1638300"/>
            <a:ext cx="3192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b="1">
                <a:solidFill>
                  <a:schemeClr val="bg1"/>
                </a:solidFill>
              </a:rPr>
              <a:t>せ　い　  　し　ょ</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indent="-342900" algn="ctr">
              <a:spcBef>
                <a:spcPct val="20000"/>
              </a:spcBef>
              <a:buFont typeface="Arial" panose="020B0604020202020204" pitchFamily="34" charset="0"/>
              <a:buNone/>
              <a:defRPr/>
            </a:pPr>
            <a:r>
              <a:rPr lang="en-US" altLang="ja-JP" sz="4000">
                <a:solidFill>
                  <a:schemeClr val="bg1"/>
                </a:solidFill>
                <a:latin typeface="+mn-lt"/>
                <a:ea typeface="+mn-ea"/>
              </a:rPr>
              <a:t>※</a:t>
            </a:r>
            <a:r>
              <a:rPr lang="ja-JP" altLang="en-US" sz="4000">
                <a:solidFill>
                  <a:schemeClr val="bg1"/>
                </a:solidFill>
                <a:latin typeface="+mn-lt"/>
                <a:ea typeface="+mn-ea"/>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a:buNone/>
            </a:pPr>
            <a:r>
              <a:rPr lang="ja-JP" altLang="en-US" sz="5400" u="sng" dirty="0">
                <a:solidFill>
                  <a:schemeClr val="bg1"/>
                </a:solidFill>
                <a:latin typeface="Calibri" panose="020F0502020204030204"/>
                <a:ea typeface="ＭＳ Ｐゴシック" panose="020B0600070205080204" charset="-128"/>
                <a:cs typeface="Calibri" panose="020F0502020204030204"/>
              </a:rPr>
              <a:t>使徒言行録</a:t>
            </a:r>
          </a:p>
          <a:p>
            <a:pPr algn="ctr">
              <a:buNone/>
            </a:pPr>
            <a:r>
              <a:rPr lang="en-US" altLang="ja-JP" sz="5400" dirty="0">
                <a:solidFill>
                  <a:schemeClr val="bg1"/>
                </a:solidFill>
                <a:latin typeface="Calibri" panose="020F0502020204030204"/>
                <a:ea typeface="ＭＳ Ｐゴシック" panose="020B0600070205080204" charset="-128"/>
                <a:cs typeface="Calibri" panose="020F0502020204030204"/>
              </a:rPr>
              <a:t>3</a:t>
            </a:r>
            <a:r>
              <a:rPr lang="ja-JP" altLang="en-US" sz="5400" dirty="0">
                <a:solidFill>
                  <a:schemeClr val="bg1"/>
                </a:solidFill>
                <a:latin typeface="Calibri" panose="020F0502020204030204"/>
                <a:ea typeface="ＭＳ Ｐゴシック" panose="020B0600070205080204" charset="-128"/>
                <a:cs typeface="Calibri" panose="020F0502020204030204"/>
              </a:rPr>
              <a:t>章</a:t>
            </a:r>
            <a:r>
              <a:rPr lang="en-US" altLang="ja-JP" sz="5400" dirty="0">
                <a:solidFill>
                  <a:schemeClr val="bg1"/>
                </a:solidFill>
                <a:latin typeface="Calibri" panose="020F0502020204030204"/>
                <a:ea typeface="ＭＳ Ｐゴシック" panose="020B0600070205080204" charset="-128"/>
                <a:cs typeface="Calibri" panose="020F0502020204030204"/>
              </a:rPr>
              <a:t>12</a:t>
            </a:r>
            <a:r>
              <a:rPr lang="ja-JP" altLang="en-US" sz="5400" dirty="0">
                <a:solidFill>
                  <a:schemeClr val="bg1"/>
                </a:solidFill>
                <a:latin typeface="Calibri" panose="020F0502020204030204"/>
                <a:ea typeface="ＭＳ Ｐゴシック" panose="020B0600070205080204" charset="-128"/>
                <a:cs typeface="Calibri" panose="020F0502020204030204"/>
              </a:rPr>
              <a:t>～</a:t>
            </a:r>
            <a:r>
              <a:rPr lang="en-US" altLang="ja-JP" sz="5400" dirty="0">
                <a:solidFill>
                  <a:schemeClr val="bg1"/>
                </a:solidFill>
                <a:latin typeface="Calibri" panose="020F0502020204030204"/>
                <a:ea typeface="ＭＳ Ｐゴシック" panose="020B0600070205080204" charset="-128"/>
                <a:cs typeface="Calibri" panose="020F0502020204030204"/>
              </a:rPr>
              <a:t>19</a:t>
            </a:r>
            <a:r>
              <a:rPr lang="ja-JP" altLang="en-US" sz="5400" dirty="0">
                <a:solidFill>
                  <a:schemeClr val="bg1"/>
                </a:solidFill>
                <a:latin typeface="Calibri" panose="020F0502020204030204"/>
                <a:ea typeface="ＭＳ Ｐゴシック" panose="020B0600070205080204" charset="-128"/>
                <a:cs typeface="Calibri" panose="020F0502020204030204"/>
              </a:rPr>
              <a:t>節</a:t>
            </a:r>
            <a:endParaRPr lang="en-US" altLang="ja-JP" sz="5400" dirty="0">
              <a:solidFill>
                <a:schemeClr val="bg1"/>
              </a:solidFill>
              <a:latin typeface="Calibri" panose="020F0502020204030204"/>
              <a:ea typeface="ＭＳ Ｐゴシック" panose="020B0600070205080204" charset="-128"/>
              <a:cs typeface="Calibri" panose="020F0502020204030204"/>
            </a:endParaRPr>
          </a:p>
          <a:p>
            <a:pPr algn="ctr">
              <a:buNone/>
            </a:pPr>
            <a:endParaRPr lang="en-US" altLang="ja-JP" sz="2000" dirty="0">
              <a:solidFill>
                <a:schemeClr val="bg1"/>
              </a:solidFill>
            </a:endParaRPr>
          </a:p>
          <a:p>
            <a:pPr algn="ctr" eaLnBrk="1" hangingPunct="1">
              <a:buFont typeface="Arial" panose="020B0604020202020204" pitchFamily="34" charset="0"/>
              <a:buNone/>
            </a:pPr>
            <a:r>
              <a:rPr lang="ja-JP" altLang="en-US" sz="4000" dirty="0">
                <a:solidFill>
                  <a:schemeClr val="bg1"/>
                </a:solidFill>
                <a:latin typeface="Calibri" panose="020F0502020204030204"/>
                <a:ea typeface="ＭＳ Ｐゴシック" panose="020B0600070205080204" charset="-128"/>
                <a:cs typeface="Calibri" panose="020F0502020204030204"/>
              </a:rPr>
              <a:t>（新約聖書　</a:t>
            </a:r>
            <a:r>
              <a:rPr lang="en-US" altLang="ja-JP" sz="4000" dirty="0">
                <a:solidFill>
                  <a:schemeClr val="bg1"/>
                </a:solidFill>
                <a:latin typeface="Calibri" panose="020F0502020204030204"/>
                <a:ea typeface="ＭＳ Ｐゴシック" panose="020B0600070205080204" charset="-128"/>
                <a:cs typeface="Calibri" panose="020F0502020204030204"/>
              </a:rPr>
              <a:t>218</a:t>
            </a:r>
            <a:r>
              <a:rPr lang="ja-JP" altLang="en-US" sz="4000" dirty="0">
                <a:solidFill>
                  <a:schemeClr val="bg1"/>
                </a:solidFill>
                <a:latin typeface="Calibri" panose="020F0502020204030204"/>
                <a:ea typeface="ＭＳ Ｐゴシック" panose="020B0600070205080204" charset="-128"/>
                <a:cs typeface="Calibri" panose="020F0502020204030204"/>
              </a:rPr>
              <a:t>ページ）</a:t>
            </a:r>
          </a:p>
        </p:txBody>
      </p:sp>
      <p:sp>
        <p:nvSpPr>
          <p:cNvPr id="9" name="テキスト ボックス 8"/>
          <p:cNvSpPr txBox="1"/>
          <p:nvPr/>
        </p:nvSpPr>
        <p:spPr>
          <a:xfrm>
            <a:off x="1934040" y="4637813"/>
            <a:ext cx="2952328" cy="460375"/>
          </a:xfrm>
          <a:prstGeom prst="rect">
            <a:avLst/>
          </a:prstGeom>
          <a:noFill/>
        </p:spPr>
        <p:txBody>
          <a:bodyPr wrap="square">
            <a:spAutoFit/>
          </a:bodyPr>
          <a:lstStyle/>
          <a:p>
            <a:r>
              <a:rPr lang="ja-JP" altLang="en-US" sz="2400" dirty="0">
                <a:solidFill>
                  <a:schemeClr val="bg1"/>
                </a:solidFill>
              </a:rPr>
              <a:t> 　しんやくせいしょ</a:t>
            </a:r>
          </a:p>
        </p:txBody>
      </p:sp>
      <p:sp>
        <p:nvSpPr>
          <p:cNvPr id="10" name="テキスト ボックス 9"/>
          <p:cNvSpPr txBox="1"/>
          <p:nvPr/>
        </p:nvSpPr>
        <p:spPr>
          <a:xfrm>
            <a:off x="2038024" y="5672955"/>
            <a:ext cx="4262168" cy="461665"/>
          </a:xfrm>
          <a:prstGeom prst="rect">
            <a:avLst/>
          </a:prstGeom>
          <a:noFill/>
        </p:spPr>
        <p:txBody>
          <a:bodyPr wrap="square">
            <a:spAutoFit/>
          </a:bodyPr>
          <a:lstStyle/>
          <a:p>
            <a:r>
              <a:rPr lang="ja-JP" altLang="en-US" sz="2400">
                <a:solidFill>
                  <a:schemeClr val="bg1"/>
                </a:solidFill>
              </a:rPr>
              <a:t>てもと　　　せいしょ　　　　ひら</a:t>
            </a:r>
          </a:p>
        </p:txBody>
      </p:sp>
      <p:sp>
        <p:nvSpPr>
          <p:cNvPr id="11" name="テキスト ボックス 10"/>
          <p:cNvSpPr txBox="1"/>
          <p:nvPr/>
        </p:nvSpPr>
        <p:spPr>
          <a:xfrm>
            <a:off x="2251075" y="2347595"/>
            <a:ext cx="5235575" cy="460375"/>
          </a:xfrm>
          <a:prstGeom prst="rect">
            <a:avLst/>
          </a:prstGeom>
          <a:noFill/>
        </p:spPr>
        <p:txBody>
          <a:bodyPr wrap="square" lIns="91440" tIns="45720" rIns="91440" bIns="45720" anchor="t">
            <a:spAutoFit/>
          </a:bodyPr>
          <a:lstStyle/>
          <a:p>
            <a:r>
              <a:rPr lang="ja-JP" altLang="en-US" sz="2400">
                <a:solidFill>
                  <a:schemeClr val="bg1"/>
                </a:solidFill>
                <a:cs typeface="Arial" panose="020B0604020202020204"/>
              </a:rPr>
              <a:t>　　　　　　しとげんこうろく</a:t>
            </a:r>
          </a:p>
        </p:txBody>
      </p:sp>
      <p:sp>
        <p:nvSpPr>
          <p:cNvPr id="12" name="テキスト ボックス 3"/>
          <p:cNvSpPr txBox="1">
            <a:spLocks noChangeArrowheads="1"/>
          </p:cNvSpPr>
          <p:nvPr/>
        </p:nvSpPr>
        <p:spPr bwMode="auto">
          <a:xfrm>
            <a:off x="266799" y="3445298"/>
            <a:ext cx="8633261" cy="398780"/>
          </a:xfrm>
          <a:prstGeom prst="rect">
            <a:avLst/>
          </a:prstGeom>
          <a:noFill/>
          <a:ln w="9525">
            <a:noFill/>
            <a:miter lim="800000"/>
          </a:ln>
        </p:spPr>
        <p:txBody>
          <a:bodyPr wrap="square" lIns="91440" tIns="45720" rIns="91440" bIns="45720" anchor="t">
            <a:spAutoFit/>
          </a:bodyPr>
          <a:lstStyle/>
          <a:p>
            <a:r>
              <a:rPr lang="ja-JP" altLang="en-US" sz="2000" b="1" dirty="0">
                <a:solidFill>
                  <a:schemeClr val="bg1"/>
                </a:solidFill>
                <a:latin typeface="Calibri" panose="020F0502020204030204"/>
                <a:ea typeface="ＭＳ Ｐゴシック" panose="020B0600070205080204" charset="-128"/>
                <a:cs typeface="Calibri" panose="020F0502020204030204"/>
              </a:rPr>
              <a:t>　　　　　　  　　　　　　  　　　   しょう　 　　　　　　　             せつ　　　</a:t>
            </a:r>
          </a:p>
        </p:txBody>
      </p:sp>
      <p:sp>
        <p:nvSpPr>
          <p:cNvPr id="4" name="タイトル 1"/>
          <p:cNvSpPr>
            <a:spLocks noGrp="1"/>
          </p:cNvSpPr>
          <p:nvPr>
            <p:ph type="title"/>
          </p:nvPr>
        </p:nvSpPr>
        <p:spPr>
          <a:xfrm>
            <a:off x="468313" y="549275"/>
            <a:ext cx="8229600" cy="1143000"/>
          </a:xfrm>
        </p:spPr>
        <p:txBody>
          <a:bodyPr/>
          <a:lstStyle/>
          <a:p>
            <a:pPr eaLnBrk="1" hangingPunct="1"/>
            <a:r>
              <a:rPr lang="ja-JP" altLang="en-US" sz="7200" u="sng">
                <a:solidFill>
                  <a:schemeClr val="bg1"/>
                </a:solidFill>
              </a:rPr>
              <a:t>第一の朗読</a:t>
            </a:r>
            <a:endParaRPr lang="ja-JP" altLang="en-US" sz="3200" u="sng">
              <a:solidFill>
                <a:schemeClr val="bg1"/>
              </a:solidFill>
            </a:endParaRPr>
          </a:p>
        </p:txBody>
      </p:sp>
      <p:sp>
        <p:nvSpPr>
          <p:cNvPr id="5" name="テキスト ボックス 4"/>
          <p:cNvSpPr txBox="1"/>
          <p:nvPr/>
        </p:nvSpPr>
        <p:spPr>
          <a:xfrm>
            <a:off x="2411760" y="249237"/>
            <a:ext cx="4680520" cy="460375"/>
          </a:xfrm>
          <a:prstGeom prst="rect">
            <a:avLst/>
          </a:prstGeom>
          <a:noFill/>
        </p:spPr>
        <p:txBody>
          <a:bodyPr wrap="square">
            <a:spAutoFit/>
          </a:bodyPr>
          <a:lstStyle/>
          <a:p>
            <a:r>
              <a:rPr lang="ja-JP" altLang="en-US" sz="2400">
                <a:solidFill>
                  <a:schemeClr val="bg1"/>
                </a:solidFill>
              </a:rPr>
              <a:t> だ い いち                ろ う ど 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p:nvPr/>
        </p:nvSpPr>
        <p:spPr bwMode="auto">
          <a:xfrm>
            <a:off x="0" y="2286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eaLnBrk="1" hangingPunct="1">
              <a:spcBef>
                <a:spcPct val="0"/>
              </a:spcBef>
              <a:buFontTx/>
              <a:buNone/>
            </a:pPr>
            <a:br>
              <a:rPr lang="en-US" altLang="ja-JP" sz="4400">
                <a:solidFill>
                  <a:schemeClr val="bg1"/>
                </a:solidFill>
              </a:rPr>
            </a:br>
            <a:r>
              <a:rPr lang="ja-JP" altLang="ja-JP" sz="6600">
                <a:solidFill>
                  <a:schemeClr val="bg1"/>
                </a:solidFill>
              </a:rPr>
              <a:t>前</a:t>
            </a:r>
            <a:r>
              <a:rPr lang="en-US" altLang="ja-JP" sz="6600">
                <a:solidFill>
                  <a:schemeClr val="bg1"/>
                </a:solidFill>
              </a:rPr>
              <a:t>  </a:t>
            </a:r>
            <a:r>
              <a:rPr lang="ja-JP" altLang="ja-JP" sz="6600">
                <a:solidFill>
                  <a:schemeClr val="bg1"/>
                </a:solidFill>
              </a:rPr>
              <a:t>奏</a:t>
            </a:r>
            <a:br>
              <a:rPr lang="ja-JP" altLang="ja-JP" sz="4400">
                <a:solidFill>
                  <a:schemeClr val="bg1"/>
                </a:solidFill>
              </a:rPr>
            </a:br>
            <a:endParaRPr lang="ja-JP" altLang="en-US" sz="4400">
              <a:solidFill>
                <a:schemeClr val="bg1"/>
              </a:solidFill>
            </a:endParaRPr>
          </a:p>
        </p:txBody>
      </p:sp>
      <p:sp>
        <p:nvSpPr>
          <p:cNvPr id="7" name="テキスト ボックス 4"/>
          <p:cNvSpPr txBox="1">
            <a:spLocks noChangeArrowheads="1"/>
          </p:cNvSpPr>
          <p:nvPr/>
        </p:nvSpPr>
        <p:spPr bwMode="auto">
          <a:xfrm>
            <a:off x="0" y="188691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algn="ctr" eaLnBrk="1" hangingPunct="1">
              <a:spcBef>
                <a:spcPct val="0"/>
              </a:spcBef>
              <a:buFontTx/>
              <a:buNone/>
            </a:pPr>
            <a:r>
              <a:rPr lang="ja-JP" altLang="en-US" sz="2400" b="1">
                <a:solidFill>
                  <a:schemeClr val="bg1"/>
                </a:solidFill>
              </a:rPr>
              <a:t>ぜ　ん　　そ　う</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33" y="12340"/>
            <a:ext cx="9125567" cy="692696"/>
          </a:xfrm>
        </p:spPr>
        <p:txBody>
          <a:bodyPr/>
          <a:lstStyle/>
          <a:p>
            <a:r>
              <a:rPr lang="ja-JP" altLang="ja-JP" sz="4000" u="sng" dirty="0">
                <a:solidFill>
                  <a:schemeClr val="bg1"/>
                </a:solidFill>
                <a:ea typeface="ＭＳ Ｐゴシック" panose="020B0600070205080204" charset="-128"/>
              </a:rPr>
              <a:t>第１朗読</a:t>
            </a:r>
            <a:r>
              <a:rPr lang="ja-JP" altLang="en-US" sz="4000" u="sng" dirty="0">
                <a:solidFill>
                  <a:schemeClr val="bg1"/>
                </a:solidFill>
                <a:ea typeface="ＭＳ Ｐゴシック" panose="020B0600070205080204" charset="-128"/>
              </a:rPr>
              <a:t> </a:t>
            </a:r>
            <a:r>
              <a:rPr sz="4000" u="sng">
                <a:solidFill>
                  <a:schemeClr val="bg1"/>
                </a:solidFill>
                <a:ea typeface="ＭＳ Ｐゴシック" panose="020B0600070205080204" charset="-128"/>
              </a:rPr>
              <a:t>使徒言行録3:12〜19 (新218)</a:t>
            </a:r>
          </a:p>
        </p:txBody>
      </p:sp>
      <p:sp>
        <p:nvSpPr>
          <p:cNvPr id="3" name="コンテンツ プレースホルダー 2"/>
          <p:cNvSpPr>
            <a:spLocks noGrp="1"/>
          </p:cNvSpPr>
          <p:nvPr>
            <p:ph idx="1"/>
          </p:nvPr>
        </p:nvSpPr>
        <p:spPr>
          <a:xfrm>
            <a:off x="0" y="705037"/>
            <a:ext cx="9144000" cy="6152963"/>
          </a:xfrm>
        </p:spPr>
        <p:txBody>
          <a:bodyPr/>
          <a:lstStyle/>
          <a:p>
            <a:pPr marL="0" indent="0" algn="just">
              <a:spcBef>
                <a:spcPts val="0"/>
              </a:spcBef>
              <a:buNone/>
            </a:pPr>
            <a:r>
              <a:rPr sz="4000" dirty="0">
                <a:solidFill>
                  <a:schemeClr val="bg1"/>
                </a:solidFill>
                <a:ea typeface="ＭＳ Ｐゴシック" panose="020B0600070205080204" charset="-128"/>
              </a:rPr>
              <a:t>3：12これを見たペトロは、民衆に言った。「イスラエルの人たち、なぜこのことに驚くのですか。また、わたしたちがまるで自分の力や信心によって、この人を歩かせたかのように、なぜ、わたしたちを見つめるのですか。 13アブラハムの神、イサクの神、ヤコブの神、わたしたちの先祖の神は、その僕イエスに栄光をお与えになりました。ところが、あなたがたはこのイエスを引き渡し、</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33" y="12340"/>
            <a:ext cx="9125567" cy="692696"/>
          </a:xfrm>
        </p:spPr>
        <p:txBody>
          <a:bodyPr/>
          <a:lstStyle/>
          <a:p>
            <a:r>
              <a:rPr lang="ja-JP" altLang="ja-JP" sz="4000" u="sng" dirty="0">
                <a:solidFill>
                  <a:schemeClr val="bg1"/>
                </a:solidFill>
                <a:ea typeface="ＭＳ Ｐゴシック" panose="020B0600070205080204" charset="-128"/>
              </a:rPr>
              <a:t>第１朗読</a:t>
            </a:r>
            <a:r>
              <a:rPr lang="ja-JP" altLang="en-US" sz="4000" u="sng" dirty="0">
                <a:solidFill>
                  <a:schemeClr val="bg1"/>
                </a:solidFill>
                <a:ea typeface="ＭＳ Ｐゴシック" panose="020B0600070205080204" charset="-128"/>
              </a:rPr>
              <a:t> </a:t>
            </a:r>
            <a:r>
              <a:rPr sz="4000" u="sng">
                <a:solidFill>
                  <a:schemeClr val="bg1"/>
                </a:solidFill>
                <a:ea typeface="ＭＳ Ｐゴシック" panose="020B0600070205080204" charset="-128"/>
              </a:rPr>
              <a:t>使徒言行録3:12〜19 (新218)</a:t>
            </a:r>
          </a:p>
        </p:txBody>
      </p:sp>
      <p:sp>
        <p:nvSpPr>
          <p:cNvPr id="3" name="コンテンツ プレースホルダー 2"/>
          <p:cNvSpPr>
            <a:spLocks noGrp="1"/>
          </p:cNvSpPr>
          <p:nvPr>
            <p:ph idx="1"/>
          </p:nvPr>
        </p:nvSpPr>
        <p:spPr>
          <a:xfrm>
            <a:off x="0" y="705037"/>
            <a:ext cx="9144000" cy="6152963"/>
          </a:xfrm>
        </p:spPr>
        <p:txBody>
          <a:bodyPr/>
          <a:lstStyle/>
          <a:p>
            <a:pPr marL="0" indent="0" algn="just">
              <a:spcBef>
                <a:spcPts val="0"/>
              </a:spcBef>
              <a:buNone/>
            </a:pPr>
            <a:r>
              <a:rPr sz="4000" dirty="0">
                <a:solidFill>
                  <a:schemeClr val="bg1"/>
                </a:solidFill>
                <a:ea typeface="ＭＳ Ｐゴシック" panose="020B0600070205080204" charset="-128"/>
              </a:rPr>
              <a:t>ピラトが釈放しようと決めていたのに、その面前でこの方を拒みました。 14聖なる正しい方を拒んで、人殺しの男を赦すように要求したのです。 15あなたがたは、命への導き手である方を殺してしまいましたが、神はこの方を死者の中から復活させてくださいました。わたしたちは、このことの証人です。 16あなたがたの見て知っているこの人を、イエスの名が強くしました。</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33" y="12340"/>
            <a:ext cx="9125567" cy="692696"/>
          </a:xfrm>
        </p:spPr>
        <p:txBody>
          <a:bodyPr/>
          <a:lstStyle/>
          <a:p>
            <a:r>
              <a:rPr lang="ja-JP" altLang="ja-JP" sz="4000" u="sng" dirty="0">
                <a:solidFill>
                  <a:schemeClr val="bg1"/>
                </a:solidFill>
                <a:ea typeface="ＭＳ Ｐゴシック" panose="020B0600070205080204" charset="-128"/>
              </a:rPr>
              <a:t>第１朗読</a:t>
            </a:r>
            <a:r>
              <a:rPr lang="ja-JP" altLang="en-US" sz="4000" u="sng" dirty="0">
                <a:solidFill>
                  <a:schemeClr val="bg1"/>
                </a:solidFill>
                <a:ea typeface="ＭＳ Ｐゴシック" panose="020B0600070205080204" charset="-128"/>
              </a:rPr>
              <a:t> </a:t>
            </a:r>
            <a:r>
              <a:rPr sz="4000" u="sng">
                <a:solidFill>
                  <a:schemeClr val="bg1"/>
                </a:solidFill>
                <a:ea typeface="ＭＳ Ｐゴシック" panose="020B0600070205080204" charset="-128"/>
              </a:rPr>
              <a:t>使徒言行録3:12〜19 (新218)</a:t>
            </a:r>
          </a:p>
        </p:txBody>
      </p:sp>
      <p:sp>
        <p:nvSpPr>
          <p:cNvPr id="3" name="コンテンツ プレースホルダー 2"/>
          <p:cNvSpPr>
            <a:spLocks noGrp="1"/>
          </p:cNvSpPr>
          <p:nvPr>
            <p:ph idx="1"/>
          </p:nvPr>
        </p:nvSpPr>
        <p:spPr>
          <a:xfrm>
            <a:off x="0" y="705037"/>
            <a:ext cx="9144000" cy="6152963"/>
          </a:xfrm>
        </p:spPr>
        <p:txBody>
          <a:bodyPr/>
          <a:lstStyle/>
          <a:p>
            <a:pPr marL="0" indent="0" algn="just">
              <a:spcBef>
                <a:spcPts val="0"/>
              </a:spcBef>
              <a:buNone/>
            </a:pPr>
            <a:r>
              <a:rPr sz="4000" dirty="0">
                <a:solidFill>
                  <a:schemeClr val="bg1"/>
                </a:solidFill>
                <a:ea typeface="ＭＳ Ｐゴシック" panose="020B0600070205080204" charset="-128"/>
              </a:rPr>
              <a:t>それは、その名を信じる信仰によるものです。イエスによる信仰が、あなたがた一同の前でこの人を完全にいやしたのです。 17ところで、兄弟たち、あなたがたがあんなことをしてしまったのは、指導者たちと同様に無知のためであったと、わたしには分かっています。 18しかし、神はすべての預言者の口を通して予告しておられたメシアの苦しみを、このようにして実現なさったのです。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33" y="12340"/>
            <a:ext cx="9125567" cy="692696"/>
          </a:xfrm>
        </p:spPr>
        <p:txBody>
          <a:bodyPr/>
          <a:lstStyle/>
          <a:p>
            <a:r>
              <a:rPr lang="ja-JP" altLang="ja-JP" sz="4000" u="sng" dirty="0">
                <a:solidFill>
                  <a:schemeClr val="bg1"/>
                </a:solidFill>
                <a:ea typeface="ＭＳ Ｐゴシック" panose="020B0600070205080204" charset="-128"/>
              </a:rPr>
              <a:t>第１朗読</a:t>
            </a:r>
            <a:r>
              <a:rPr lang="ja-JP" altLang="en-US" sz="4000" u="sng" dirty="0">
                <a:solidFill>
                  <a:schemeClr val="bg1"/>
                </a:solidFill>
                <a:ea typeface="ＭＳ Ｐゴシック" panose="020B0600070205080204" charset="-128"/>
              </a:rPr>
              <a:t> </a:t>
            </a:r>
            <a:r>
              <a:rPr sz="4000" u="sng">
                <a:solidFill>
                  <a:schemeClr val="bg1"/>
                </a:solidFill>
                <a:ea typeface="ＭＳ Ｐゴシック" panose="020B0600070205080204" charset="-128"/>
              </a:rPr>
              <a:t>使徒言行録3:12〜19 (新218)</a:t>
            </a:r>
          </a:p>
        </p:txBody>
      </p:sp>
      <p:sp>
        <p:nvSpPr>
          <p:cNvPr id="3" name="コンテンツ プレースホルダー 2"/>
          <p:cNvSpPr>
            <a:spLocks noGrp="1"/>
          </p:cNvSpPr>
          <p:nvPr>
            <p:ph idx="1"/>
          </p:nvPr>
        </p:nvSpPr>
        <p:spPr>
          <a:xfrm>
            <a:off x="0" y="705037"/>
            <a:ext cx="9144000" cy="6152963"/>
          </a:xfrm>
        </p:spPr>
        <p:txBody>
          <a:bodyPr/>
          <a:lstStyle/>
          <a:p>
            <a:pPr marL="0" indent="0" algn="just">
              <a:spcBef>
                <a:spcPts val="0"/>
              </a:spcBef>
              <a:buNone/>
            </a:pPr>
            <a:r>
              <a:rPr sz="4000" dirty="0">
                <a:solidFill>
                  <a:schemeClr val="bg1"/>
                </a:solidFill>
                <a:ea typeface="ＭＳ Ｐゴシック" panose="020B0600070205080204" charset="-128"/>
              </a:rPr>
              <a:t> 19だから、自分の罪が消し去られるように、悔い改めて立ち帰りなさい。</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8313" y="549275"/>
            <a:ext cx="8229600" cy="1143000"/>
          </a:xfrm>
        </p:spPr>
        <p:txBody>
          <a:bodyPr/>
          <a:lstStyle/>
          <a:p>
            <a:pPr eaLnBrk="1" hangingPunct="1"/>
            <a:r>
              <a:rPr lang="ja-JP" altLang="en-US" sz="7200" u="sng" dirty="0">
                <a:solidFill>
                  <a:schemeClr val="bg1"/>
                </a:solidFill>
              </a:rPr>
              <a:t>第二の朗読</a:t>
            </a:r>
            <a:endParaRPr lang="ja-JP" altLang="en-US" sz="3200" u="sng" dirty="0">
              <a:solidFill>
                <a:schemeClr val="bg1"/>
              </a:solidFill>
            </a:endParaRPr>
          </a:p>
        </p:txBody>
      </p:sp>
      <p:sp>
        <p:nvSpPr>
          <p:cNvPr id="8" name="コンテンツ プレースホルダ 5"/>
          <p:cNvSpPr txBox="1"/>
          <p:nvPr/>
        </p:nvSpPr>
        <p:spPr bwMode="auto">
          <a:xfrm>
            <a:off x="0" y="5961063"/>
            <a:ext cx="9144000" cy="896937"/>
          </a:xfrm>
          <a:prstGeom prst="rect">
            <a:avLst/>
          </a:prstGeom>
          <a:noFill/>
          <a:ln w="9525">
            <a:noFill/>
            <a:miter lim="800000"/>
          </a:ln>
        </p:spPr>
        <p:txBody>
          <a:bodyP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en-US" altLang="ja-JP"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a:t>
            </a:r>
            <a:r>
              <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 お手元の聖書をお開きください。</a:t>
            </a:r>
          </a:p>
        </p:txBody>
      </p:sp>
      <p:sp>
        <p:nvSpPr>
          <p:cNvPr id="27653" name="コンテンツ プレースホルダー 2"/>
          <p:cNvSpPr>
            <a:spLocks noGrp="1"/>
          </p:cNvSpPr>
          <p:nvPr/>
        </p:nvSpPr>
        <p:spPr bwMode="auto">
          <a:xfrm>
            <a:off x="0" y="2648903"/>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ja-JP" sz="5400" u="sng" dirty="0">
                <a:solidFill>
                  <a:prstClr val="white"/>
                </a:solidFill>
              </a:rPr>
              <a:t>ヨハネの</a:t>
            </a:r>
            <a:r>
              <a:rPr sz="5400" u="sng" dirty="0">
                <a:solidFill>
                  <a:prstClr val="white"/>
                </a:solidFill>
              </a:rPr>
              <a:t>手紙</a:t>
            </a:r>
            <a:r>
              <a:rPr lang="en-US" sz="5400" u="sng" dirty="0">
                <a:solidFill>
                  <a:prstClr val="white"/>
                </a:solidFill>
              </a:rPr>
              <a:t>Ⅰ</a:t>
            </a:r>
            <a:endParaRPr sz="5400" u="sng" dirty="0">
              <a:solidFill>
                <a:prstClr val="white"/>
              </a:solidFill>
            </a:endParaRPr>
          </a:p>
          <a:p>
            <a:pPr lvl="0" algn="ctr">
              <a:buNone/>
              <a:defRPr/>
            </a:pPr>
            <a:r>
              <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3</a:t>
            </a:r>
            <a:r>
              <a:rPr kumimoji="1" lang="ja-JP" altLang="en-US"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章</a:t>
            </a:r>
            <a:r>
              <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1</a:t>
            </a:r>
            <a:r>
              <a:rPr kumimoji="1" lang="ja-JP" altLang="en-US"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a:t>
            </a:r>
            <a:r>
              <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7</a:t>
            </a:r>
            <a:r>
              <a:rPr sz="5400" b="0" i="0" u="none" strike="noStrike" cap="none" spc="0" normalizeH="0" baseline="0" dirty="0">
                <a:solidFill>
                  <a:prstClr val="white"/>
                </a:solidFill>
              </a:rPr>
              <a:t>節</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1" lang="en-US" altLang="ja-JP" sz="2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（新約聖書 ４４３ ページ）</a:t>
            </a:r>
          </a:p>
        </p:txBody>
      </p:sp>
      <p:sp>
        <p:nvSpPr>
          <p:cNvPr id="6" name="テキスト ボックス 5"/>
          <p:cNvSpPr txBox="1"/>
          <p:nvPr/>
        </p:nvSpPr>
        <p:spPr>
          <a:xfrm>
            <a:off x="2411760" y="269813"/>
            <a:ext cx="4572000" cy="461665"/>
          </a:xfrm>
          <a:prstGeom prst="rect">
            <a:avLst/>
          </a:prstGeom>
          <a:noFill/>
        </p:spPr>
        <p:txBody>
          <a:bodyPr wrap="square">
            <a:spAutoFit/>
          </a:bodyPr>
          <a:lstStyle/>
          <a:p>
            <a:r>
              <a:rPr lang="ja-JP" altLang="en-US" sz="2400" dirty="0">
                <a:solidFill>
                  <a:schemeClr val="bg1"/>
                </a:solidFill>
              </a:rPr>
              <a:t>  だ い  に                   ろ う ど く</a:t>
            </a:r>
          </a:p>
        </p:txBody>
      </p:sp>
      <p:sp>
        <p:nvSpPr>
          <p:cNvPr id="7" name="テキスト ボックス 6"/>
          <p:cNvSpPr txBox="1"/>
          <p:nvPr/>
        </p:nvSpPr>
        <p:spPr>
          <a:xfrm>
            <a:off x="2038024" y="5672955"/>
            <a:ext cx="4262168" cy="461665"/>
          </a:xfrm>
          <a:prstGeom prst="rect">
            <a:avLst/>
          </a:prstGeom>
          <a:noFill/>
        </p:spPr>
        <p:txBody>
          <a:bodyPr wrap="square">
            <a:spAutoFit/>
          </a:bodyPr>
          <a:lstStyle/>
          <a:p>
            <a:r>
              <a:rPr lang="ja-JP" altLang="en-US" sz="2400" dirty="0">
                <a:solidFill>
                  <a:schemeClr val="bg1"/>
                </a:solidFill>
              </a:rPr>
              <a:t>てもと　　　せいしょ　　　　ひら</a:t>
            </a:r>
          </a:p>
        </p:txBody>
      </p:sp>
      <p:sp>
        <p:nvSpPr>
          <p:cNvPr id="9" name="テキスト ボックス 8"/>
          <p:cNvSpPr txBox="1"/>
          <p:nvPr/>
        </p:nvSpPr>
        <p:spPr>
          <a:xfrm>
            <a:off x="2206849" y="4642913"/>
            <a:ext cx="2376264" cy="461665"/>
          </a:xfrm>
          <a:prstGeom prst="rect">
            <a:avLst/>
          </a:prstGeom>
          <a:noFill/>
        </p:spPr>
        <p:txBody>
          <a:bodyPr wrap="square">
            <a:spAutoFit/>
          </a:bodyPr>
          <a:lstStyle/>
          <a:p>
            <a:r>
              <a:rPr lang="ja-JP" altLang="en-US" sz="2400" dirty="0">
                <a:solidFill>
                  <a:schemeClr val="bg1"/>
                </a:solidFill>
              </a:rPr>
              <a:t>しんやくせいしょ</a:t>
            </a:r>
          </a:p>
        </p:txBody>
      </p:sp>
      <p:sp>
        <p:nvSpPr>
          <p:cNvPr id="10" name="テキスト ボックス 9"/>
          <p:cNvSpPr txBox="1"/>
          <p:nvPr/>
        </p:nvSpPr>
        <p:spPr>
          <a:xfrm>
            <a:off x="3178175" y="2330450"/>
            <a:ext cx="5231765" cy="460375"/>
          </a:xfrm>
          <a:prstGeom prst="rect">
            <a:avLst/>
          </a:prstGeom>
          <a:noFill/>
        </p:spPr>
        <p:txBody>
          <a:bodyPr wrap="square">
            <a:spAutoFit/>
          </a:bodyPr>
          <a:lstStyle/>
          <a:p>
            <a:r>
              <a:rPr lang="ja-JP" altLang="en-US" sz="2400" dirty="0">
                <a:solidFill>
                  <a:schemeClr val="bg1"/>
                </a:solidFill>
              </a:rPr>
              <a:t>　　　　　　　　て が み</a:t>
            </a:r>
          </a:p>
        </p:txBody>
      </p:sp>
      <p:sp>
        <p:nvSpPr>
          <p:cNvPr id="11" name="テキスト ボックス 3"/>
          <p:cNvSpPr txBox="1">
            <a:spLocks noChangeArrowheads="1"/>
          </p:cNvSpPr>
          <p:nvPr/>
        </p:nvSpPr>
        <p:spPr bwMode="auto">
          <a:xfrm>
            <a:off x="1691680" y="3429000"/>
            <a:ext cx="6624736" cy="398780"/>
          </a:xfrm>
          <a:prstGeom prst="rect">
            <a:avLst/>
          </a:prstGeom>
          <a:noFill/>
          <a:ln w="9525">
            <a:noFill/>
            <a:miter lim="800000"/>
          </a:ln>
        </p:spPr>
        <p:txBody>
          <a:bodyPr wrap="square">
            <a:spAutoFit/>
          </a:bodyPr>
          <a:lstStyle/>
          <a:p>
            <a:r>
              <a:rPr lang="ja-JP" altLang="en-US" sz="2000" b="1" dirty="0">
                <a:solidFill>
                  <a:schemeClr val="bg1"/>
                </a:solidFill>
                <a:latin typeface="Calibri" panose="020F0502020204030204" pitchFamily="34" charset="0"/>
              </a:rPr>
              <a:t>                      　　しょう                           せつ</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7" y="47265"/>
            <a:ext cx="9144000" cy="692696"/>
          </a:xfrm>
        </p:spPr>
        <p:txBody>
          <a:bodyPr/>
          <a:lstStyle/>
          <a:p>
            <a:r>
              <a:rPr lang="ja-JP" altLang="ja-JP" u="sng" dirty="0">
                <a:solidFill>
                  <a:schemeClr val="bg1"/>
                </a:solidFill>
                <a:ea typeface="ＭＳ Ｐゴシック" panose="020B0600070205080204" charset="-128"/>
              </a:rPr>
              <a:t>第</a:t>
            </a:r>
            <a:r>
              <a:rPr lang="en-US" altLang="ja-JP" u="sng" dirty="0">
                <a:solidFill>
                  <a:schemeClr val="bg1"/>
                </a:solidFill>
                <a:ea typeface="ＭＳ Ｐゴシック" panose="020B0600070205080204" charset="-128"/>
              </a:rPr>
              <a:t>2</a:t>
            </a:r>
            <a:r>
              <a:rPr lang="ja-JP" altLang="ja-JP" u="sng" dirty="0">
                <a:solidFill>
                  <a:schemeClr val="bg1"/>
                </a:solidFill>
                <a:ea typeface="ＭＳ Ｐゴシック" panose="020B0600070205080204" charset="-128"/>
              </a:rPr>
              <a:t>朗読</a:t>
            </a:r>
            <a:r>
              <a:rPr u="sng" dirty="0">
                <a:solidFill>
                  <a:schemeClr val="bg1"/>
                </a:solidFill>
                <a:ea typeface="ＭＳ Ｐゴシック" panose="020B0600070205080204" charset="-128"/>
              </a:rPr>
              <a:t>　１ヨハネ3:1〜7 (新443)</a:t>
            </a:r>
          </a:p>
        </p:txBody>
      </p:sp>
      <p:sp>
        <p:nvSpPr>
          <p:cNvPr id="3" name="コンテンツ プレースホルダー 2"/>
          <p:cNvSpPr>
            <a:spLocks noGrp="1"/>
          </p:cNvSpPr>
          <p:nvPr>
            <p:ph idx="1"/>
          </p:nvPr>
        </p:nvSpPr>
        <p:spPr>
          <a:xfrm>
            <a:off x="-5011" y="739562"/>
            <a:ext cx="9144000" cy="6118437"/>
          </a:xfrm>
        </p:spPr>
        <p:txBody>
          <a:bodyPr/>
          <a:lstStyle/>
          <a:p>
            <a:pPr marL="0" indent="0" algn="just">
              <a:spcBef>
                <a:spcPts val="0"/>
              </a:spcBef>
              <a:buNone/>
            </a:pPr>
            <a:r>
              <a:rPr sz="4000" dirty="0">
                <a:solidFill>
                  <a:schemeClr val="bg1"/>
                </a:solidFill>
                <a:ea typeface="ＭＳ Ｐゴシック" panose="020B0600070205080204" charset="-128"/>
                <a:sym typeface="+mn-ea"/>
              </a:rPr>
              <a:t>3：1御父がどれほどわたしたちを愛してくださるか、考えなさい。それは、わたしたちが神の子と呼ばれるほどで、事実また、そのとおりです。世がわたしたちを知らないのは、御父を知らなかったからです。 2愛する者たち、わたしたちは、今既に神の子ですが、自分がどのようになるかは、まだ示されていません。しかし、御子が現れるとき、御子に似た者となるということを知っています。</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7" y="47265"/>
            <a:ext cx="9144000" cy="692696"/>
          </a:xfrm>
        </p:spPr>
        <p:txBody>
          <a:bodyPr/>
          <a:lstStyle/>
          <a:p>
            <a:r>
              <a:rPr lang="ja-JP" altLang="ja-JP" u="sng" dirty="0">
                <a:solidFill>
                  <a:schemeClr val="bg1"/>
                </a:solidFill>
                <a:ea typeface="ＭＳ Ｐゴシック" panose="020B0600070205080204" charset="-128"/>
              </a:rPr>
              <a:t>第</a:t>
            </a:r>
            <a:r>
              <a:rPr lang="en-US" altLang="ja-JP" u="sng" dirty="0">
                <a:solidFill>
                  <a:schemeClr val="bg1"/>
                </a:solidFill>
                <a:ea typeface="ＭＳ Ｐゴシック" panose="020B0600070205080204" charset="-128"/>
              </a:rPr>
              <a:t>2</a:t>
            </a:r>
            <a:r>
              <a:rPr lang="ja-JP" altLang="ja-JP" u="sng" dirty="0">
                <a:solidFill>
                  <a:schemeClr val="bg1"/>
                </a:solidFill>
                <a:ea typeface="ＭＳ Ｐゴシック" panose="020B0600070205080204" charset="-128"/>
              </a:rPr>
              <a:t>朗読</a:t>
            </a:r>
            <a:r>
              <a:rPr u="sng" dirty="0">
                <a:solidFill>
                  <a:schemeClr val="bg1"/>
                </a:solidFill>
                <a:ea typeface="ＭＳ Ｐゴシック" panose="020B0600070205080204" charset="-128"/>
              </a:rPr>
              <a:t>　１ヨハネ3:1〜7 (新443)</a:t>
            </a:r>
          </a:p>
        </p:txBody>
      </p:sp>
      <p:sp>
        <p:nvSpPr>
          <p:cNvPr id="3" name="コンテンツ プレースホルダー 2"/>
          <p:cNvSpPr>
            <a:spLocks noGrp="1"/>
          </p:cNvSpPr>
          <p:nvPr>
            <p:ph idx="1"/>
          </p:nvPr>
        </p:nvSpPr>
        <p:spPr>
          <a:xfrm>
            <a:off x="-5011" y="739562"/>
            <a:ext cx="9144000" cy="6118437"/>
          </a:xfrm>
        </p:spPr>
        <p:txBody>
          <a:bodyPr/>
          <a:lstStyle/>
          <a:p>
            <a:pPr marL="0" indent="0" algn="just">
              <a:spcBef>
                <a:spcPts val="0"/>
              </a:spcBef>
              <a:buNone/>
            </a:pPr>
            <a:r>
              <a:rPr sz="4000" dirty="0">
                <a:solidFill>
                  <a:schemeClr val="bg1"/>
                </a:solidFill>
                <a:ea typeface="ＭＳ Ｐゴシック" panose="020B0600070205080204" charset="-128"/>
                <a:sym typeface="+mn-ea"/>
              </a:rPr>
              <a:t>なぜなら、そのとき御子をありのままに見るからです。 3御子にこの望みをかけている人は皆、御子が清いように、自分を清めます。</a:t>
            </a:r>
          </a:p>
          <a:p>
            <a:pPr marL="0" indent="0" algn="just">
              <a:spcBef>
                <a:spcPts val="0"/>
              </a:spcBef>
              <a:buNone/>
            </a:pPr>
            <a:r>
              <a:rPr sz="4000" dirty="0">
                <a:solidFill>
                  <a:schemeClr val="bg1"/>
                </a:solidFill>
                <a:ea typeface="ＭＳ Ｐゴシック" panose="020B0600070205080204" charset="-128"/>
                <a:sym typeface="+mn-ea"/>
              </a:rPr>
              <a:t>4罪を犯す者は皆、法にも背くのです。罪とは、法に背くことです。 5あなたがたも知っているように、御子は罪を除くために現れました。御子には罪がありません。</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127" y="47265"/>
            <a:ext cx="9144000" cy="692696"/>
          </a:xfrm>
        </p:spPr>
        <p:txBody>
          <a:bodyPr/>
          <a:lstStyle/>
          <a:p>
            <a:r>
              <a:rPr lang="ja-JP" altLang="ja-JP" u="sng" dirty="0">
                <a:solidFill>
                  <a:schemeClr val="bg1"/>
                </a:solidFill>
                <a:ea typeface="ＭＳ Ｐゴシック" panose="020B0600070205080204" charset="-128"/>
              </a:rPr>
              <a:t>第</a:t>
            </a:r>
            <a:r>
              <a:rPr lang="en-US" altLang="ja-JP" u="sng" dirty="0">
                <a:solidFill>
                  <a:schemeClr val="bg1"/>
                </a:solidFill>
                <a:ea typeface="ＭＳ Ｐゴシック" panose="020B0600070205080204" charset="-128"/>
              </a:rPr>
              <a:t>2</a:t>
            </a:r>
            <a:r>
              <a:rPr lang="ja-JP" altLang="ja-JP" u="sng" dirty="0">
                <a:solidFill>
                  <a:schemeClr val="bg1"/>
                </a:solidFill>
                <a:ea typeface="ＭＳ Ｐゴシック" panose="020B0600070205080204" charset="-128"/>
              </a:rPr>
              <a:t>朗読</a:t>
            </a:r>
            <a:r>
              <a:rPr u="sng" dirty="0">
                <a:solidFill>
                  <a:schemeClr val="bg1"/>
                </a:solidFill>
                <a:ea typeface="ＭＳ Ｐゴシック" panose="020B0600070205080204" charset="-128"/>
              </a:rPr>
              <a:t>　１ヨハネ3:1〜7 (新443)</a:t>
            </a:r>
          </a:p>
        </p:txBody>
      </p:sp>
      <p:sp>
        <p:nvSpPr>
          <p:cNvPr id="3" name="コンテンツ プレースホルダー 2"/>
          <p:cNvSpPr>
            <a:spLocks noGrp="1"/>
          </p:cNvSpPr>
          <p:nvPr>
            <p:ph idx="1"/>
          </p:nvPr>
        </p:nvSpPr>
        <p:spPr>
          <a:xfrm>
            <a:off x="-5011" y="739562"/>
            <a:ext cx="9144000" cy="6118437"/>
          </a:xfrm>
        </p:spPr>
        <p:txBody>
          <a:bodyPr/>
          <a:lstStyle/>
          <a:p>
            <a:pPr marL="0" indent="0" algn="just">
              <a:spcBef>
                <a:spcPts val="0"/>
              </a:spcBef>
              <a:buNone/>
            </a:pPr>
            <a:r>
              <a:rPr sz="4000" dirty="0">
                <a:solidFill>
                  <a:schemeClr val="bg1"/>
                </a:solidFill>
                <a:ea typeface="ＭＳ Ｐゴシック" panose="020B0600070205080204" charset="-128"/>
                <a:sym typeface="+mn-ea"/>
              </a:rPr>
              <a:t>6御子の内にいつもいる人は皆、罪を犯しません。罪を犯す者は皆、御子を見たこともなく、知ってもいません。 7子たちよ、だれにも惑わされないようにしなさい。義を行う者は、御子と同じように、正しい人です。</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68313" y="549275"/>
            <a:ext cx="8229600" cy="1143000"/>
          </a:xfrm>
        </p:spPr>
        <p:txBody>
          <a:bodyPr/>
          <a:lstStyle/>
          <a:p>
            <a:pPr eaLnBrk="1" hangingPunct="1"/>
            <a:r>
              <a:rPr lang="ja-JP" altLang="en-US" sz="7200" u="sng" dirty="0">
                <a:solidFill>
                  <a:schemeClr val="bg1"/>
                </a:solidFill>
              </a:rPr>
              <a:t>福音書の朗読</a:t>
            </a:r>
            <a:endParaRPr lang="ja-JP" altLang="en-US" sz="3200" u="sng" dirty="0">
              <a:solidFill>
                <a:schemeClr val="bg1"/>
              </a:solidFill>
            </a:endParaRPr>
          </a:p>
        </p:txBody>
      </p:sp>
      <p:sp>
        <p:nvSpPr>
          <p:cNvPr id="8" name="コンテンツ プレースホルダ 5"/>
          <p:cNvSpPr txBox="1"/>
          <p:nvPr/>
        </p:nvSpPr>
        <p:spPr bwMode="auto">
          <a:xfrm>
            <a:off x="0" y="6011863"/>
            <a:ext cx="9144000" cy="896937"/>
          </a:xfrm>
          <a:prstGeom prst="rect">
            <a:avLst/>
          </a:prstGeom>
          <a:noFill/>
          <a:ln w="9525">
            <a:noFill/>
            <a:miter lim="800000"/>
          </a:ln>
        </p:spPr>
        <p:txBody>
          <a:bodyPr/>
          <a:lstStyle/>
          <a:p>
            <a:pPr marL="342900" marR="0" lvl="0" indent="-34290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en-US" altLang="ja-JP"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a:t>
            </a:r>
            <a:r>
              <a:rPr kumimoji="1" lang="ja-JP" altLang="en-US" sz="4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charset="-128"/>
                <a:cs typeface="+mn-cs"/>
              </a:rPr>
              <a:t> お手元の聖書をお開きください。</a:t>
            </a:r>
          </a:p>
        </p:txBody>
      </p:sp>
      <p:sp>
        <p:nvSpPr>
          <p:cNvPr id="27653" name="コンテンツ プレースホルダー 2"/>
          <p:cNvSpPr>
            <a:spLocks noGrp="1"/>
          </p:cNvSpPr>
          <p:nvPr/>
        </p:nvSpPr>
        <p:spPr bwMode="auto">
          <a:xfrm>
            <a:off x="0" y="2636838"/>
            <a:ext cx="914400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ja-JP" altLang="en-US" sz="5400" b="0" i="0" u="sng"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ルカによる福音書</a:t>
            </a:r>
            <a:endParaRPr kumimoji="1" lang="en-US" altLang="ja-JP" sz="54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lang="en-US" sz="5400" b="0" i="0" u="none" strike="noStrike" cap="none" spc="0" normalizeH="0" baseline="0" dirty="0">
                <a:solidFill>
                  <a:prstClr val="white"/>
                </a:solidFill>
              </a:rPr>
              <a:t>24</a:t>
            </a:r>
            <a:r>
              <a:rPr sz="5400" b="0" i="0" u="none" strike="noStrike" cap="none" spc="0" normalizeH="0" baseline="0" dirty="0">
                <a:solidFill>
                  <a:prstClr val="white"/>
                </a:solidFill>
              </a:rPr>
              <a:t>章</a:t>
            </a:r>
            <a:r>
              <a:rPr lang="en-US" sz="5400" b="0" i="0" u="none" strike="noStrike" cap="none" spc="0" normalizeH="0" baseline="0" dirty="0">
                <a:solidFill>
                  <a:prstClr val="white"/>
                </a:solidFill>
              </a:rPr>
              <a:t>36b</a:t>
            </a:r>
            <a:r>
              <a:rPr lang="ja-JP" altLang="en-US" sz="5400" b="0" i="0" u="none" strike="noStrike" cap="none" spc="0" normalizeH="0" baseline="0" dirty="0">
                <a:solidFill>
                  <a:prstClr val="white"/>
                </a:solidFill>
              </a:rPr>
              <a:t>～</a:t>
            </a:r>
            <a:r>
              <a:rPr lang="en-US" altLang="ja-JP" sz="5400" b="0" i="0" u="none" strike="noStrike" cap="none" spc="0" normalizeH="0" baseline="0" dirty="0">
                <a:solidFill>
                  <a:prstClr val="white"/>
                </a:solidFill>
              </a:rPr>
              <a:t>48</a:t>
            </a:r>
            <a:r>
              <a:rPr sz="5400" b="0" i="0" u="none" strike="noStrike" cap="none" spc="0" normalizeH="0" baseline="0" dirty="0">
                <a:solidFill>
                  <a:prstClr val="white"/>
                </a:solidFill>
              </a:rPr>
              <a:t>節</a:t>
            </a:r>
            <a:endParaRPr lang="en-US" sz="5400" b="0" i="0" u="none" strike="noStrike" cap="none" spc="0" normalizeH="0" baseline="0" dirty="0">
              <a:solidFill>
                <a:prstClr val="white"/>
              </a:solidFill>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sz="2000" b="0" i="0" u="none" strike="noStrike" cap="none" spc="0" normalizeH="0" baseline="0" dirty="0">
              <a:solidFill>
                <a:prstClr val="white"/>
              </a:solidFill>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defRPr/>
            </a:pP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（新約聖書　</a:t>
            </a:r>
            <a:r>
              <a:rPr kumimoji="1" lang="en-US" altLang="ja-JP"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161</a:t>
            </a:r>
            <a:r>
              <a:rPr kumimoji="1" lang="ja-JP" altLang="en-US" sz="4000" b="0" i="0" u="none" strike="noStrike" kern="1200" cap="none" spc="0" normalizeH="0" baseline="0" noProof="0" dirty="0">
                <a:ln>
                  <a:noFill/>
                </a:ln>
                <a:solidFill>
                  <a:prstClr val="white"/>
                </a:solidFill>
                <a:effectLst/>
                <a:uLnTx/>
                <a:uFillTx/>
                <a:latin typeface="Calibri" panose="020F0502020204030204" pitchFamily="34" charset="0"/>
                <a:ea typeface="ＭＳ Ｐゴシック" panose="020B0600070205080204" charset="-128"/>
                <a:cs typeface="+mn-cs"/>
              </a:rPr>
              <a:t>ページ）</a:t>
            </a:r>
          </a:p>
        </p:txBody>
      </p:sp>
      <p:sp>
        <p:nvSpPr>
          <p:cNvPr id="5" name="テキスト ボックス 4"/>
          <p:cNvSpPr txBox="1"/>
          <p:nvPr/>
        </p:nvSpPr>
        <p:spPr>
          <a:xfrm>
            <a:off x="2038024" y="5672955"/>
            <a:ext cx="4262168" cy="461665"/>
          </a:xfrm>
          <a:prstGeom prst="rect">
            <a:avLst/>
          </a:prstGeom>
          <a:noFill/>
        </p:spPr>
        <p:txBody>
          <a:bodyPr wrap="square">
            <a:spAutoFit/>
          </a:bodyPr>
          <a:lstStyle/>
          <a:p>
            <a:r>
              <a:rPr lang="ja-JP" altLang="en-US" sz="2400" dirty="0">
                <a:solidFill>
                  <a:schemeClr val="bg1"/>
                </a:solidFill>
              </a:rPr>
              <a:t>てもと　　　せいしょ　　　　ひら</a:t>
            </a:r>
          </a:p>
        </p:txBody>
      </p:sp>
      <p:sp>
        <p:nvSpPr>
          <p:cNvPr id="7" name="テキスト ボックス 6"/>
          <p:cNvSpPr txBox="1"/>
          <p:nvPr/>
        </p:nvSpPr>
        <p:spPr>
          <a:xfrm>
            <a:off x="5255260" y="2340610"/>
            <a:ext cx="2124710" cy="460375"/>
          </a:xfrm>
          <a:prstGeom prst="rect">
            <a:avLst/>
          </a:prstGeom>
          <a:noFill/>
        </p:spPr>
        <p:txBody>
          <a:bodyPr wrap="square">
            <a:spAutoFit/>
          </a:bodyPr>
          <a:lstStyle/>
          <a:p>
            <a:r>
              <a:rPr lang="en-US" altLang="ja-JP" sz="2400" dirty="0">
                <a:solidFill>
                  <a:schemeClr val="bg1"/>
                </a:solidFill>
              </a:rPr>
              <a:t>  </a:t>
            </a:r>
            <a:r>
              <a:rPr lang="ja-JP" altLang="en-US" sz="2400" dirty="0">
                <a:solidFill>
                  <a:schemeClr val="bg1"/>
                </a:solidFill>
              </a:rPr>
              <a:t>ふくいんしょ</a:t>
            </a:r>
          </a:p>
        </p:txBody>
      </p:sp>
      <p:sp>
        <p:nvSpPr>
          <p:cNvPr id="9" name="テキスト ボックス 8"/>
          <p:cNvSpPr txBox="1"/>
          <p:nvPr/>
        </p:nvSpPr>
        <p:spPr>
          <a:xfrm>
            <a:off x="2146747" y="4619942"/>
            <a:ext cx="2524760" cy="460375"/>
          </a:xfrm>
          <a:prstGeom prst="rect">
            <a:avLst/>
          </a:prstGeom>
          <a:noFill/>
        </p:spPr>
        <p:txBody>
          <a:bodyPr wrap="square">
            <a:spAutoFit/>
          </a:bodyPr>
          <a:lstStyle/>
          <a:p>
            <a:r>
              <a:rPr lang="ja-JP" altLang="en-US" sz="2400" dirty="0">
                <a:solidFill>
                  <a:schemeClr val="bg1"/>
                </a:solidFill>
              </a:rPr>
              <a:t>しんやくせいしょ</a:t>
            </a:r>
          </a:p>
        </p:txBody>
      </p:sp>
      <p:sp>
        <p:nvSpPr>
          <p:cNvPr id="10" name="テキスト ボックス 9"/>
          <p:cNvSpPr txBox="1"/>
          <p:nvPr/>
        </p:nvSpPr>
        <p:spPr>
          <a:xfrm>
            <a:off x="1619672" y="233298"/>
            <a:ext cx="5907673" cy="461665"/>
          </a:xfrm>
          <a:prstGeom prst="rect">
            <a:avLst/>
          </a:prstGeom>
          <a:noFill/>
        </p:spPr>
        <p:txBody>
          <a:bodyPr wrap="square">
            <a:spAutoFit/>
          </a:bodyPr>
          <a:lstStyle/>
          <a:p>
            <a:r>
              <a:rPr lang="ja-JP" altLang="en-US" sz="2400" dirty="0">
                <a:solidFill>
                  <a:schemeClr val="bg1"/>
                </a:solidFill>
              </a:rPr>
              <a:t>  ふ　く　い　ん　し　ょ　              ろ う ど く</a:t>
            </a:r>
          </a:p>
        </p:txBody>
      </p:sp>
      <p:sp>
        <p:nvSpPr>
          <p:cNvPr id="11" name="テキスト ボックス 3"/>
          <p:cNvSpPr txBox="1">
            <a:spLocks noChangeArrowheads="1"/>
          </p:cNvSpPr>
          <p:nvPr/>
        </p:nvSpPr>
        <p:spPr bwMode="auto">
          <a:xfrm>
            <a:off x="1691680" y="3429000"/>
            <a:ext cx="6624736" cy="398780"/>
          </a:xfrm>
          <a:prstGeom prst="rect">
            <a:avLst/>
          </a:prstGeom>
          <a:noFill/>
          <a:ln w="9525">
            <a:noFill/>
            <a:miter lim="800000"/>
          </a:ln>
        </p:spPr>
        <p:txBody>
          <a:bodyPr wrap="square">
            <a:spAutoFit/>
          </a:bodyPr>
          <a:lstStyle/>
          <a:p>
            <a:r>
              <a:rPr lang="ja-JP" altLang="en-US" sz="2000" b="1" dirty="0">
                <a:solidFill>
                  <a:schemeClr val="bg1"/>
                </a:solidFill>
                <a:latin typeface="Calibri" panose="020F0502020204030204" pitchFamily="34" charset="0"/>
              </a:rPr>
              <a:t>     　　　　　　しょう　　    　　　　　　　　　　    せつ</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 y="9800"/>
            <a:ext cx="9144000" cy="692696"/>
          </a:xfrm>
        </p:spPr>
        <p:txBody>
          <a:bodyPr/>
          <a:lstStyle/>
          <a:p>
            <a:r>
              <a:rPr lang="ja-JP" altLang="ja-JP" u="sng" dirty="0">
                <a:solidFill>
                  <a:schemeClr val="bg1"/>
                </a:solidFill>
                <a:ea typeface="ＭＳ Ｐゴシック" panose="020B0600070205080204" charset="-128"/>
              </a:rPr>
              <a:t>福音書朗読</a:t>
            </a:r>
            <a:r>
              <a:rPr lang="ja-JP" altLang="en-US" u="sng" dirty="0">
                <a:solidFill>
                  <a:schemeClr val="bg1"/>
                </a:solidFill>
                <a:ea typeface="ＭＳ Ｐゴシック" panose="020B0600070205080204" charset="-128"/>
              </a:rPr>
              <a:t> </a:t>
            </a:r>
            <a:r>
              <a:rPr u="sng">
                <a:solidFill>
                  <a:schemeClr val="bg1"/>
                </a:solidFill>
                <a:ea typeface="ＭＳ Ｐゴシック" panose="020B0600070205080204" charset="-128"/>
              </a:rPr>
              <a:t>ルカ24:36b～48 (新161)</a:t>
            </a:r>
          </a:p>
        </p:txBody>
      </p:sp>
      <p:sp>
        <p:nvSpPr>
          <p:cNvPr id="3" name="コンテンツ プレースホルダー 2"/>
          <p:cNvSpPr>
            <a:spLocks noGrp="1"/>
          </p:cNvSpPr>
          <p:nvPr>
            <p:ph idx="1"/>
          </p:nvPr>
        </p:nvSpPr>
        <p:spPr>
          <a:xfrm>
            <a:off x="0" y="702496"/>
            <a:ext cx="9144000" cy="18613569"/>
          </a:xfrm>
        </p:spPr>
        <p:txBody>
          <a:bodyPr/>
          <a:lstStyle/>
          <a:p>
            <a:pPr marL="0" indent="0" algn="just">
              <a:spcBef>
                <a:spcPts val="0"/>
              </a:spcBef>
              <a:buNone/>
            </a:pPr>
            <a:r>
              <a:rPr sz="4000">
                <a:solidFill>
                  <a:schemeClr val="bg1"/>
                </a:solidFill>
                <a:ea typeface="ＭＳ Ｐゴシック" panose="020B0600070205080204" charset="-128"/>
                <a:sym typeface="+mn-ea"/>
              </a:rPr>
              <a:t>24：36b　イエス御自身が彼らの真ん中に立ち、「あなたがたに平和があるように」と言われた。 37彼らは恐れおののき、亡霊を見ているのだと思った。 38そこで、イエスは言われた。「なぜ、うろたえているのか。どうして心に疑いを起こすのか。 39わたしの手や足を見なさい。まさしくわたしだ。触ってよく見なさい。亡霊には肉も骨もないが、あなたがたに見えるとおり、わたしにはそれがある。」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38745"/>
            <a:ext cx="8229600" cy="1143000"/>
          </a:xfrm>
        </p:spPr>
        <p:txBody>
          <a:bodyPr/>
          <a:lstStyle/>
          <a:p>
            <a:pPr eaLnBrk="1" hangingPunct="1"/>
            <a:r>
              <a:rPr lang="ja-JP" altLang="en-US" sz="4800" u="sng">
                <a:solidFill>
                  <a:schemeClr val="bg1"/>
                </a:solidFill>
              </a:rPr>
              <a:t>招　き</a:t>
            </a:r>
            <a:endParaRPr lang="ja-JP" altLang="en-US" sz="4800">
              <a:solidFill>
                <a:schemeClr val="bg1"/>
              </a:solidFill>
            </a:endParaRPr>
          </a:p>
        </p:txBody>
      </p:sp>
      <p:sp>
        <p:nvSpPr>
          <p:cNvPr id="3" name="コンテンツ プレースホルダー 2"/>
          <p:cNvSpPr>
            <a:spLocks noGrp="1"/>
          </p:cNvSpPr>
          <p:nvPr>
            <p:ph idx="1"/>
          </p:nvPr>
        </p:nvSpPr>
        <p:spPr>
          <a:xfrm>
            <a:off x="0" y="980728"/>
            <a:ext cx="9144000" cy="5877272"/>
          </a:xfrm>
        </p:spPr>
        <p:txBody>
          <a:bodyPr>
            <a:noAutofit/>
          </a:bodyPr>
          <a:lstStyle/>
          <a:p>
            <a:pPr marL="0" indent="0" eaLnBrk="1" hangingPunct="1">
              <a:buNone/>
              <a:defRPr/>
            </a:pPr>
            <a:r>
              <a:rPr lang="ja-JP" altLang="ja-JP" sz="4400">
                <a:solidFill>
                  <a:srgbClr val="00FFFF"/>
                </a:solidFill>
              </a:rPr>
              <a:t>司</a:t>
            </a:r>
            <a:r>
              <a:rPr lang="ja-JP" altLang="en-US" sz="4400">
                <a:solidFill>
                  <a:srgbClr val="00FFFF"/>
                </a:solidFill>
              </a:rPr>
              <a:t>式</a:t>
            </a:r>
            <a:r>
              <a:rPr lang="ja-JP" altLang="ja-JP" sz="4400">
                <a:solidFill>
                  <a:srgbClr val="00FFFF"/>
                </a:solidFill>
              </a:rPr>
              <a:t>）</a:t>
            </a:r>
            <a:r>
              <a:rPr lang="en-US" altLang="ja-JP" sz="4400">
                <a:solidFill>
                  <a:srgbClr val="00FFFF"/>
                </a:solidFill>
              </a:rPr>
              <a:t>	</a:t>
            </a:r>
            <a:r>
              <a:rPr lang="ja-JP" altLang="en-US" sz="4400">
                <a:solidFill>
                  <a:srgbClr val="00FFFF"/>
                </a:solidFill>
              </a:rPr>
              <a:t>神は、すべての人が救いの</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恵みに与るように、礼拝に</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招いてくださいました。</a:t>
            </a:r>
            <a:endParaRPr lang="en-US" altLang="ja-JP" sz="4400">
              <a:solidFill>
                <a:srgbClr val="00FFFF"/>
              </a:solidFill>
            </a:endParaRPr>
          </a:p>
          <a:p>
            <a:pPr marL="0" indent="0" eaLnBrk="1" hangingPunct="1">
              <a:lnSpc>
                <a:spcPct val="120000"/>
              </a:lnSpc>
              <a:buNone/>
              <a:defRPr/>
            </a:pPr>
            <a:endParaRPr lang="en-US" altLang="ja-JP" sz="1100">
              <a:solidFill>
                <a:srgbClr val="66FFCC"/>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会衆）</a:t>
            </a:r>
            <a:r>
              <a:rPr lang="en-US" altLang="ja-JP" sz="4400">
                <a:solidFill>
                  <a:schemeClr val="bg1"/>
                </a:solidFill>
              </a:rPr>
              <a:t>	</a:t>
            </a:r>
            <a:r>
              <a:rPr lang="ja-JP" altLang="en-US" sz="4400">
                <a:solidFill>
                  <a:schemeClr val="bg1"/>
                </a:solidFill>
              </a:rPr>
              <a:t>私たちは招かれて、ここに</a:t>
            </a:r>
            <a:endParaRPr lang="en-US" altLang="ja-JP" sz="4400">
              <a:solidFill>
                <a:schemeClr val="bg1"/>
              </a:solidFill>
            </a:endParaRPr>
          </a:p>
          <a:p>
            <a:pPr marL="0" indent="0" eaLnBrk="1" hangingPunct="1">
              <a:buFont typeface="Arial" panose="020B0604020202020204" pitchFamily="34" charset="0"/>
              <a:buNone/>
              <a:defRPr/>
            </a:pPr>
            <a:r>
              <a:rPr lang="en-US" altLang="ja-JP" sz="4400">
                <a:solidFill>
                  <a:schemeClr val="bg1"/>
                </a:solidFill>
              </a:rPr>
              <a:t>		</a:t>
            </a:r>
            <a:r>
              <a:rPr lang="ja-JP" altLang="en-US" sz="4400">
                <a:solidFill>
                  <a:schemeClr val="bg1"/>
                </a:solidFill>
              </a:rPr>
              <a:t>います。</a:t>
            </a:r>
            <a:endParaRPr lang="en-US" altLang="ja-JP" sz="4400">
              <a:solidFill>
                <a:schemeClr val="bg1"/>
              </a:solidFill>
            </a:endParaRPr>
          </a:p>
          <a:p>
            <a:pPr marL="0" indent="0" eaLnBrk="1" hangingPunct="1">
              <a:buNone/>
              <a:defRPr/>
            </a:pPr>
            <a:r>
              <a:rPr lang="ja-JP" altLang="ja-JP" sz="4400">
                <a:solidFill>
                  <a:srgbClr val="00FFFF"/>
                </a:solidFill>
              </a:rPr>
              <a:t>司</a:t>
            </a:r>
            <a:r>
              <a:rPr lang="ja-JP" altLang="en-US" sz="4400">
                <a:solidFill>
                  <a:srgbClr val="00FFFF"/>
                </a:solidFill>
              </a:rPr>
              <a:t>式</a:t>
            </a:r>
            <a:r>
              <a:rPr lang="ja-JP" altLang="ja-JP" sz="4400">
                <a:solidFill>
                  <a:srgbClr val="00FFFF"/>
                </a:solidFill>
              </a:rPr>
              <a:t>） </a:t>
            </a:r>
            <a:r>
              <a:rPr lang="en-US" altLang="ja-JP" sz="4400">
                <a:solidFill>
                  <a:srgbClr val="00FFFF"/>
                </a:solidFill>
              </a:rPr>
              <a:t>	</a:t>
            </a:r>
            <a:r>
              <a:rPr lang="ja-JP" altLang="en-US" sz="4400">
                <a:solidFill>
                  <a:srgbClr val="00FFFF"/>
                </a:solidFill>
              </a:rPr>
              <a:t>父と子と聖霊の御名によって</a:t>
            </a:r>
            <a:endParaRPr lang="en-US" altLang="ja-JP" sz="2000">
              <a:solidFill>
                <a:srgbClr val="00FFFF"/>
              </a:solidFill>
            </a:endParaRPr>
          </a:p>
          <a:p>
            <a:pPr marL="0" indent="0">
              <a:buNone/>
              <a:defRPr/>
            </a:pPr>
            <a:r>
              <a:rPr lang="ja-JP" altLang="en-US" sz="4400">
                <a:solidFill>
                  <a:schemeClr val="bg1"/>
                </a:solidFill>
              </a:rPr>
              <a:t>会衆）</a:t>
            </a:r>
            <a:r>
              <a:rPr lang="en-US" altLang="ja-JP" sz="4400">
                <a:solidFill>
                  <a:schemeClr val="bg1"/>
                </a:solidFill>
              </a:rPr>
              <a:t>	</a:t>
            </a:r>
            <a:r>
              <a:rPr lang="ja-JP" altLang="en-US" sz="4400">
                <a:solidFill>
                  <a:schemeClr val="bg1"/>
                </a:solidFill>
              </a:rPr>
              <a:t>アーメン</a:t>
            </a:r>
            <a:endParaRPr lang="en-US" altLang="ja-JP" sz="4400">
              <a:solidFill>
                <a:schemeClr val="bg1"/>
              </a:solidFill>
            </a:endParaRPr>
          </a:p>
          <a:p>
            <a:pPr marL="0" indent="0" eaLnBrk="1" hangingPunct="1">
              <a:lnSpc>
                <a:spcPct val="120000"/>
              </a:lnSpc>
              <a:buFont typeface="Arial" panose="020B0604020202020204" pitchFamily="34" charset="0"/>
              <a:buNone/>
              <a:defRPr/>
            </a:pPr>
            <a:endParaRPr lang="en-US" altLang="ja-JP" sz="4400">
              <a:solidFill>
                <a:schemeClr val="bg1"/>
              </a:solidFill>
            </a:endParaRPr>
          </a:p>
          <a:p>
            <a:pPr marL="0" indent="0" eaLnBrk="1" hangingPunct="1">
              <a:lnSpc>
                <a:spcPct val="120000"/>
              </a:lnSpc>
              <a:buFont typeface="Arial" panose="020B0604020202020204" pitchFamily="34" charset="0"/>
              <a:buNone/>
              <a:defRPr/>
            </a:pPr>
            <a:endParaRPr lang="en-US" altLang="ja-JP" sz="1000">
              <a:solidFill>
                <a:schemeClr val="bg1"/>
              </a:solidFill>
            </a:endParaRPr>
          </a:p>
        </p:txBody>
      </p:sp>
      <p:sp>
        <p:nvSpPr>
          <p:cNvPr id="5" name="テキスト ボックス 4"/>
          <p:cNvSpPr txBox="1"/>
          <p:nvPr/>
        </p:nvSpPr>
        <p:spPr>
          <a:xfrm>
            <a:off x="3815916" y="-27384"/>
            <a:ext cx="1512168" cy="461665"/>
          </a:xfrm>
          <a:prstGeom prst="rect">
            <a:avLst/>
          </a:prstGeom>
          <a:noFill/>
        </p:spPr>
        <p:txBody>
          <a:bodyPr wrap="square">
            <a:spAutoFit/>
          </a:bodyPr>
          <a:lstStyle/>
          <a:p>
            <a:r>
              <a:rPr lang="ja-JP" altLang="en-US" sz="2400">
                <a:solidFill>
                  <a:schemeClr val="bg1"/>
                </a:solidFill>
              </a:rPr>
              <a:t>ま　ね　き</a:t>
            </a:r>
          </a:p>
        </p:txBody>
      </p:sp>
      <p:sp>
        <p:nvSpPr>
          <p:cNvPr id="7" name="テキスト ボックス 6"/>
          <p:cNvSpPr txBox="1"/>
          <p:nvPr/>
        </p:nvSpPr>
        <p:spPr>
          <a:xfrm>
            <a:off x="1691680" y="3356992"/>
            <a:ext cx="3384376" cy="461665"/>
          </a:xfrm>
          <a:prstGeom prst="rect">
            <a:avLst/>
          </a:prstGeom>
          <a:noFill/>
        </p:spPr>
        <p:txBody>
          <a:bodyPr wrap="square">
            <a:spAutoFit/>
          </a:bodyPr>
          <a:lstStyle/>
          <a:p>
            <a:r>
              <a:rPr lang="ja-JP" altLang="en-US" sz="2400">
                <a:solidFill>
                  <a:schemeClr val="bg1"/>
                </a:solidFill>
              </a:rPr>
              <a:t>わたし　　　　　　　まね</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 y="9800"/>
            <a:ext cx="9144000" cy="692696"/>
          </a:xfrm>
        </p:spPr>
        <p:txBody>
          <a:bodyPr/>
          <a:lstStyle/>
          <a:p>
            <a:r>
              <a:rPr lang="ja-JP" altLang="ja-JP" u="sng" dirty="0">
                <a:solidFill>
                  <a:schemeClr val="bg1"/>
                </a:solidFill>
                <a:ea typeface="ＭＳ Ｐゴシック" panose="020B0600070205080204" charset="-128"/>
              </a:rPr>
              <a:t>福音書朗読</a:t>
            </a:r>
            <a:r>
              <a:rPr lang="ja-JP" altLang="en-US" u="sng" dirty="0">
                <a:solidFill>
                  <a:schemeClr val="bg1"/>
                </a:solidFill>
                <a:ea typeface="ＭＳ Ｐゴシック" panose="020B0600070205080204" charset="-128"/>
              </a:rPr>
              <a:t> </a:t>
            </a:r>
            <a:r>
              <a:rPr u="sng">
                <a:solidFill>
                  <a:schemeClr val="bg1"/>
                </a:solidFill>
                <a:ea typeface="ＭＳ Ｐゴシック" panose="020B0600070205080204" charset="-128"/>
              </a:rPr>
              <a:t>ルカ24:36b～48 (新161)</a:t>
            </a:r>
          </a:p>
        </p:txBody>
      </p:sp>
      <p:sp>
        <p:nvSpPr>
          <p:cNvPr id="3" name="コンテンツ プレースホルダー 2"/>
          <p:cNvSpPr>
            <a:spLocks noGrp="1"/>
          </p:cNvSpPr>
          <p:nvPr>
            <p:ph idx="1"/>
          </p:nvPr>
        </p:nvSpPr>
        <p:spPr>
          <a:xfrm>
            <a:off x="0" y="702496"/>
            <a:ext cx="9144000" cy="18613569"/>
          </a:xfrm>
        </p:spPr>
        <p:txBody>
          <a:bodyPr/>
          <a:lstStyle/>
          <a:p>
            <a:pPr marL="0" indent="0" algn="just">
              <a:spcBef>
                <a:spcPts val="0"/>
              </a:spcBef>
              <a:buNone/>
            </a:pPr>
            <a:r>
              <a:rPr sz="4000">
                <a:solidFill>
                  <a:schemeClr val="bg1"/>
                </a:solidFill>
                <a:ea typeface="ＭＳ Ｐゴシック" panose="020B0600070205080204" charset="-128"/>
                <a:sym typeface="+mn-ea"/>
              </a:rPr>
              <a:t> 40こう言って、イエスは手と足をお見せになった。 41彼らが喜びのあまりまだ信じられず、不思議がっているので、イエスは、「ここに何か食べ物があるか」と言われた。 42そこで、焼いた魚を一切れ差し出すと、 43イエスはそれを取って、彼らの前で食べられた。</a:t>
            </a:r>
          </a:p>
          <a:p>
            <a:pPr marL="0" indent="0" algn="just">
              <a:spcBef>
                <a:spcPts val="0"/>
              </a:spcBef>
              <a:buNone/>
            </a:pPr>
            <a:r>
              <a:rPr sz="4000">
                <a:solidFill>
                  <a:schemeClr val="bg1"/>
                </a:solidFill>
                <a:ea typeface="ＭＳ Ｐゴシック" panose="020B0600070205080204" charset="-128"/>
                <a:sym typeface="+mn-ea"/>
              </a:rPr>
              <a:t>44イエスは言われた。「わたしについてモーセの律法と預言者の書と詩編に書いてある事柄は、必ずすべて実現する。</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 y="9800"/>
            <a:ext cx="9144000" cy="692696"/>
          </a:xfrm>
        </p:spPr>
        <p:txBody>
          <a:bodyPr/>
          <a:lstStyle/>
          <a:p>
            <a:r>
              <a:rPr lang="ja-JP" altLang="ja-JP" u="sng" dirty="0">
                <a:solidFill>
                  <a:schemeClr val="bg1"/>
                </a:solidFill>
                <a:ea typeface="ＭＳ Ｐゴシック" panose="020B0600070205080204" charset="-128"/>
              </a:rPr>
              <a:t>福音書朗読</a:t>
            </a:r>
            <a:r>
              <a:rPr lang="ja-JP" altLang="en-US" u="sng" dirty="0">
                <a:solidFill>
                  <a:schemeClr val="bg1"/>
                </a:solidFill>
                <a:ea typeface="ＭＳ Ｐゴシック" panose="020B0600070205080204" charset="-128"/>
              </a:rPr>
              <a:t> </a:t>
            </a:r>
            <a:r>
              <a:rPr u="sng">
                <a:solidFill>
                  <a:schemeClr val="bg1"/>
                </a:solidFill>
                <a:ea typeface="ＭＳ Ｐゴシック" panose="020B0600070205080204" charset="-128"/>
              </a:rPr>
              <a:t>ルカ24:36b～48 (新161)</a:t>
            </a:r>
          </a:p>
        </p:txBody>
      </p:sp>
      <p:sp>
        <p:nvSpPr>
          <p:cNvPr id="3" name="コンテンツ プレースホルダー 2"/>
          <p:cNvSpPr>
            <a:spLocks noGrp="1"/>
          </p:cNvSpPr>
          <p:nvPr>
            <p:ph idx="1"/>
          </p:nvPr>
        </p:nvSpPr>
        <p:spPr>
          <a:xfrm>
            <a:off x="0" y="702496"/>
            <a:ext cx="9144000" cy="18613569"/>
          </a:xfrm>
        </p:spPr>
        <p:txBody>
          <a:bodyPr/>
          <a:lstStyle/>
          <a:p>
            <a:pPr marL="0" indent="0" algn="just">
              <a:spcBef>
                <a:spcPts val="0"/>
              </a:spcBef>
              <a:buNone/>
            </a:pPr>
            <a:r>
              <a:rPr sz="4000">
                <a:solidFill>
                  <a:schemeClr val="bg1"/>
                </a:solidFill>
                <a:ea typeface="ＭＳ Ｐゴシック" panose="020B0600070205080204" charset="-128"/>
                <a:sym typeface="+mn-ea"/>
              </a:rPr>
              <a:t>これこそ、まだあなたがたと一緒にいたころ、言っておいたことである。」 45そしてイエスは、聖書を悟らせるために彼らの心の目を開いて、 46言われた。「次のように書いてある。『メシアは苦しみを受け、三日目に死者の中から復活する。 47また、罪の赦しを得させる悔い改めが、その名によってあらゆる国の人々に宣べ伝えられる』と。エルサレムから始めて、 48あなたがたはこれらのことの証人となる。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91</a:t>
            </a:r>
            <a:r>
              <a:rPr lang="ja-JP" altLang="en-US" u="sng" dirty="0">
                <a:solidFill>
                  <a:schemeClr val="bg1"/>
                </a:solidFill>
              </a:rPr>
              <a:t>番</a:t>
            </a:r>
          </a:p>
        </p:txBody>
      </p:sp>
      <p:sp>
        <p:nvSpPr>
          <p:cNvPr id="63490" name="コンテンツ プレースホルダー 2"/>
          <p:cNvSpPr>
            <a:spLocks noGrp="1"/>
          </p:cNvSpPr>
          <p:nvPr>
            <p:ph idx="1"/>
          </p:nvPr>
        </p:nvSpPr>
        <p:spPr>
          <a:xfrm>
            <a:off x="0" y="1556792"/>
            <a:ext cx="9144000" cy="5301208"/>
          </a:xfrm>
        </p:spPr>
        <p:txBody>
          <a:bodyPr/>
          <a:lstStyle/>
          <a:p>
            <a:pPr marL="0" indent="0">
              <a:lnSpc>
                <a:spcPct val="120000"/>
              </a:lnSpc>
              <a:buNone/>
            </a:pPr>
            <a:r>
              <a:rPr lang="ja-JP" altLang="en-US" sz="4400" dirty="0">
                <a:solidFill>
                  <a:schemeClr val="bg1"/>
                </a:solidFill>
              </a:rPr>
              <a:t>１．</a:t>
            </a:r>
            <a:r>
              <a:rPr lang="en-US" altLang="ja-JP" sz="4400" dirty="0">
                <a:solidFill>
                  <a:schemeClr val="bg1"/>
                </a:solidFill>
              </a:rPr>
              <a:t>	</a:t>
            </a:r>
            <a:r>
              <a:rPr lang="ja-JP" altLang="en-US" sz="4400" dirty="0">
                <a:solidFill>
                  <a:schemeClr val="bg1"/>
                </a:solidFill>
              </a:rPr>
              <a:t>救いのきみは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よみがえりたもぅ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急ぎ来たりて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主イェスをほめよ　ハレルヤ。　</a:t>
            </a:r>
            <a:endParaRPr lang="en-US" altLang="ja-JP" sz="4400" dirty="0">
              <a:solidFill>
                <a:schemeClr val="bg1"/>
              </a:solidFill>
            </a:endParaRPr>
          </a:p>
        </p:txBody>
      </p:sp>
      <p:sp>
        <p:nvSpPr>
          <p:cNvPr id="4" name="テキスト ボックス 3"/>
          <p:cNvSpPr txBox="1"/>
          <p:nvPr/>
        </p:nvSpPr>
        <p:spPr>
          <a:xfrm>
            <a:off x="971600" y="2339588"/>
            <a:ext cx="6984776" cy="369332"/>
          </a:xfrm>
          <a:prstGeom prst="rect">
            <a:avLst/>
          </a:prstGeom>
          <a:noFill/>
        </p:spPr>
        <p:txBody>
          <a:bodyPr wrap="square" rtlCol="0">
            <a:spAutoFit/>
          </a:bodyPr>
          <a:lstStyle/>
          <a:p>
            <a:r>
              <a:rPr kumimoji="1" lang="ja-JP" altLang="en-US" b="1" dirty="0">
                <a:solidFill>
                  <a:schemeClr val="bg1"/>
                </a:solidFill>
              </a:rPr>
              <a:t>                                         </a:t>
            </a:r>
          </a:p>
        </p:txBody>
      </p:sp>
      <p:sp>
        <p:nvSpPr>
          <p:cNvPr id="5" name="テキスト ボックス 4"/>
          <p:cNvSpPr txBox="1"/>
          <p:nvPr/>
        </p:nvSpPr>
        <p:spPr>
          <a:xfrm>
            <a:off x="971600" y="1412776"/>
            <a:ext cx="6984776" cy="369332"/>
          </a:xfrm>
          <a:prstGeom prst="rect">
            <a:avLst/>
          </a:prstGeom>
          <a:noFill/>
        </p:spPr>
        <p:txBody>
          <a:bodyPr wrap="square" rtlCol="0">
            <a:spAutoFit/>
          </a:bodyPr>
          <a:lstStyle/>
          <a:p>
            <a:r>
              <a:rPr kumimoji="1" lang="ja-JP" altLang="en-US" b="1" dirty="0">
                <a:solidFill>
                  <a:schemeClr val="bg1"/>
                </a:solidFill>
              </a:rPr>
              <a:t>すく</a:t>
            </a:r>
          </a:p>
        </p:txBody>
      </p:sp>
      <p:sp>
        <p:nvSpPr>
          <p:cNvPr id="6" name="テキスト ボックス 5"/>
          <p:cNvSpPr txBox="1"/>
          <p:nvPr/>
        </p:nvSpPr>
        <p:spPr>
          <a:xfrm>
            <a:off x="971600" y="3275692"/>
            <a:ext cx="6984776" cy="369332"/>
          </a:xfrm>
          <a:prstGeom prst="rect">
            <a:avLst/>
          </a:prstGeom>
          <a:noFill/>
        </p:spPr>
        <p:txBody>
          <a:bodyPr wrap="square" rtlCol="0">
            <a:spAutoFit/>
          </a:bodyPr>
          <a:lstStyle/>
          <a:p>
            <a:r>
              <a:rPr kumimoji="1" lang="ja-JP" altLang="en-US" b="1" dirty="0">
                <a:solidFill>
                  <a:schemeClr val="bg1"/>
                </a:solidFill>
                <a:latin typeface="+mn-ea"/>
              </a:rPr>
              <a:t>いそ           き</a:t>
            </a:r>
          </a:p>
        </p:txBody>
      </p:sp>
      <p:sp>
        <p:nvSpPr>
          <p:cNvPr id="7" name="テキスト ボックス 6"/>
          <p:cNvSpPr txBox="1"/>
          <p:nvPr/>
        </p:nvSpPr>
        <p:spPr>
          <a:xfrm>
            <a:off x="971600" y="4221088"/>
            <a:ext cx="6984776" cy="369332"/>
          </a:xfrm>
          <a:prstGeom prst="rect">
            <a:avLst/>
          </a:prstGeom>
          <a:noFill/>
        </p:spPr>
        <p:txBody>
          <a:bodyPr wrap="square" rtlCol="0">
            <a:spAutoFit/>
          </a:bodyPr>
          <a:lstStyle/>
          <a:p>
            <a:r>
              <a:rPr lang="ja-JP" altLang="en-US" b="1" dirty="0">
                <a:solidFill>
                  <a:schemeClr val="bg1"/>
                </a:solidFill>
              </a:rPr>
              <a:t> しゅ</a:t>
            </a:r>
            <a:endParaRPr kumimoji="1" lang="ja-JP" altLang="en-US" b="1"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91</a:t>
            </a:r>
            <a:r>
              <a:rPr lang="ja-JP" altLang="en-US" u="sng" dirty="0">
                <a:solidFill>
                  <a:schemeClr val="bg1"/>
                </a:solidFill>
              </a:rPr>
              <a:t>番</a:t>
            </a:r>
          </a:p>
        </p:txBody>
      </p:sp>
      <p:sp>
        <p:nvSpPr>
          <p:cNvPr id="63490" name="コンテンツ プレースホルダー 2"/>
          <p:cNvSpPr>
            <a:spLocks noGrp="1"/>
          </p:cNvSpPr>
          <p:nvPr>
            <p:ph idx="1"/>
          </p:nvPr>
        </p:nvSpPr>
        <p:spPr>
          <a:xfrm>
            <a:off x="0" y="1556792"/>
            <a:ext cx="9144000" cy="5285333"/>
          </a:xfrm>
        </p:spPr>
        <p:txBody>
          <a:bodyPr/>
          <a:lstStyle/>
          <a:p>
            <a:pPr marL="0" indent="0">
              <a:lnSpc>
                <a:spcPct val="120000"/>
              </a:lnSpc>
              <a:buNone/>
            </a:pPr>
            <a:r>
              <a:rPr lang="ja-JP" altLang="en-US" sz="4400" dirty="0">
                <a:solidFill>
                  <a:schemeClr val="bg1"/>
                </a:solidFill>
              </a:rPr>
              <a:t>２．</a:t>
            </a:r>
            <a:r>
              <a:rPr lang="en-US" altLang="ja-JP" sz="4400" dirty="0">
                <a:solidFill>
                  <a:schemeClr val="bg1"/>
                </a:solidFill>
              </a:rPr>
              <a:t>	</a:t>
            </a:r>
            <a:r>
              <a:rPr lang="ja-JP" altLang="en-US" sz="4400" dirty="0">
                <a:solidFill>
                  <a:schemeClr val="bg1"/>
                </a:solidFill>
              </a:rPr>
              <a:t>罪あるものを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あがないたまい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ときわの国に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主は生きたもう　ハレルヤ。　</a:t>
            </a:r>
            <a:endParaRPr lang="en-US" altLang="ja-JP" sz="4400" dirty="0">
              <a:solidFill>
                <a:schemeClr val="bg1"/>
              </a:solidFill>
            </a:endParaRPr>
          </a:p>
        </p:txBody>
      </p:sp>
      <p:sp>
        <p:nvSpPr>
          <p:cNvPr id="4" name="テキスト ボックス 3"/>
          <p:cNvSpPr txBox="1"/>
          <p:nvPr/>
        </p:nvSpPr>
        <p:spPr>
          <a:xfrm>
            <a:off x="971600" y="2339588"/>
            <a:ext cx="6984776" cy="369332"/>
          </a:xfrm>
          <a:prstGeom prst="rect">
            <a:avLst/>
          </a:prstGeom>
          <a:noFill/>
        </p:spPr>
        <p:txBody>
          <a:bodyPr wrap="square" rtlCol="0">
            <a:spAutoFit/>
          </a:bodyPr>
          <a:lstStyle/>
          <a:p>
            <a:r>
              <a:rPr kumimoji="1" lang="ja-JP" altLang="en-US" b="1" dirty="0">
                <a:solidFill>
                  <a:schemeClr val="bg1"/>
                </a:solidFill>
              </a:rPr>
              <a:t>                                         </a:t>
            </a:r>
          </a:p>
        </p:txBody>
      </p:sp>
      <p:sp>
        <p:nvSpPr>
          <p:cNvPr id="5" name="テキスト ボックス 4"/>
          <p:cNvSpPr txBox="1"/>
          <p:nvPr/>
        </p:nvSpPr>
        <p:spPr>
          <a:xfrm>
            <a:off x="971600" y="1412776"/>
            <a:ext cx="6984776" cy="369332"/>
          </a:xfrm>
          <a:prstGeom prst="rect">
            <a:avLst/>
          </a:prstGeom>
          <a:noFill/>
        </p:spPr>
        <p:txBody>
          <a:bodyPr wrap="square" rtlCol="0">
            <a:spAutoFit/>
          </a:bodyPr>
          <a:lstStyle/>
          <a:p>
            <a:r>
              <a:rPr kumimoji="1" lang="ja-JP" altLang="en-US" b="1" dirty="0">
                <a:solidFill>
                  <a:schemeClr val="bg1"/>
                </a:solidFill>
              </a:rPr>
              <a:t>つみ</a:t>
            </a:r>
          </a:p>
        </p:txBody>
      </p:sp>
      <p:sp>
        <p:nvSpPr>
          <p:cNvPr id="6" name="テキスト ボックス 5"/>
          <p:cNvSpPr txBox="1"/>
          <p:nvPr/>
        </p:nvSpPr>
        <p:spPr>
          <a:xfrm>
            <a:off x="971600" y="3275692"/>
            <a:ext cx="6984776" cy="369332"/>
          </a:xfrm>
          <a:prstGeom prst="rect">
            <a:avLst/>
          </a:prstGeom>
          <a:noFill/>
        </p:spPr>
        <p:txBody>
          <a:bodyPr wrap="square" rtlCol="0">
            <a:spAutoFit/>
          </a:bodyPr>
          <a:lstStyle/>
          <a:p>
            <a:r>
              <a:rPr kumimoji="1" lang="ja-JP" altLang="en-US" b="1" dirty="0">
                <a:solidFill>
                  <a:schemeClr val="bg1"/>
                </a:solidFill>
                <a:latin typeface="ＭＳ Ｐゴシック" panose="020B0600070205080204" charset="-128"/>
                <a:ea typeface="ＭＳ Ｐゴシック" panose="020B0600070205080204" charset="-128"/>
              </a:rPr>
              <a:t>                             くに</a:t>
            </a:r>
          </a:p>
        </p:txBody>
      </p:sp>
      <p:sp>
        <p:nvSpPr>
          <p:cNvPr id="7" name="テキスト ボックス 6"/>
          <p:cNvSpPr txBox="1"/>
          <p:nvPr/>
        </p:nvSpPr>
        <p:spPr>
          <a:xfrm>
            <a:off x="971600" y="4221088"/>
            <a:ext cx="6984776" cy="369332"/>
          </a:xfrm>
          <a:prstGeom prst="rect">
            <a:avLst/>
          </a:prstGeom>
          <a:noFill/>
        </p:spPr>
        <p:txBody>
          <a:bodyPr wrap="square" rtlCol="0">
            <a:spAutoFit/>
          </a:bodyPr>
          <a:lstStyle/>
          <a:p>
            <a:r>
              <a:rPr lang="ja-JP" altLang="en-US" b="1" dirty="0">
                <a:solidFill>
                  <a:schemeClr val="bg1"/>
                </a:solidFill>
              </a:rPr>
              <a:t> しゅ               い</a:t>
            </a:r>
            <a:endParaRPr kumimoji="1" lang="ja-JP" altLang="en-US" b="1"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91</a:t>
            </a:r>
            <a:r>
              <a:rPr lang="ja-JP" altLang="en-US" u="sng" dirty="0">
                <a:solidFill>
                  <a:schemeClr val="bg1"/>
                </a:solidFill>
              </a:rPr>
              <a:t>番</a:t>
            </a:r>
          </a:p>
        </p:txBody>
      </p:sp>
      <p:sp>
        <p:nvSpPr>
          <p:cNvPr id="63490" name="コンテンツ プレースホルダー 2"/>
          <p:cNvSpPr>
            <a:spLocks noGrp="1"/>
          </p:cNvSpPr>
          <p:nvPr>
            <p:ph idx="1"/>
          </p:nvPr>
        </p:nvSpPr>
        <p:spPr>
          <a:xfrm>
            <a:off x="0" y="1556792"/>
            <a:ext cx="9144000" cy="5285333"/>
          </a:xfrm>
        </p:spPr>
        <p:txBody>
          <a:bodyPr/>
          <a:lstStyle/>
          <a:p>
            <a:pPr marL="0" indent="0">
              <a:lnSpc>
                <a:spcPct val="120000"/>
              </a:lnSpc>
              <a:buNone/>
            </a:pPr>
            <a:r>
              <a:rPr lang="ja-JP" altLang="en-US" sz="4400" dirty="0">
                <a:solidFill>
                  <a:schemeClr val="bg1"/>
                </a:solidFill>
              </a:rPr>
              <a:t>３．</a:t>
            </a:r>
            <a:r>
              <a:rPr lang="en-US" altLang="ja-JP" sz="4400" dirty="0">
                <a:solidFill>
                  <a:schemeClr val="bg1"/>
                </a:solidFill>
              </a:rPr>
              <a:t>	</a:t>
            </a:r>
            <a:r>
              <a:rPr lang="ja-JP" altLang="en-US" sz="4400" dirty="0">
                <a:solidFill>
                  <a:schemeClr val="bg1"/>
                </a:solidFill>
              </a:rPr>
              <a:t>とうとき犠牲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いのちと死との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出会いしところ　ハレルヤ、　</a:t>
            </a:r>
            <a:endParaRPr lang="en-US" altLang="ja-JP" sz="4400" dirty="0">
              <a:solidFill>
                <a:schemeClr val="bg1"/>
              </a:solidFill>
            </a:endParaRPr>
          </a:p>
          <a:p>
            <a:pPr marL="0" indent="0">
              <a:lnSpc>
                <a:spcPct val="120000"/>
              </a:lnSpc>
              <a:buNone/>
            </a:pPr>
            <a:r>
              <a:rPr lang="en-US" altLang="ja-JP" sz="4400" dirty="0">
                <a:solidFill>
                  <a:schemeClr val="bg1"/>
                </a:solidFill>
              </a:rPr>
              <a:t>	</a:t>
            </a:r>
            <a:r>
              <a:rPr lang="ja-JP" altLang="en-US" sz="4400" dirty="0">
                <a:solidFill>
                  <a:schemeClr val="bg1"/>
                </a:solidFill>
              </a:rPr>
              <a:t>和解のぬしよ　ハレルヤ。　</a:t>
            </a:r>
            <a:endParaRPr lang="en-US" altLang="ja-JP" sz="4400" dirty="0">
              <a:solidFill>
                <a:schemeClr val="bg1"/>
              </a:solidFill>
            </a:endParaRPr>
          </a:p>
        </p:txBody>
      </p:sp>
      <p:sp>
        <p:nvSpPr>
          <p:cNvPr id="4" name="テキスト ボックス 3"/>
          <p:cNvSpPr txBox="1"/>
          <p:nvPr/>
        </p:nvSpPr>
        <p:spPr>
          <a:xfrm>
            <a:off x="971600" y="2339588"/>
            <a:ext cx="6984776" cy="369332"/>
          </a:xfrm>
          <a:prstGeom prst="rect">
            <a:avLst/>
          </a:prstGeom>
          <a:noFill/>
        </p:spPr>
        <p:txBody>
          <a:bodyPr wrap="square" rtlCol="0">
            <a:spAutoFit/>
          </a:bodyPr>
          <a:lstStyle/>
          <a:p>
            <a:r>
              <a:rPr kumimoji="1" lang="ja-JP" altLang="en-US" b="1" dirty="0">
                <a:solidFill>
                  <a:schemeClr val="bg1"/>
                </a:solidFill>
              </a:rPr>
              <a:t>                                        </a:t>
            </a:r>
            <a:r>
              <a:rPr lang="ja-JP" altLang="en-US" b="1" dirty="0">
                <a:solidFill>
                  <a:schemeClr val="bg1"/>
                </a:solidFill>
              </a:rPr>
              <a:t>し</a:t>
            </a:r>
            <a:endParaRPr kumimoji="1" lang="ja-JP" altLang="en-US" b="1" dirty="0">
              <a:solidFill>
                <a:schemeClr val="bg1"/>
              </a:solidFill>
            </a:endParaRPr>
          </a:p>
        </p:txBody>
      </p:sp>
      <p:sp>
        <p:nvSpPr>
          <p:cNvPr id="5" name="テキスト ボックス 4"/>
          <p:cNvSpPr txBox="1"/>
          <p:nvPr/>
        </p:nvSpPr>
        <p:spPr>
          <a:xfrm>
            <a:off x="971600" y="1412776"/>
            <a:ext cx="6984776" cy="369332"/>
          </a:xfrm>
          <a:prstGeom prst="rect">
            <a:avLst/>
          </a:prstGeom>
          <a:noFill/>
        </p:spPr>
        <p:txBody>
          <a:bodyPr wrap="square" rtlCol="0">
            <a:spAutoFit/>
          </a:bodyPr>
          <a:lstStyle/>
          <a:p>
            <a:r>
              <a:rPr kumimoji="1" lang="en-US" altLang="ja-JP" b="1" dirty="0">
                <a:solidFill>
                  <a:schemeClr val="bg1"/>
                </a:solidFill>
              </a:rPr>
              <a:t>                                   </a:t>
            </a:r>
            <a:r>
              <a:rPr kumimoji="1" lang="ja-JP" altLang="en-US" b="1" dirty="0">
                <a:solidFill>
                  <a:schemeClr val="bg1"/>
                </a:solidFill>
              </a:rPr>
              <a:t>ぎせい</a:t>
            </a:r>
          </a:p>
        </p:txBody>
      </p:sp>
      <p:sp>
        <p:nvSpPr>
          <p:cNvPr id="6" name="テキスト ボックス 5"/>
          <p:cNvSpPr txBox="1"/>
          <p:nvPr/>
        </p:nvSpPr>
        <p:spPr>
          <a:xfrm>
            <a:off x="971600" y="3275692"/>
            <a:ext cx="6984776" cy="369332"/>
          </a:xfrm>
          <a:prstGeom prst="rect">
            <a:avLst/>
          </a:prstGeom>
          <a:noFill/>
        </p:spPr>
        <p:txBody>
          <a:bodyPr wrap="square" rtlCol="0">
            <a:spAutoFit/>
          </a:bodyPr>
          <a:lstStyle/>
          <a:p>
            <a:r>
              <a:rPr kumimoji="1" lang="ja-JP" altLang="en-US" b="1" dirty="0">
                <a:solidFill>
                  <a:schemeClr val="bg1"/>
                </a:solidFill>
              </a:rPr>
              <a:t>  </a:t>
            </a:r>
            <a:r>
              <a:rPr lang="ja-JP" altLang="en-US" b="1" dirty="0">
                <a:solidFill>
                  <a:schemeClr val="bg1"/>
                </a:solidFill>
              </a:rPr>
              <a:t>で       あ</a:t>
            </a:r>
            <a:endParaRPr kumimoji="1" lang="ja-JP" altLang="en-US" b="1" dirty="0">
              <a:solidFill>
                <a:schemeClr val="bg1"/>
              </a:solidFill>
            </a:endParaRPr>
          </a:p>
        </p:txBody>
      </p:sp>
      <p:sp>
        <p:nvSpPr>
          <p:cNvPr id="7" name="テキスト ボックス 6"/>
          <p:cNvSpPr txBox="1"/>
          <p:nvPr/>
        </p:nvSpPr>
        <p:spPr>
          <a:xfrm>
            <a:off x="971600" y="4221088"/>
            <a:ext cx="6984776" cy="369332"/>
          </a:xfrm>
          <a:prstGeom prst="rect">
            <a:avLst/>
          </a:prstGeom>
          <a:noFill/>
        </p:spPr>
        <p:txBody>
          <a:bodyPr wrap="square" rtlCol="0">
            <a:spAutoFit/>
          </a:bodyPr>
          <a:lstStyle/>
          <a:p>
            <a:r>
              <a:rPr kumimoji="1" lang="ja-JP" altLang="en-US" b="1" dirty="0">
                <a:solidFill>
                  <a:schemeClr val="bg1"/>
                </a:solidFill>
              </a:rPr>
              <a:t>   わかい</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05880"/>
            <a:ext cx="8229600" cy="1143000"/>
          </a:xfrm>
        </p:spPr>
        <p:txBody>
          <a:bodyPr/>
          <a:lstStyle/>
          <a:p>
            <a:r>
              <a:rPr lang="ja-JP" altLang="en-US" sz="5400" u="sng" dirty="0">
                <a:solidFill>
                  <a:schemeClr val="bg1"/>
                </a:solidFill>
              </a:rPr>
              <a:t>説 教</a:t>
            </a:r>
            <a:endParaRPr kumimoji="1" lang="ja-JP" altLang="en-US" sz="5400" u="sng" dirty="0">
              <a:solidFill>
                <a:schemeClr val="bg1"/>
              </a:solidFill>
            </a:endParaRPr>
          </a:p>
        </p:txBody>
      </p:sp>
      <p:sp>
        <p:nvSpPr>
          <p:cNvPr id="4" name="コンテンツ プレースホルダー 2"/>
          <p:cNvSpPr>
            <a:spLocks noGrp="1"/>
          </p:cNvSpPr>
          <p:nvPr/>
        </p:nvSpPr>
        <p:spPr bwMode="auto">
          <a:xfrm>
            <a:off x="244" y="2840424"/>
            <a:ext cx="9144000" cy="4032448"/>
          </a:xfrm>
          <a:prstGeom prst="rect">
            <a:avLst/>
          </a:prstGeom>
          <a:noFill/>
          <a:ln w="9525">
            <a:noFill/>
            <a:miter lim="800000"/>
          </a:ln>
        </p:spPr>
        <p:txBody>
          <a:bodyPr vert="horz" wrap="square" lIns="91440" tIns="45720" rIns="91440" bIns="45720" numCol="1" anchor="t" anchorCtr="0" compatLnSpc="1">
            <a:normAutofit fontScale="77500" lnSpcReduction="20000"/>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ct val="130000"/>
              </a:lnSpc>
              <a:buNone/>
            </a:pPr>
            <a:r>
              <a:rPr lang="ja-JP" altLang="en-US" sz="7100" dirty="0">
                <a:solidFill>
                  <a:schemeClr val="bg1"/>
                </a:solidFill>
              </a:rPr>
              <a:t>　　</a:t>
            </a:r>
            <a:r>
              <a:rPr lang="en-US" altLang="ja-JP" sz="7100" dirty="0">
                <a:solidFill>
                  <a:schemeClr val="bg1"/>
                </a:solidFill>
              </a:rPr>
              <a:t>『</a:t>
            </a:r>
            <a:r>
              <a:rPr lang="ja-JP" altLang="en-US" sz="7100" dirty="0">
                <a:solidFill>
                  <a:schemeClr val="bg1"/>
                </a:solidFill>
              </a:rPr>
              <a:t> あなたがたに</a:t>
            </a:r>
            <a:endParaRPr lang="en-US" altLang="ja-JP" sz="7100" dirty="0">
              <a:solidFill>
                <a:schemeClr val="bg1"/>
              </a:solidFill>
            </a:endParaRPr>
          </a:p>
          <a:p>
            <a:pPr marL="0" indent="0" algn="ctr">
              <a:lnSpc>
                <a:spcPct val="130000"/>
              </a:lnSpc>
              <a:buNone/>
            </a:pPr>
            <a:r>
              <a:rPr lang="ja-JP" altLang="en-US" sz="7100" dirty="0">
                <a:solidFill>
                  <a:schemeClr val="bg1"/>
                </a:solidFill>
              </a:rPr>
              <a:t>　　　平和があるように </a:t>
            </a:r>
            <a:r>
              <a:rPr lang="en-US" altLang="ja-JP" sz="7100" dirty="0">
                <a:solidFill>
                  <a:schemeClr val="bg1"/>
                </a:solidFill>
              </a:rPr>
              <a:t>』</a:t>
            </a:r>
          </a:p>
          <a:p>
            <a:pPr marL="0" indent="0" algn="ctr">
              <a:lnSpc>
                <a:spcPct val="130000"/>
              </a:lnSpc>
              <a:buNone/>
            </a:pPr>
            <a:r>
              <a:rPr lang="ja-JP" altLang="en-US" sz="3600" dirty="0">
                <a:solidFill>
                  <a:schemeClr val="bg1"/>
                </a:solidFill>
                <a:latin typeface="ＭＳ Ｐゴシック" panose="020B0600070205080204" charset="-128"/>
                <a:ea typeface="ＭＳ Ｐゴシック" panose="020B0600070205080204" charset="-128"/>
              </a:rPr>
              <a:t>　　　　　　　　　</a:t>
            </a:r>
            <a:endParaRPr lang="en-US" altLang="ja-JP" sz="3600" dirty="0">
              <a:solidFill>
                <a:schemeClr val="bg1"/>
              </a:solidFill>
              <a:latin typeface="ＭＳ Ｐゴシック" panose="020B0600070205080204" charset="-128"/>
              <a:ea typeface="ＭＳ Ｐゴシック" panose="020B0600070205080204" charset="-128"/>
            </a:endParaRPr>
          </a:p>
          <a:p>
            <a:pPr marL="0" indent="0" algn="ctr">
              <a:lnSpc>
                <a:spcPct val="130000"/>
              </a:lnSpc>
              <a:buNone/>
            </a:pPr>
            <a:endParaRPr lang="en-US" altLang="ja-JP" sz="3600" dirty="0">
              <a:solidFill>
                <a:schemeClr val="bg1"/>
              </a:solidFill>
              <a:latin typeface="ＭＳ Ｐゴシック" panose="020B0600070205080204" charset="-128"/>
              <a:ea typeface="ＭＳ Ｐゴシック" panose="020B0600070205080204" charset="-128"/>
            </a:endParaRPr>
          </a:p>
          <a:p>
            <a:pPr marL="0" indent="0" algn="ctr">
              <a:lnSpc>
                <a:spcPct val="130000"/>
              </a:lnSpc>
              <a:buNone/>
            </a:pPr>
            <a:r>
              <a:rPr lang="ja-JP" altLang="en-US" sz="3600" dirty="0">
                <a:solidFill>
                  <a:schemeClr val="bg1"/>
                </a:solidFill>
                <a:latin typeface="ＭＳ Ｐゴシック" panose="020B0600070205080204" charset="-128"/>
                <a:ea typeface="ＭＳ Ｐゴシック" panose="020B0600070205080204" charset="-128"/>
              </a:rPr>
              <a:t>　　　　　　　　　　　　</a:t>
            </a:r>
            <a:r>
              <a:rPr lang="ja-JP" altLang="en-US" sz="4600" dirty="0">
                <a:solidFill>
                  <a:schemeClr val="bg1"/>
                </a:solidFill>
                <a:latin typeface="ＭＳ Ｐゴシック" panose="020B0600070205080204" charset="-128"/>
                <a:ea typeface="ＭＳ Ｐゴシック" panose="020B0600070205080204" charset="-128"/>
              </a:rPr>
              <a:t>説</a:t>
            </a:r>
            <a:r>
              <a:rPr lang="zh-TW" altLang="en-US" sz="4600" dirty="0">
                <a:solidFill>
                  <a:schemeClr val="bg1"/>
                </a:solidFill>
                <a:latin typeface="ＭＳ Ｐゴシック" panose="020B0600070205080204" charset="-128"/>
                <a:ea typeface="ＭＳ Ｐゴシック" panose="020B0600070205080204" charset="-128"/>
              </a:rPr>
              <a:t>教者</a:t>
            </a:r>
            <a:r>
              <a:rPr lang="ja-JP" altLang="en-US" sz="4600" dirty="0">
                <a:solidFill>
                  <a:schemeClr val="bg1"/>
                </a:solidFill>
                <a:latin typeface="ＭＳ Ｐゴシック" panose="020B0600070205080204" charset="-128"/>
                <a:ea typeface="ＭＳ Ｐゴシック" panose="020B0600070205080204" charset="-128"/>
              </a:rPr>
              <a:t>　</a:t>
            </a:r>
            <a:r>
              <a:rPr lang="zh-TW" altLang="en-US" sz="4600" dirty="0">
                <a:solidFill>
                  <a:schemeClr val="bg1"/>
                </a:solidFill>
                <a:latin typeface="ＭＳ Ｐゴシック" panose="020B0600070205080204" charset="-128"/>
                <a:ea typeface="ＭＳ Ｐゴシック" panose="020B0600070205080204" charset="-128"/>
              </a:rPr>
              <a:t>　</a:t>
            </a:r>
            <a:r>
              <a:rPr lang="ja-JP" altLang="en-US" sz="4600" dirty="0">
                <a:solidFill>
                  <a:schemeClr val="bg1"/>
                </a:solidFill>
                <a:latin typeface="ＭＳ Ｐゴシック" panose="020B0600070205080204" charset="-128"/>
                <a:ea typeface="ＭＳ Ｐゴシック" panose="020B0600070205080204" charset="-128"/>
              </a:rPr>
              <a:t>市原悠史 牧師</a:t>
            </a:r>
            <a:endParaRPr lang="ja-JP" altLang="en-US" sz="3600" dirty="0">
              <a:solidFill>
                <a:schemeClr val="bg1"/>
              </a:solidFill>
              <a:latin typeface="ＭＳ Ｐゴシック" panose="020B0600070205080204" charset="-128"/>
              <a:ea typeface="ＭＳ Ｐゴシック" panose="020B0600070205080204" charset="-128"/>
            </a:endParaRPr>
          </a:p>
        </p:txBody>
      </p:sp>
      <p:sp>
        <p:nvSpPr>
          <p:cNvPr id="5" name="テキスト ボックス 4"/>
          <p:cNvSpPr txBox="1"/>
          <p:nvPr/>
        </p:nvSpPr>
        <p:spPr>
          <a:xfrm>
            <a:off x="3851920" y="975047"/>
            <a:ext cx="2240280" cy="461665"/>
          </a:xfrm>
          <a:prstGeom prst="rect">
            <a:avLst/>
          </a:prstGeom>
          <a:noFill/>
        </p:spPr>
        <p:txBody>
          <a:bodyPr wrap="square">
            <a:spAutoFit/>
          </a:bodyPr>
          <a:lstStyle/>
          <a:p>
            <a:r>
              <a:rPr lang="ja-JP" altLang="en-US" sz="2400" dirty="0">
                <a:solidFill>
                  <a:schemeClr val="bg1"/>
                </a:solidFill>
              </a:rPr>
              <a:t>せっきょう</a:t>
            </a:r>
          </a:p>
        </p:txBody>
      </p:sp>
      <p:sp>
        <p:nvSpPr>
          <p:cNvPr id="9" name="テキスト ボックス 8"/>
          <p:cNvSpPr txBox="1"/>
          <p:nvPr/>
        </p:nvSpPr>
        <p:spPr>
          <a:xfrm>
            <a:off x="3082925" y="5756910"/>
            <a:ext cx="5603875" cy="460375"/>
          </a:xfrm>
          <a:prstGeom prst="rect">
            <a:avLst/>
          </a:prstGeom>
          <a:noFill/>
        </p:spPr>
        <p:txBody>
          <a:bodyPr wrap="square">
            <a:spAutoFit/>
          </a:bodyPr>
          <a:lstStyle/>
          <a:p>
            <a:r>
              <a:rPr lang="ja-JP" altLang="en-US" sz="2400" dirty="0">
                <a:solidFill>
                  <a:schemeClr val="bg1"/>
                </a:solidFill>
              </a:rPr>
              <a:t>　せっきょうしゃ　　いちはらゆうし　ぼくし</a:t>
            </a:r>
          </a:p>
        </p:txBody>
      </p:sp>
      <p:sp>
        <p:nvSpPr>
          <p:cNvPr id="6" name="テキスト ボックス 5"/>
          <p:cNvSpPr txBox="1"/>
          <p:nvPr/>
        </p:nvSpPr>
        <p:spPr>
          <a:xfrm>
            <a:off x="457200" y="3641429"/>
            <a:ext cx="4024012" cy="521970"/>
          </a:xfrm>
          <a:prstGeom prst="rect">
            <a:avLst/>
          </a:prstGeom>
          <a:noFill/>
        </p:spPr>
        <p:txBody>
          <a:bodyPr wrap="square">
            <a:spAutoFit/>
          </a:bodyPr>
          <a:lstStyle/>
          <a:p>
            <a:pPr algn="l"/>
            <a:r>
              <a:rPr lang="ja-JP" altLang="en-US" sz="2800" b="1" dirty="0">
                <a:solidFill>
                  <a:schemeClr val="bg1"/>
                </a:solidFill>
              </a:rPr>
              <a:t>　　　　　　　　　へいわ</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タイトル 1"/>
          <p:cNvSpPr>
            <a:spLocks noGrp="1"/>
          </p:cNvSpPr>
          <p:nvPr>
            <p:ph type="title"/>
          </p:nvPr>
        </p:nvSpPr>
        <p:spPr>
          <a:xfrm>
            <a:off x="2123728" y="197768"/>
            <a:ext cx="6563072" cy="1143000"/>
          </a:xfrm>
        </p:spPr>
        <p:txBody>
          <a:bodyPr/>
          <a:lstStyle/>
          <a:p>
            <a:r>
              <a:rPr lang="ja-JP" altLang="en-US" sz="5400" u="sng">
                <a:solidFill>
                  <a:schemeClr val="bg1"/>
                </a:solidFill>
              </a:rPr>
              <a:t>信仰の告白 </a:t>
            </a:r>
            <a:r>
              <a:rPr lang="ja-JP" altLang="en-US" u="sng">
                <a:solidFill>
                  <a:schemeClr val="bg1"/>
                </a:solidFill>
              </a:rPr>
              <a:t>（使徒信条）</a:t>
            </a:r>
          </a:p>
        </p:txBody>
      </p:sp>
      <p:sp>
        <p:nvSpPr>
          <p:cNvPr id="62466" name="コンテンツ プレースホルダー 2"/>
          <p:cNvSpPr>
            <a:spLocks noGrp="1"/>
          </p:cNvSpPr>
          <p:nvPr>
            <p:ph idx="1"/>
          </p:nvPr>
        </p:nvSpPr>
        <p:spPr>
          <a:xfrm>
            <a:off x="0" y="1441330"/>
            <a:ext cx="9144000" cy="5416670"/>
          </a:xfrm>
        </p:spPr>
        <p:txBody>
          <a:bodyPr/>
          <a:lstStyle/>
          <a:p>
            <a:pPr marL="0" indent="0">
              <a:buFont typeface="Arial" panose="020B0604020202020204" pitchFamily="34" charset="0"/>
              <a:buNone/>
            </a:pPr>
            <a:r>
              <a:rPr lang="ja-JP" altLang="en-US" sz="4400">
                <a:solidFill>
                  <a:srgbClr val="00FFFF"/>
                </a:solidFill>
              </a:rPr>
              <a:t>司式）使徒信条によって、信仰の告白</a:t>
            </a:r>
            <a:endParaRPr lang="en-US" altLang="ja-JP" sz="4400">
              <a:solidFill>
                <a:srgbClr val="00FFFF"/>
              </a:solidFill>
            </a:endParaRPr>
          </a:p>
          <a:p>
            <a:pPr marL="0" indent="0">
              <a:buFont typeface="Arial" panose="020B0604020202020204" pitchFamily="34" charset="0"/>
              <a:buNone/>
            </a:pPr>
            <a:r>
              <a:rPr lang="en-US" altLang="ja-JP" sz="4400">
                <a:solidFill>
                  <a:srgbClr val="00FFFF"/>
                </a:solidFill>
              </a:rPr>
              <a:t>	</a:t>
            </a:r>
            <a:r>
              <a:rPr lang="ja-JP" altLang="en-US" sz="4400">
                <a:solidFill>
                  <a:srgbClr val="00FFFF"/>
                </a:solidFill>
              </a:rPr>
              <a:t>を共にしましょう。</a:t>
            </a:r>
            <a:endParaRPr lang="en-US" altLang="ja-JP" sz="4400">
              <a:solidFill>
                <a:srgbClr val="00FFFF"/>
              </a:solidFill>
            </a:endParaRPr>
          </a:p>
          <a:p>
            <a:pPr marL="0" indent="0">
              <a:lnSpc>
                <a:spcPct val="120000"/>
              </a:lnSpc>
              <a:buFont typeface="Arial" panose="020B0604020202020204" pitchFamily="34" charset="0"/>
              <a:buNone/>
            </a:pPr>
            <a:endParaRPr lang="en-US" altLang="ja-JP" sz="8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一同）天地の造り主、全能の父である</a:t>
            </a:r>
            <a:endParaRPr lang="en-US" altLang="ja-JP" sz="44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神を私は信じます。そのひとり子、</a:t>
            </a:r>
            <a:endParaRPr lang="en-US" altLang="ja-JP" sz="4400">
              <a:solidFill>
                <a:schemeClr val="bg1"/>
              </a:solidFill>
            </a:endParaRPr>
          </a:p>
          <a:p>
            <a:pPr marL="0" indent="0">
              <a:lnSpc>
                <a:spcPct val="120000"/>
              </a:lnSpc>
              <a:buFont typeface="Arial" panose="020B0604020202020204" pitchFamily="34" charset="0"/>
              <a:buNone/>
            </a:pPr>
            <a:r>
              <a:rPr lang="ja-JP" altLang="en-US" sz="4400">
                <a:solidFill>
                  <a:schemeClr val="bg1"/>
                </a:solidFill>
              </a:rPr>
              <a:t>私たちの主イエス・キリストを私は信じます。</a:t>
            </a:r>
          </a:p>
        </p:txBody>
      </p:sp>
      <p:sp>
        <p:nvSpPr>
          <p:cNvPr id="4" name="テキスト ボックス 3"/>
          <p:cNvSpPr txBox="1">
            <a:spLocks noChangeArrowheads="1"/>
          </p:cNvSpPr>
          <p:nvPr/>
        </p:nvSpPr>
        <p:spPr bwMode="auto">
          <a:xfrm>
            <a:off x="1494412" y="3039343"/>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てんち</a:t>
            </a:r>
          </a:p>
        </p:txBody>
      </p:sp>
      <p:sp>
        <p:nvSpPr>
          <p:cNvPr id="5" name="テキスト ボックス 4"/>
          <p:cNvSpPr txBox="1">
            <a:spLocks noChangeArrowheads="1"/>
          </p:cNvSpPr>
          <p:nvPr/>
        </p:nvSpPr>
        <p:spPr bwMode="auto">
          <a:xfrm>
            <a:off x="3067591" y="3025774"/>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つく</a:t>
            </a:r>
          </a:p>
        </p:txBody>
      </p:sp>
      <p:sp>
        <p:nvSpPr>
          <p:cNvPr id="6" name="テキスト ボックス 5"/>
          <p:cNvSpPr txBox="1">
            <a:spLocks noChangeArrowheads="1"/>
          </p:cNvSpPr>
          <p:nvPr/>
        </p:nvSpPr>
        <p:spPr bwMode="auto">
          <a:xfrm>
            <a:off x="3987733" y="3039343"/>
            <a:ext cx="11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ぬし</a:t>
            </a:r>
          </a:p>
        </p:txBody>
      </p:sp>
      <p:sp>
        <p:nvSpPr>
          <p:cNvPr id="7" name="テキスト ボックス 6"/>
          <p:cNvSpPr txBox="1">
            <a:spLocks noChangeArrowheads="1"/>
          </p:cNvSpPr>
          <p:nvPr/>
        </p:nvSpPr>
        <p:spPr bwMode="auto">
          <a:xfrm>
            <a:off x="4950796" y="3039343"/>
            <a:ext cx="1497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ぜんのう</a:t>
            </a:r>
          </a:p>
        </p:txBody>
      </p:sp>
      <p:sp>
        <p:nvSpPr>
          <p:cNvPr id="8" name="テキスト ボックス 7"/>
          <p:cNvSpPr txBox="1">
            <a:spLocks noChangeArrowheads="1"/>
          </p:cNvSpPr>
          <p:nvPr/>
        </p:nvSpPr>
        <p:spPr bwMode="auto">
          <a:xfrm>
            <a:off x="6678988" y="3039343"/>
            <a:ext cx="8453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ちち</a:t>
            </a:r>
          </a:p>
        </p:txBody>
      </p:sp>
      <p:sp>
        <p:nvSpPr>
          <p:cNvPr id="10" name="テキスト ボックス 9"/>
          <p:cNvSpPr txBox="1">
            <a:spLocks noChangeArrowheads="1"/>
          </p:cNvSpPr>
          <p:nvPr/>
        </p:nvSpPr>
        <p:spPr bwMode="auto">
          <a:xfrm>
            <a:off x="0" y="3933056"/>
            <a:ext cx="8964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かみ    わたし       しん </a:t>
            </a:r>
            <a:r>
              <a:rPr lang="en-US" altLang="ja-JP" sz="2400">
                <a:solidFill>
                  <a:schemeClr val="bg1"/>
                </a:solidFill>
              </a:rPr>
              <a:t>                                                                </a:t>
            </a:r>
            <a:r>
              <a:rPr lang="ja-JP" altLang="en-US" sz="2400">
                <a:solidFill>
                  <a:schemeClr val="bg1"/>
                </a:solidFill>
              </a:rPr>
              <a:t>ご</a:t>
            </a:r>
            <a:endParaRPr lang="en-US" altLang="ja-JP" sz="2400">
              <a:solidFill>
                <a:schemeClr val="bg1"/>
              </a:solidFill>
            </a:endParaRPr>
          </a:p>
        </p:txBody>
      </p:sp>
      <p:sp>
        <p:nvSpPr>
          <p:cNvPr id="15" name="テキスト ボックス 14"/>
          <p:cNvSpPr txBox="1">
            <a:spLocks noChangeArrowheads="1"/>
          </p:cNvSpPr>
          <p:nvPr/>
        </p:nvSpPr>
        <p:spPr bwMode="auto">
          <a:xfrm>
            <a:off x="-6822" y="4859735"/>
            <a:ext cx="9150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わたし                    しゅ                                                         わたし       しん</a:t>
            </a:r>
          </a:p>
        </p:txBody>
      </p:sp>
      <p:sp>
        <p:nvSpPr>
          <p:cNvPr id="17" name="テキスト ボックス 16"/>
          <p:cNvSpPr txBox="1">
            <a:spLocks noChangeArrowheads="1"/>
          </p:cNvSpPr>
          <p:nvPr/>
        </p:nvSpPr>
        <p:spPr bwMode="auto">
          <a:xfrm>
            <a:off x="2267744" y="97206"/>
            <a:ext cx="3888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a:solidFill>
                  <a:schemeClr val="bg1"/>
                </a:solidFill>
              </a:rPr>
              <a:t>し ん こ う           こ く は く </a:t>
            </a:r>
          </a:p>
        </p:txBody>
      </p:sp>
      <p:sp>
        <p:nvSpPr>
          <p:cNvPr id="18" name="テキスト ボックス 17"/>
          <p:cNvSpPr txBox="1">
            <a:spLocks noChangeArrowheads="1"/>
          </p:cNvSpPr>
          <p:nvPr/>
        </p:nvSpPr>
        <p:spPr bwMode="auto">
          <a:xfrm>
            <a:off x="6228184" y="161962"/>
            <a:ext cx="2586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970225"/>
            <a:ext cx="9144000" cy="5904656"/>
          </a:xfrm>
        </p:spPr>
        <p:txBody>
          <a:bodyPr>
            <a:noAutofit/>
          </a:bodyPr>
          <a:lstStyle/>
          <a:p>
            <a:pPr marL="0" indent="0">
              <a:lnSpc>
                <a:spcPct val="150000"/>
              </a:lnSpc>
              <a:buNone/>
            </a:pPr>
            <a:r>
              <a:rPr lang="ja-JP" altLang="en-US" sz="4400">
                <a:solidFill>
                  <a:schemeClr val="bg1"/>
                </a:solidFill>
              </a:rPr>
              <a:t>主は聖霊によってやどり、おとめマリヤから生まれ、ポンテオ・ピラトのもとに苦しみを受け、十字架につけられ、死んで葬られ、陰府に下り、三日目に死人のうちから復活し、天に上られました。</a:t>
            </a:r>
            <a:endParaRPr kumimoji="1" lang="ja-JP" altLang="en-US" sz="4400">
              <a:solidFill>
                <a:schemeClr val="bg1"/>
              </a:solidFill>
            </a:endParaRPr>
          </a:p>
        </p:txBody>
      </p:sp>
      <p:sp>
        <p:nvSpPr>
          <p:cNvPr id="4" name="テキスト ボックス 3"/>
          <p:cNvSpPr txBox="1">
            <a:spLocks noChangeArrowheads="1"/>
          </p:cNvSpPr>
          <p:nvPr/>
        </p:nvSpPr>
        <p:spPr bwMode="auto">
          <a:xfrm>
            <a:off x="35496" y="908720"/>
            <a:ext cx="91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しゅ</a:t>
            </a:r>
          </a:p>
        </p:txBody>
      </p:sp>
      <p:sp>
        <p:nvSpPr>
          <p:cNvPr id="6" name="テキスト ボックス 5"/>
          <p:cNvSpPr txBox="1">
            <a:spLocks noChangeArrowheads="1"/>
          </p:cNvSpPr>
          <p:nvPr/>
        </p:nvSpPr>
        <p:spPr bwMode="auto">
          <a:xfrm>
            <a:off x="1115616" y="908720"/>
            <a:ext cx="1440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せいれい</a:t>
            </a:r>
          </a:p>
        </p:txBody>
      </p:sp>
      <p:sp>
        <p:nvSpPr>
          <p:cNvPr id="7" name="テキスト ボックス 6"/>
          <p:cNvSpPr txBox="1">
            <a:spLocks noChangeArrowheads="1"/>
          </p:cNvSpPr>
          <p:nvPr/>
        </p:nvSpPr>
        <p:spPr bwMode="auto">
          <a:xfrm>
            <a:off x="1721260" y="1959223"/>
            <a:ext cx="91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う</a:t>
            </a:r>
          </a:p>
        </p:txBody>
      </p:sp>
      <p:sp>
        <p:nvSpPr>
          <p:cNvPr id="8" name="テキスト ボックス 7"/>
          <p:cNvSpPr txBox="1">
            <a:spLocks noChangeArrowheads="1"/>
          </p:cNvSpPr>
          <p:nvPr/>
        </p:nvSpPr>
        <p:spPr bwMode="auto">
          <a:xfrm>
            <a:off x="611559" y="2927265"/>
            <a:ext cx="78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くる</a:t>
            </a:r>
          </a:p>
        </p:txBody>
      </p:sp>
      <p:sp>
        <p:nvSpPr>
          <p:cNvPr id="9" name="テキスト ボックス 8"/>
          <p:cNvSpPr txBox="1">
            <a:spLocks noChangeArrowheads="1"/>
          </p:cNvSpPr>
          <p:nvPr/>
        </p:nvSpPr>
        <p:spPr bwMode="auto">
          <a:xfrm>
            <a:off x="2699791" y="2927265"/>
            <a:ext cx="781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う</a:t>
            </a:r>
          </a:p>
        </p:txBody>
      </p:sp>
      <p:sp>
        <p:nvSpPr>
          <p:cNvPr id="10" name="テキスト ボックス 9"/>
          <p:cNvSpPr txBox="1">
            <a:spLocks noChangeArrowheads="1"/>
          </p:cNvSpPr>
          <p:nvPr/>
        </p:nvSpPr>
        <p:spPr bwMode="auto">
          <a:xfrm>
            <a:off x="4283968" y="2927265"/>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じゅうじか</a:t>
            </a:r>
          </a:p>
        </p:txBody>
      </p:sp>
      <p:sp>
        <p:nvSpPr>
          <p:cNvPr id="11" name="テキスト ボックス 10"/>
          <p:cNvSpPr txBox="1">
            <a:spLocks noChangeArrowheads="1"/>
          </p:cNvSpPr>
          <p:nvPr/>
        </p:nvSpPr>
        <p:spPr bwMode="auto">
          <a:xfrm>
            <a:off x="6732240" y="3935377"/>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みっかめ</a:t>
            </a:r>
          </a:p>
        </p:txBody>
      </p:sp>
      <p:sp>
        <p:nvSpPr>
          <p:cNvPr id="12" name="テキスト ボックス 11"/>
          <p:cNvSpPr txBox="1">
            <a:spLocks noChangeArrowheads="1"/>
          </p:cNvSpPr>
          <p:nvPr/>
        </p:nvSpPr>
        <p:spPr bwMode="auto">
          <a:xfrm>
            <a:off x="179512" y="3975447"/>
            <a:ext cx="16494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a:t>
            </a:r>
          </a:p>
        </p:txBody>
      </p:sp>
      <p:sp>
        <p:nvSpPr>
          <p:cNvPr id="13" name="テキスト ボックス 12"/>
          <p:cNvSpPr txBox="1">
            <a:spLocks noChangeArrowheads="1"/>
          </p:cNvSpPr>
          <p:nvPr/>
        </p:nvSpPr>
        <p:spPr bwMode="auto">
          <a:xfrm>
            <a:off x="1594467" y="3935377"/>
            <a:ext cx="1082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ほうむ</a:t>
            </a:r>
          </a:p>
        </p:txBody>
      </p:sp>
      <p:sp>
        <p:nvSpPr>
          <p:cNvPr id="14" name="テキスト ボックス 13"/>
          <p:cNvSpPr txBox="1">
            <a:spLocks noChangeArrowheads="1"/>
          </p:cNvSpPr>
          <p:nvPr/>
        </p:nvSpPr>
        <p:spPr bwMode="auto">
          <a:xfrm>
            <a:off x="3707904" y="3935377"/>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よ　み</a:t>
            </a:r>
          </a:p>
        </p:txBody>
      </p:sp>
      <p:sp>
        <p:nvSpPr>
          <p:cNvPr id="15" name="テキスト ボックス 14"/>
          <p:cNvSpPr txBox="1">
            <a:spLocks noChangeArrowheads="1"/>
          </p:cNvSpPr>
          <p:nvPr/>
        </p:nvSpPr>
        <p:spPr bwMode="auto">
          <a:xfrm>
            <a:off x="5220072" y="3935377"/>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くだ</a:t>
            </a:r>
          </a:p>
        </p:txBody>
      </p:sp>
      <p:sp>
        <p:nvSpPr>
          <p:cNvPr id="16" name="テキスト ボックス 15"/>
          <p:cNvSpPr txBox="1">
            <a:spLocks noChangeArrowheads="1"/>
          </p:cNvSpPr>
          <p:nvPr/>
        </p:nvSpPr>
        <p:spPr bwMode="auto">
          <a:xfrm>
            <a:off x="6516216" y="4983559"/>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のぼ</a:t>
            </a:r>
          </a:p>
        </p:txBody>
      </p:sp>
      <p:sp>
        <p:nvSpPr>
          <p:cNvPr id="17" name="テキスト ボックス 16"/>
          <p:cNvSpPr txBox="1">
            <a:spLocks noChangeArrowheads="1"/>
          </p:cNvSpPr>
          <p:nvPr/>
        </p:nvSpPr>
        <p:spPr bwMode="auto">
          <a:xfrm>
            <a:off x="143508" y="4983559"/>
            <a:ext cx="134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 に ん</a:t>
            </a:r>
          </a:p>
        </p:txBody>
      </p:sp>
      <p:sp>
        <p:nvSpPr>
          <p:cNvPr id="18" name="テキスト ボックス 17"/>
          <p:cNvSpPr txBox="1">
            <a:spLocks noChangeArrowheads="1"/>
          </p:cNvSpPr>
          <p:nvPr/>
        </p:nvSpPr>
        <p:spPr bwMode="auto">
          <a:xfrm>
            <a:off x="3563888" y="4983559"/>
            <a:ext cx="1692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ふっかつ</a:t>
            </a:r>
          </a:p>
        </p:txBody>
      </p:sp>
      <p:sp>
        <p:nvSpPr>
          <p:cNvPr id="19" name="テキスト ボックス 18"/>
          <p:cNvSpPr txBox="1">
            <a:spLocks noChangeArrowheads="1"/>
          </p:cNvSpPr>
          <p:nvPr/>
        </p:nvSpPr>
        <p:spPr bwMode="auto">
          <a:xfrm>
            <a:off x="5454097" y="4983559"/>
            <a:ext cx="846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てん</a:t>
            </a:r>
          </a:p>
        </p:txBody>
      </p:sp>
      <p:sp>
        <p:nvSpPr>
          <p:cNvPr id="20" name="テキスト ボックス 19"/>
          <p:cNvSpPr txBox="1">
            <a:spLocks noChangeArrowheads="1"/>
          </p:cNvSpPr>
          <p:nvPr/>
        </p:nvSpPr>
        <p:spPr bwMode="auto">
          <a:xfrm>
            <a:off x="3635896" y="148570"/>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143000"/>
          </a:xfrm>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1600200"/>
            <a:ext cx="9144000" cy="5429200"/>
          </a:xfrm>
        </p:spPr>
        <p:txBody>
          <a:bodyPr/>
          <a:lstStyle/>
          <a:p>
            <a:pPr marL="0" indent="0">
              <a:lnSpc>
                <a:spcPct val="150000"/>
              </a:lnSpc>
              <a:buNone/>
            </a:pPr>
            <a:r>
              <a:rPr lang="ja-JP" altLang="en-US" sz="4400">
                <a:solidFill>
                  <a:schemeClr val="bg1"/>
                </a:solidFill>
              </a:rPr>
              <a:t>そして全能の父である神の右に座し、そこから来て、生きている人と死んだ人とをさばかれます。</a:t>
            </a:r>
          </a:p>
          <a:p>
            <a:pPr>
              <a:lnSpc>
                <a:spcPct val="150000"/>
              </a:lnSpc>
            </a:pPr>
            <a:endParaRPr kumimoji="1" lang="ja-JP" altLang="en-US">
              <a:solidFill>
                <a:schemeClr val="bg1"/>
              </a:solidFill>
            </a:endParaRPr>
          </a:p>
        </p:txBody>
      </p:sp>
      <p:sp>
        <p:nvSpPr>
          <p:cNvPr id="4" name="テキスト ボックス 3"/>
          <p:cNvSpPr txBox="1">
            <a:spLocks noChangeArrowheads="1"/>
          </p:cNvSpPr>
          <p:nvPr/>
        </p:nvSpPr>
        <p:spPr bwMode="auto">
          <a:xfrm>
            <a:off x="1475656" y="1527175"/>
            <a:ext cx="136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ぜんのう</a:t>
            </a:r>
          </a:p>
        </p:txBody>
      </p:sp>
      <p:sp>
        <p:nvSpPr>
          <p:cNvPr id="5" name="テキスト ボックス 4"/>
          <p:cNvSpPr txBox="1">
            <a:spLocks noChangeArrowheads="1"/>
          </p:cNvSpPr>
          <p:nvPr/>
        </p:nvSpPr>
        <p:spPr bwMode="auto">
          <a:xfrm>
            <a:off x="3128612" y="1527175"/>
            <a:ext cx="867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ちち</a:t>
            </a:r>
          </a:p>
        </p:txBody>
      </p:sp>
      <p:sp>
        <p:nvSpPr>
          <p:cNvPr id="6" name="テキスト ボックス 5"/>
          <p:cNvSpPr txBox="1">
            <a:spLocks noChangeArrowheads="1"/>
          </p:cNvSpPr>
          <p:nvPr/>
        </p:nvSpPr>
        <p:spPr bwMode="auto">
          <a:xfrm>
            <a:off x="5187695" y="1527175"/>
            <a:ext cx="849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かみ</a:t>
            </a:r>
          </a:p>
        </p:txBody>
      </p:sp>
      <p:sp>
        <p:nvSpPr>
          <p:cNvPr id="7" name="テキスト ボックス 6"/>
          <p:cNvSpPr txBox="1">
            <a:spLocks noChangeArrowheads="1"/>
          </p:cNvSpPr>
          <p:nvPr/>
        </p:nvSpPr>
        <p:spPr bwMode="auto">
          <a:xfrm>
            <a:off x="6352871" y="1545463"/>
            <a:ext cx="8489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みぎ</a:t>
            </a:r>
          </a:p>
        </p:txBody>
      </p:sp>
      <p:sp>
        <p:nvSpPr>
          <p:cNvPr id="8" name="テキスト ボックス 7"/>
          <p:cNvSpPr txBox="1">
            <a:spLocks noChangeArrowheads="1"/>
          </p:cNvSpPr>
          <p:nvPr/>
        </p:nvSpPr>
        <p:spPr bwMode="auto">
          <a:xfrm>
            <a:off x="2100372" y="2535287"/>
            <a:ext cx="62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き</a:t>
            </a:r>
          </a:p>
        </p:txBody>
      </p:sp>
      <p:sp>
        <p:nvSpPr>
          <p:cNvPr id="9" name="テキスト ボックス 8"/>
          <p:cNvSpPr txBox="1">
            <a:spLocks noChangeArrowheads="1"/>
          </p:cNvSpPr>
          <p:nvPr/>
        </p:nvSpPr>
        <p:spPr bwMode="auto">
          <a:xfrm>
            <a:off x="3520892" y="2535287"/>
            <a:ext cx="621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い</a:t>
            </a:r>
          </a:p>
        </p:txBody>
      </p:sp>
      <p:sp>
        <p:nvSpPr>
          <p:cNvPr id="10" name="テキスト ボックス 9"/>
          <p:cNvSpPr txBox="1">
            <a:spLocks noChangeArrowheads="1"/>
          </p:cNvSpPr>
          <p:nvPr/>
        </p:nvSpPr>
        <p:spPr bwMode="auto">
          <a:xfrm>
            <a:off x="5940151" y="2535287"/>
            <a:ext cx="864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ひと</a:t>
            </a:r>
          </a:p>
        </p:txBody>
      </p:sp>
      <p:sp>
        <p:nvSpPr>
          <p:cNvPr id="11" name="テキスト ボックス 10"/>
          <p:cNvSpPr txBox="1">
            <a:spLocks noChangeArrowheads="1"/>
          </p:cNvSpPr>
          <p:nvPr/>
        </p:nvSpPr>
        <p:spPr bwMode="auto">
          <a:xfrm>
            <a:off x="7128285" y="2535287"/>
            <a:ext cx="684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a:t>
            </a:r>
          </a:p>
        </p:txBody>
      </p:sp>
      <p:sp>
        <p:nvSpPr>
          <p:cNvPr id="12" name="テキスト ボックス 11"/>
          <p:cNvSpPr txBox="1">
            <a:spLocks noChangeArrowheads="1"/>
          </p:cNvSpPr>
          <p:nvPr/>
        </p:nvSpPr>
        <p:spPr bwMode="auto">
          <a:xfrm>
            <a:off x="7517526" y="1527175"/>
            <a:ext cx="5653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ざ</a:t>
            </a:r>
          </a:p>
        </p:txBody>
      </p:sp>
      <p:sp>
        <p:nvSpPr>
          <p:cNvPr id="13" name="テキスト ボックス 12"/>
          <p:cNvSpPr txBox="1">
            <a:spLocks noChangeArrowheads="1"/>
          </p:cNvSpPr>
          <p:nvPr/>
        </p:nvSpPr>
        <p:spPr bwMode="auto">
          <a:xfrm>
            <a:off x="35496" y="3543399"/>
            <a:ext cx="771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ひと</a:t>
            </a:r>
          </a:p>
        </p:txBody>
      </p:sp>
      <p:sp>
        <p:nvSpPr>
          <p:cNvPr id="14" name="テキスト ボックス 13"/>
          <p:cNvSpPr txBox="1">
            <a:spLocks noChangeArrowheads="1"/>
          </p:cNvSpPr>
          <p:nvPr/>
        </p:nvSpPr>
        <p:spPr bwMode="auto">
          <a:xfrm>
            <a:off x="3635896" y="148570"/>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a:solidFill>
                  <a:schemeClr val="bg1"/>
                </a:solidFill>
              </a:rPr>
              <a:t>使徒信条</a:t>
            </a:r>
            <a:endParaRPr kumimoji="1" lang="ja-JP" altLang="en-US" u="sng">
              <a:solidFill>
                <a:schemeClr val="bg1"/>
              </a:solidFill>
            </a:endParaRPr>
          </a:p>
        </p:txBody>
      </p:sp>
      <p:sp>
        <p:nvSpPr>
          <p:cNvPr id="3" name="コンテンツ プレースホルダー 2"/>
          <p:cNvSpPr>
            <a:spLocks noGrp="1"/>
          </p:cNvSpPr>
          <p:nvPr>
            <p:ph idx="1"/>
          </p:nvPr>
        </p:nvSpPr>
        <p:spPr>
          <a:xfrm>
            <a:off x="0" y="1600200"/>
            <a:ext cx="9144000" cy="5429200"/>
          </a:xfrm>
        </p:spPr>
        <p:txBody>
          <a:bodyPr>
            <a:normAutofit/>
          </a:bodyPr>
          <a:lstStyle/>
          <a:p>
            <a:pPr marL="0" indent="0">
              <a:lnSpc>
                <a:spcPct val="150000"/>
              </a:lnSpc>
              <a:buNone/>
            </a:pPr>
            <a:r>
              <a:rPr lang="ja-JP" altLang="en-US" sz="4400">
                <a:solidFill>
                  <a:schemeClr val="bg1"/>
                </a:solidFill>
              </a:rPr>
              <a:t>　聖霊を私は信じます。</a:t>
            </a:r>
            <a:endParaRPr lang="en-US" altLang="ja-JP" sz="4400">
              <a:solidFill>
                <a:schemeClr val="bg1"/>
              </a:solidFill>
            </a:endParaRPr>
          </a:p>
          <a:p>
            <a:pPr marL="0" indent="0">
              <a:lnSpc>
                <a:spcPct val="150000"/>
              </a:lnSpc>
              <a:buNone/>
            </a:pPr>
            <a:r>
              <a:rPr lang="ja-JP" altLang="en-US" sz="4400">
                <a:solidFill>
                  <a:schemeClr val="bg1"/>
                </a:solidFill>
              </a:rPr>
              <a:t>また聖なる公同の教会、聖徒の交わり、</a:t>
            </a:r>
            <a:endParaRPr lang="en-US" altLang="ja-JP" sz="4400">
              <a:solidFill>
                <a:schemeClr val="bg1"/>
              </a:solidFill>
            </a:endParaRPr>
          </a:p>
          <a:p>
            <a:pPr marL="0" indent="0">
              <a:lnSpc>
                <a:spcPct val="150000"/>
              </a:lnSpc>
              <a:buNone/>
            </a:pPr>
            <a:r>
              <a:rPr lang="ja-JP" altLang="en-US" sz="4400">
                <a:solidFill>
                  <a:schemeClr val="bg1"/>
                </a:solidFill>
              </a:rPr>
              <a:t>罪の赦し、からだの復活と永遠のいの</a:t>
            </a:r>
            <a:endParaRPr lang="en-US" altLang="ja-JP" sz="4400">
              <a:solidFill>
                <a:schemeClr val="bg1"/>
              </a:solidFill>
            </a:endParaRPr>
          </a:p>
          <a:p>
            <a:pPr marL="0" indent="0">
              <a:lnSpc>
                <a:spcPct val="150000"/>
              </a:lnSpc>
              <a:buNone/>
            </a:pPr>
            <a:r>
              <a:rPr lang="ja-JP" altLang="en-US" sz="4400" err="1">
                <a:solidFill>
                  <a:schemeClr val="bg1"/>
                </a:solidFill>
              </a:rPr>
              <a:t>ちを</a:t>
            </a:r>
            <a:r>
              <a:rPr lang="ja-JP" altLang="en-US" sz="4400">
                <a:solidFill>
                  <a:schemeClr val="bg1"/>
                </a:solidFill>
              </a:rPr>
              <a:t>信じます。（アーメン）</a:t>
            </a:r>
            <a:endParaRPr lang="en-US" altLang="ja-JP" sz="4400">
              <a:solidFill>
                <a:schemeClr val="bg1"/>
              </a:solidFill>
            </a:endParaRPr>
          </a:p>
          <a:p>
            <a:pPr marL="0" indent="0">
              <a:lnSpc>
                <a:spcPct val="150000"/>
              </a:lnSpc>
              <a:buNone/>
            </a:pPr>
            <a:endParaRPr kumimoji="1" lang="ja-JP" altLang="en-US" sz="4400">
              <a:solidFill>
                <a:schemeClr val="bg1"/>
              </a:solidFill>
            </a:endParaRPr>
          </a:p>
        </p:txBody>
      </p:sp>
      <p:sp>
        <p:nvSpPr>
          <p:cNvPr id="4" name="テキスト ボックス 3"/>
          <p:cNvSpPr txBox="1">
            <a:spLocks noChangeArrowheads="1"/>
          </p:cNvSpPr>
          <p:nvPr/>
        </p:nvSpPr>
        <p:spPr bwMode="auto">
          <a:xfrm>
            <a:off x="371367" y="1516722"/>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せいれい</a:t>
            </a:r>
          </a:p>
        </p:txBody>
      </p:sp>
      <p:sp>
        <p:nvSpPr>
          <p:cNvPr id="5" name="テキスト ボックス 4"/>
          <p:cNvSpPr txBox="1">
            <a:spLocks noChangeArrowheads="1"/>
          </p:cNvSpPr>
          <p:nvPr/>
        </p:nvSpPr>
        <p:spPr bwMode="auto">
          <a:xfrm>
            <a:off x="1835696" y="1516722"/>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わたし</a:t>
            </a:r>
          </a:p>
        </p:txBody>
      </p:sp>
      <p:sp>
        <p:nvSpPr>
          <p:cNvPr id="6" name="テキスト ボックス 5"/>
          <p:cNvSpPr txBox="1">
            <a:spLocks noChangeArrowheads="1"/>
          </p:cNvSpPr>
          <p:nvPr/>
        </p:nvSpPr>
        <p:spPr bwMode="auto">
          <a:xfrm>
            <a:off x="3113390" y="1516722"/>
            <a:ext cx="13966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しん</a:t>
            </a:r>
          </a:p>
        </p:txBody>
      </p:sp>
      <p:sp>
        <p:nvSpPr>
          <p:cNvPr id="7" name="テキスト ボックス 6"/>
          <p:cNvSpPr txBox="1">
            <a:spLocks noChangeArrowheads="1"/>
          </p:cNvSpPr>
          <p:nvPr/>
        </p:nvSpPr>
        <p:spPr bwMode="auto">
          <a:xfrm>
            <a:off x="7350853" y="2679303"/>
            <a:ext cx="11095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まじ</a:t>
            </a:r>
          </a:p>
        </p:txBody>
      </p:sp>
      <p:sp>
        <p:nvSpPr>
          <p:cNvPr id="8" name="テキスト ボックス 7"/>
          <p:cNvSpPr txBox="1">
            <a:spLocks noChangeArrowheads="1"/>
          </p:cNvSpPr>
          <p:nvPr/>
        </p:nvSpPr>
        <p:spPr bwMode="auto">
          <a:xfrm>
            <a:off x="5756857" y="2679303"/>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 い と</a:t>
            </a:r>
          </a:p>
        </p:txBody>
      </p:sp>
      <p:sp>
        <p:nvSpPr>
          <p:cNvPr id="9" name="テキスト ボックス 8"/>
          <p:cNvSpPr txBox="1">
            <a:spLocks noChangeArrowheads="1"/>
          </p:cNvSpPr>
          <p:nvPr/>
        </p:nvSpPr>
        <p:spPr bwMode="auto">
          <a:xfrm>
            <a:off x="971600" y="2647365"/>
            <a:ext cx="1032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せい</a:t>
            </a:r>
          </a:p>
        </p:txBody>
      </p:sp>
      <p:sp>
        <p:nvSpPr>
          <p:cNvPr id="10" name="テキスト ボックス 9"/>
          <p:cNvSpPr txBox="1">
            <a:spLocks noChangeArrowheads="1"/>
          </p:cNvSpPr>
          <p:nvPr/>
        </p:nvSpPr>
        <p:spPr bwMode="auto">
          <a:xfrm>
            <a:off x="2601598" y="2679303"/>
            <a:ext cx="1536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こうどう</a:t>
            </a:r>
            <a:endParaRPr lang="en-US" altLang="ja-JP" sz="2400" b="1">
              <a:solidFill>
                <a:schemeClr val="bg1"/>
              </a:solidFill>
            </a:endParaRPr>
          </a:p>
        </p:txBody>
      </p:sp>
      <p:sp>
        <p:nvSpPr>
          <p:cNvPr id="11" name="テキスト ボックス 10"/>
          <p:cNvSpPr txBox="1">
            <a:spLocks noChangeArrowheads="1"/>
          </p:cNvSpPr>
          <p:nvPr/>
        </p:nvSpPr>
        <p:spPr bwMode="auto">
          <a:xfrm>
            <a:off x="4139951" y="2679303"/>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きょうかい</a:t>
            </a:r>
            <a:endParaRPr lang="en-US" altLang="ja-JP" sz="2400" b="1">
              <a:solidFill>
                <a:schemeClr val="bg1"/>
              </a:solidFill>
            </a:endParaRPr>
          </a:p>
        </p:txBody>
      </p:sp>
      <p:sp>
        <p:nvSpPr>
          <p:cNvPr id="12" name="テキスト ボックス 11"/>
          <p:cNvSpPr txBox="1">
            <a:spLocks noChangeArrowheads="1"/>
          </p:cNvSpPr>
          <p:nvPr/>
        </p:nvSpPr>
        <p:spPr bwMode="auto">
          <a:xfrm>
            <a:off x="9312" y="3831431"/>
            <a:ext cx="1066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つみ</a:t>
            </a:r>
            <a:endParaRPr lang="en-US" altLang="ja-JP" sz="2400" b="1">
              <a:solidFill>
                <a:schemeClr val="bg1"/>
              </a:solidFill>
            </a:endParaRPr>
          </a:p>
        </p:txBody>
      </p:sp>
      <p:sp>
        <p:nvSpPr>
          <p:cNvPr id="13" name="テキスト ボックス 12"/>
          <p:cNvSpPr txBox="1">
            <a:spLocks noChangeArrowheads="1"/>
          </p:cNvSpPr>
          <p:nvPr/>
        </p:nvSpPr>
        <p:spPr bwMode="auto">
          <a:xfrm>
            <a:off x="4545815" y="3831431"/>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ふっかつ</a:t>
            </a:r>
            <a:endParaRPr lang="en-US" altLang="ja-JP" sz="2400" b="1">
              <a:solidFill>
                <a:schemeClr val="bg1"/>
              </a:solidFill>
            </a:endParaRPr>
          </a:p>
        </p:txBody>
      </p:sp>
      <p:sp>
        <p:nvSpPr>
          <p:cNvPr id="14" name="テキスト ボックス 13"/>
          <p:cNvSpPr txBox="1">
            <a:spLocks noChangeArrowheads="1"/>
          </p:cNvSpPr>
          <p:nvPr/>
        </p:nvSpPr>
        <p:spPr bwMode="auto">
          <a:xfrm>
            <a:off x="6084168" y="3831431"/>
            <a:ext cx="1724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えいえん</a:t>
            </a:r>
            <a:endParaRPr lang="en-US" altLang="ja-JP" sz="2400" b="1">
              <a:solidFill>
                <a:schemeClr val="bg1"/>
              </a:solidFill>
            </a:endParaRPr>
          </a:p>
        </p:txBody>
      </p:sp>
      <p:sp>
        <p:nvSpPr>
          <p:cNvPr id="15" name="テキスト ボックス 14"/>
          <p:cNvSpPr txBox="1">
            <a:spLocks noChangeArrowheads="1"/>
          </p:cNvSpPr>
          <p:nvPr/>
        </p:nvSpPr>
        <p:spPr bwMode="auto">
          <a:xfrm>
            <a:off x="1010877" y="4941168"/>
            <a:ext cx="102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a:solidFill>
                  <a:schemeClr val="bg1"/>
                </a:solidFill>
              </a:rPr>
              <a:t>しん</a:t>
            </a:r>
            <a:endParaRPr lang="en-US" altLang="ja-JP" sz="2400" b="1">
              <a:solidFill>
                <a:schemeClr val="bg1"/>
              </a:solidFill>
            </a:endParaRPr>
          </a:p>
        </p:txBody>
      </p:sp>
      <p:sp>
        <p:nvSpPr>
          <p:cNvPr id="16" name="テキスト ボックス 15"/>
          <p:cNvSpPr txBox="1">
            <a:spLocks noChangeArrowheads="1"/>
          </p:cNvSpPr>
          <p:nvPr/>
        </p:nvSpPr>
        <p:spPr bwMode="auto">
          <a:xfrm>
            <a:off x="1115616" y="3831431"/>
            <a:ext cx="112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400" b="1" err="1">
                <a:solidFill>
                  <a:schemeClr val="bg1"/>
                </a:solidFill>
              </a:rPr>
              <a:t>ゆる</a:t>
            </a:r>
            <a:endParaRPr lang="en-US" altLang="ja-JP" sz="2400" b="1">
              <a:solidFill>
                <a:schemeClr val="bg1"/>
              </a:solidFill>
            </a:endParaRPr>
          </a:p>
        </p:txBody>
      </p:sp>
      <p:sp>
        <p:nvSpPr>
          <p:cNvPr id="17" name="テキスト ボックス 16"/>
          <p:cNvSpPr txBox="1">
            <a:spLocks noChangeArrowheads="1"/>
          </p:cNvSpPr>
          <p:nvPr/>
        </p:nvSpPr>
        <p:spPr bwMode="auto">
          <a:xfrm>
            <a:off x="3635896" y="220578"/>
            <a:ext cx="2256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し    と    しんじょう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83816"/>
            <a:ext cx="8229600" cy="1143000"/>
          </a:xfrm>
        </p:spPr>
        <p:txBody>
          <a:bodyPr/>
          <a:lstStyle/>
          <a:p>
            <a:pPr eaLnBrk="1" hangingPunct="1"/>
            <a:r>
              <a:rPr lang="ja-JP" altLang="en-US" sz="4800" u="sng">
                <a:solidFill>
                  <a:schemeClr val="bg1"/>
                </a:solidFill>
              </a:rPr>
              <a:t>告　白</a:t>
            </a:r>
            <a:endParaRPr lang="ja-JP" altLang="en-US" sz="4800">
              <a:solidFill>
                <a:schemeClr val="bg1"/>
              </a:solidFill>
            </a:endParaRPr>
          </a:p>
        </p:txBody>
      </p:sp>
      <p:sp>
        <p:nvSpPr>
          <p:cNvPr id="3" name="コンテンツ プレースホルダー 2"/>
          <p:cNvSpPr>
            <a:spLocks noGrp="1"/>
          </p:cNvSpPr>
          <p:nvPr>
            <p:ph idx="1"/>
          </p:nvPr>
        </p:nvSpPr>
        <p:spPr>
          <a:xfrm>
            <a:off x="-27435" y="922412"/>
            <a:ext cx="9144000" cy="6323012"/>
          </a:xfrm>
        </p:spPr>
        <p:txBody>
          <a:bodyPr>
            <a:noAutofit/>
          </a:bodyPr>
          <a:lstStyle/>
          <a:p>
            <a:pPr marL="0" indent="0" eaLnBrk="1" hangingPunct="1">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神様の御前で私たちの罪を告白し</a:t>
            </a:r>
            <a:endParaRPr lang="en-US" altLang="ja-JP" sz="4400">
              <a:solidFill>
                <a:srgbClr val="00FFFF"/>
              </a:solidFill>
            </a:endParaRPr>
          </a:p>
          <a:p>
            <a:pPr marL="0" indent="0" eaLnBrk="1" hangingPunct="1">
              <a:spcBef>
                <a:spcPts val="600"/>
              </a:spcBef>
              <a:buNone/>
              <a:defRPr/>
            </a:pPr>
            <a:r>
              <a:rPr lang="en-US" altLang="ja-JP" sz="4400">
                <a:solidFill>
                  <a:srgbClr val="00FFFF"/>
                </a:solidFill>
              </a:rPr>
              <a:t>	</a:t>
            </a:r>
            <a:r>
              <a:rPr lang="ja-JP" altLang="en-US" sz="4400">
                <a:solidFill>
                  <a:srgbClr val="00FFFF"/>
                </a:solidFill>
              </a:rPr>
              <a:t>心を合わせて赦しを求めましょう。</a:t>
            </a:r>
            <a:endParaRPr lang="en-US" altLang="ja-JP" sz="2000">
              <a:solidFill>
                <a:srgbClr val="00FFFF"/>
              </a:solidFill>
            </a:endParaRPr>
          </a:p>
          <a:p>
            <a:pPr marL="0" indent="0" eaLnBrk="1" hangingPunct="1">
              <a:lnSpc>
                <a:spcPct val="110000"/>
              </a:lnSpc>
              <a:buFont typeface="Arial" panose="020B0604020202020204" pitchFamily="34" charset="0"/>
              <a:buNone/>
              <a:defRPr/>
            </a:pPr>
            <a:r>
              <a:rPr lang="ja-JP" altLang="en-US" sz="4400">
                <a:solidFill>
                  <a:schemeClr val="bg1"/>
                </a:solidFill>
              </a:rPr>
              <a:t>一同）神さま。</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私たちは思いと言葉、行いと怠り、</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また無関心によって、あなたから</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遠く離れ、御旨に背いてきました。</a:t>
            </a:r>
            <a:endParaRPr lang="en-US" altLang="ja-JP" sz="4400">
              <a:solidFill>
                <a:schemeClr val="bg1"/>
              </a:solidFill>
            </a:endParaRPr>
          </a:p>
          <a:p>
            <a:pPr marL="0" indent="0" eaLnBrk="1" hangingPunct="1">
              <a:lnSpc>
                <a:spcPct val="110000"/>
              </a:lnSpc>
              <a:spcBef>
                <a:spcPts val="1200"/>
              </a:spcBef>
              <a:buFont typeface="Arial" panose="020B0604020202020204" pitchFamily="34" charset="0"/>
              <a:buNone/>
              <a:defRPr/>
            </a:pPr>
            <a:r>
              <a:rPr lang="en-US" altLang="ja-JP" sz="4400">
                <a:solidFill>
                  <a:schemeClr val="bg1"/>
                </a:solidFill>
              </a:rPr>
              <a:t>	</a:t>
            </a:r>
            <a:r>
              <a:rPr lang="ja-JP" altLang="en-US" sz="4400">
                <a:solidFill>
                  <a:schemeClr val="bg1"/>
                </a:solidFill>
              </a:rPr>
              <a:t>今、ここに罪を告白します。</a:t>
            </a:r>
            <a:endParaRPr lang="en-US" altLang="ja-JP" sz="4400">
              <a:solidFill>
                <a:schemeClr val="bg1"/>
              </a:solidFill>
            </a:endParaRPr>
          </a:p>
          <a:p>
            <a:pPr marL="0" indent="0" eaLnBrk="1" hangingPunct="1">
              <a:lnSpc>
                <a:spcPct val="110000"/>
              </a:lnSpc>
              <a:buNone/>
              <a:defRPr/>
            </a:pPr>
            <a:endParaRPr lang="en-US" altLang="ja-JP" sz="4400">
              <a:solidFill>
                <a:schemeClr val="bg1"/>
              </a:solidFill>
            </a:endParaRPr>
          </a:p>
        </p:txBody>
      </p:sp>
      <p:sp>
        <p:nvSpPr>
          <p:cNvPr id="5" name="テキスト ボックス 4"/>
          <p:cNvSpPr txBox="1"/>
          <p:nvPr/>
        </p:nvSpPr>
        <p:spPr>
          <a:xfrm>
            <a:off x="3707904" y="-27384"/>
            <a:ext cx="2016224" cy="461665"/>
          </a:xfrm>
          <a:prstGeom prst="rect">
            <a:avLst/>
          </a:prstGeom>
          <a:noFill/>
        </p:spPr>
        <p:txBody>
          <a:bodyPr wrap="square">
            <a:spAutoFit/>
          </a:bodyPr>
          <a:lstStyle/>
          <a:p>
            <a:r>
              <a:rPr lang="ja-JP" altLang="en-US" sz="2400">
                <a:solidFill>
                  <a:schemeClr val="bg1"/>
                </a:solidFill>
              </a:rPr>
              <a:t>こ　く　は　く</a:t>
            </a:r>
          </a:p>
        </p:txBody>
      </p:sp>
      <p:sp>
        <p:nvSpPr>
          <p:cNvPr id="6" name="テキスト ボックス 5"/>
          <p:cNvSpPr txBox="1"/>
          <p:nvPr/>
        </p:nvSpPr>
        <p:spPr>
          <a:xfrm>
            <a:off x="-1" y="2276872"/>
            <a:ext cx="9057034" cy="461665"/>
          </a:xfrm>
          <a:prstGeom prst="rect">
            <a:avLst/>
          </a:prstGeom>
          <a:noFill/>
        </p:spPr>
        <p:txBody>
          <a:bodyPr wrap="square">
            <a:spAutoFit/>
          </a:bodyPr>
          <a:lstStyle/>
          <a:p>
            <a:r>
              <a:rPr lang="ja-JP" altLang="en-US" sz="2400">
                <a:solidFill>
                  <a:schemeClr val="bg1"/>
                </a:solidFill>
              </a:rPr>
              <a:t>                かみ</a:t>
            </a:r>
          </a:p>
        </p:txBody>
      </p:sp>
      <p:sp>
        <p:nvSpPr>
          <p:cNvPr id="7" name="テキスト ボックス 6"/>
          <p:cNvSpPr txBox="1"/>
          <p:nvPr/>
        </p:nvSpPr>
        <p:spPr>
          <a:xfrm>
            <a:off x="35496" y="3140968"/>
            <a:ext cx="9057034" cy="461665"/>
          </a:xfrm>
          <a:prstGeom prst="rect">
            <a:avLst/>
          </a:prstGeom>
          <a:noFill/>
        </p:spPr>
        <p:txBody>
          <a:bodyPr wrap="square">
            <a:spAutoFit/>
          </a:bodyPr>
          <a:lstStyle/>
          <a:p>
            <a:r>
              <a:rPr lang="ja-JP" altLang="en-US" sz="2400">
                <a:solidFill>
                  <a:schemeClr val="bg1"/>
                </a:solidFill>
              </a:rPr>
              <a:t>         わたし                 おも             ことば     おこな        おこた</a:t>
            </a:r>
          </a:p>
        </p:txBody>
      </p:sp>
      <p:sp>
        <p:nvSpPr>
          <p:cNvPr id="8" name="テキスト ボックス 7"/>
          <p:cNvSpPr txBox="1"/>
          <p:nvPr/>
        </p:nvSpPr>
        <p:spPr>
          <a:xfrm>
            <a:off x="-1" y="4047455"/>
            <a:ext cx="8771259" cy="461665"/>
          </a:xfrm>
          <a:prstGeom prst="rect">
            <a:avLst/>
          </a:prstGeom>
          <a:noFill/>
        </p:spPr>
        <p:txBody>
          <a:bodyPr wrap="square">
            <a:spAutoFit/>
          </a:bodyPr>
          <a:lstStyle/>
          <a:p>
            <a:r>
              <a:rPr lang="ja-JP" altLang="en-US" sz="2400">
                <a:solidFill>
                  <a:schemeClr val="bg1"/>
                </a:solidFill>
              </a:rPr>
              <a:t>                        むかんしん</a:t>
            </a:r>
          </a:p>
        </p:txBody>
      </p:sp>
      <p:sp>
        <p:nvSpPr>
          <p:cNvPr id="9" name="テキスト ボックス 8"/>
          <p:cNvSpPr txBox="1"/>
          <p:nvPr/>
        </p:nvSpPr>
        <p:spPr>
          <a:xfrm>
            <a:off x="-20538" y="5805264"/>
            <a:ext cx="9057034" cy="461665"/>
          </a:xfrm>
          <a:prstGeom prst="rect">
            <a:avLst/>
          </a:prstGeom>
          <a:noFill/>
        </p:spPr>
        <p:txBody>
          <a:bodyPr wrap="square">
            <a:spAutoFit/>
          </a:bodyPr>
          <a:lstStyle/>
          <a:p>
            <a:r>
              <a:rPr lang="ja-JP" altLang="en-US" sz="2400">
                <a:solidFill>
                  <a:schemeClr val="bg1"/>
                </a:solidFill>
              </a:rPr>
              <a:t>           いま                     つみ       こくはく</a:t>
            </a:r>
          </a:p>
        </p:txBody>
      </p:sp>
      <p:sp>
        <p:nvSpPr>
          <p:cNvPr id="10" name="テキスト ボックス 9"/>
          <p:cNvSpPr txBox="1"/>
          <p:nvPr/>
        </p:nvSpPr>
        <p:spPr>
          <a:xfrm>
            <a:off x="-84459" y="4911551"/>
            <a:ext cx="8771259" cy="461665"/>
          </a:xfrm>
          <a:prstGeom prst="rect">
            <a:avLst/>
          </a:prstGeom>
          <a:noFill/>
        </p:spPr>
        <p:txBody>
          <a:bodyPr wrap="square">
            <a:spAutoFit/>
          </a:bodyPr>
          <a:lstStyle/>
          <a:p>
            <a:r>
              <a:rPr lang="ja-JP" altLang="en-US" sz="2400">
                <a:solidFill>
                  <a:schemeClr val="bg1"/>
                </a:solidFill>
              </a:rPr>
              <a:t>            と</a:t>
            </a:r>
            <a:r>
              <a:rPr lang="ja-JP" altLang="en-US" sz="2400" err="1">
                <a:solidFill>
                  <a:schemeClr val="bg1"/>
                </a:solidFill>
              </a:rPr>
              <a:t>お</a:t>
            </a:r>
            <a:r>
              <a:rPr lang="ja-JP" altLang="en-US" sz="2400">
                <a:solidFill>
                  <a:schemeClr val="bg1"/>
                </a:solidFill>
              </a:rPr>
              <a:t>    は</a:t>
            </a:r>
            <a:r>
              <a:rPr lang="ja-JP" altLang="en-US" sz="2400" err="1">
                <a:solidFill>
                  <a:schemeClr val="bg1"/>
                </a:solidFill>
              </a:rPr>
              <a:t>な</a:t>
            </a:r>
            <a:r>
              <a:rPr lang="ja-JP" altLang="en-US" sz="2400">
                <a:solidFill>
                  <a:schemeClr val="bg1"/>
                </a:solidFill>
              </a:rPr>
              <a:t>            </a:t>
            </a:r>
            <a:r>
              <a:rPr lang="ja-JP" altLang="en-US" sz="2400" err="1">
                <a:solidFill>
                  <a:schemeClr val="bg1"/>
                </a:solidFill>
              </a:rPr>
              <a:t>み</a:t>
            </a:r>
            <a:r>
              <a:rPr lang="ja-JP" altLang="en-US" sz="2400">
                <a:solidFill>
                  <a:schemeClr val="bg1"/>
                </a:solidFill>
              </a:rPr>
              <a:t>むね       そむ</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304176"/>
            <a:ext cx="9143999" cy="5509200"/>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　神さま。</a:t>
            </a:r>
            <a:endParaRPr kumimoji="1" lang="en-US" altLang="ja-JP"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私たちは主イエス・キリストによって成し遂げられたあなたの御わざを称えます。あなたはみ言葉によって全てのものを創り、イエス・キリストを命の言葉として、この世にお贈りくださいました。この世の知恵では見出すことが出来ない深い憐れみと愛に感謝します。</a:t>
            </a: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304176"/>
            <a:ext cx="9143999" cy="3477875"/>
          </a:xfrm>
          <a:prstGeom prst="rect">
            <a:avLst/>
          </a:prstGeom>
          <a:noFill/>
          <a:ln w="9525">
            <a:noFill/>
            <a:miter lim="800000"/>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charset="-128"/>
                <a:cs typeface="+mn-cs"/>
              </a:rPr>
              <a:t>　</a:t>
            </a: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　</a:t>
            </a:r>
            <a:r>
              <a:rPr lang="ja-JP" altLang="en-US" sz="4400" noProof="0">
                <a:solidFill>
                  <a:srgbClr val="00FFFF"/>
                </a:solidFill>
                <a:latin typeface="Calibri" panose="020F0502020204030204" pitchFamily="34" charset="0"/>
              </a:rPr>
              <a:t>恵みの神さま。</a:t>
            </a:r>
            <a:r>
              <a:rPr lang="ja-JP" altLang="en-US" sz="4400">
                <a:solidFill>
                  <a:srgbClr val="00FFFF"/>
                </a:solidFill>
                <a:latin typeface="Calibri" panose="020F0502020204030204" pitchFamily="34" charset="0"/>
              </a:rPr>
              <a:t>あなたの御言葉から受けた恵みに応え、私たちは心を合わせ、父なる神であるあなたに祈ります。私たちの祈りを、聞き届けてください。</a:t>
            </a:r>
            <a:endParaRPr lang="en-US" altLang="ja-JP" sz="4400" noProof="0">
              <a:solidFill>
                <a:srgbClr val="00FFFF"/>
              </a:solidFill>
              <a:latin typeface="Calibri" panose="020F0502020204030204" pitchFamily="34" charset="0"/>
            </a:endParaRP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
        <p:nvSpPr>
          <p:cNvPr id="5" name="テキスト ボックス 3"/>
          <p:cNvSpPr txBox="1">
            <a:spLocks noChangeArrowheads="1"/>
          </p:cNvSpPr>
          <p:nvPr/>
        </p:nvSpPr>
        <p:spPr bwMode="auto">
          <a:xfrm>
            <a:off x="0" y="5373216"/>
            <a:ext cx="9144000" cy="769441"/>
          </a:xfrm>
          <a:prstGeom prst="rect">
            <a:avLst/>
          </a:prstGeom>
          <a:noFill/>
          <a:ln w="9525">
            <a:noFill/>
            <a:miter lim="800000"/>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ja-JP" altLang="en-US" sz="4400" noProof="0">
                <a:solidFill>
                  <a:srgbClr val="00FFFF"/>
                </a:solidFill>
                <a:latin typeface="Calibri" panose="020F0502020204030204" pitchFamily="34" charset="0"/>
              </a:rPr>
              <a:t>（諸祈祷）</a:t>
            </a:r>
            <a:endParaRPr lang="en-US" altLang="ja-JP" sz="4400" noProof="0">
              <a:solidFill>
                <a:srgbClr val="00FFFF"/>
              </a:solidFill>
              <a:latin typeface="Calibri" panose="020F0502020204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テキスト ボックス 3"/>
          <p:cNvSpPr txBox="1">
            <a:spLocks noChangeArrowheads="1"/>
          </p:cNvSpPr>
          <p:nvPr/>
        </p:nvSpPr>
        <p:spPr bwMode="auto">
          <a:xfrm>
            <a:off x="35496" y="1052736"/>
            <a:ext cx="9078251" cy="5909310"/>
          </a:xfrm>
          <a:prstGeom prst="rect">
            <a:avLst/>
          </a:prstGeom>
          <a:noFill/>
          <a:ln w="9525">
            <a:noFill/>
            <a:miter lim="800000"/>
          </a:ln>
        </p:spPr>
        <p:txBody>
          <a:bodyPr wrap="square">
            <a:spAutoFit/>
          </a:bodyPr>
          <a:lstStyle/>
          <a:p>
            <a:pPr>
              <a:lnSpc>
                <a:spcPct val="150000"/>
              </a:lnSpc>
            </a:pPr>
            <a:r>
              <a:rPr lang="ja-JP" altLang="en-US" sz="3200">
                <a:solidFill>
                  <a:srgbClr val="00FFFF"/>
                </a:solidFill>
                <a:latin typeface="Calibri" panose="020F0502020204030204" pitchFamily="34" charset="0"/>
              </a:rPr>
              <a:t>（結びの祈り）</a:t>
            </a:r>
            <a:endParaRPr lang="en-US" altLang="ja-JP" sz="3200">
              <a:solidFill>
                <a:srgbClr val="00FFFF"/>
              </a:solidFill>
              <a:latin typeface="Calibri" panose="020F0502020204030204" pitchFamily="34" charset="0"/>
            </a:endParaRPr>
          </a:p>
          <a:p>
            <a:pPr>
              <a:lnSpc>
                <a:spcPct val="150000"/>
              </a:lnSpc>
            </a:pPr>
            <a:r>
              <a:rPr lang="ja-JP" altLang="en-US" sz="4400">
                <a:solidFill>
                  <a:srgbClr val="00FFFF"/>
                </a:solidFill>
                <a:latin typeface="Calibri" panose="020F0502020204030204" pitchFamily="34" charset="0"/>
              </a:rPr>
              <a:t>司）</a:t>
            </a: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恵みの神さま。あなたの憐れみに</a:t>
            </a: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信頼し、私たちのすべての祈りを</a:t>
            </a:r>
            <a:endParaRPr lang="en-US" altLang="ja-JP" sz="4400">
              <a:solidFill>
                <a:srgbClr val="00FFFF"/>
              </a:solidFill>
              <a:latin typeface="Calibri" panose="020F0502020204030204" pitchFamily="34" charset="0"/>
            </a:endParaRPr>
          </a:p>
          <a:p>
            <a:pPr>
              <a:lnSpc>
                <a:spcPct val="150000"/>
              </a:lnSpc>
            </a:pP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委ねます。私たちの救い主、</a:t>
            </a:r>
            <a:endParaRPr lang="en-US" altLang="ja-JP" sz="4400">
              <a:solidFill>
                <a:srgbClr val="00FFFF"/>
              </a:solidFill>
              <a:latin typeface="Calibri" panose="020F0502020204030204" pitchFamily="34" charset="0"/>
            </a:endParaRPr>
          </a:p>
          <a:p>
            <a:pPr>
              <a:lnSpc>
                <a:spcPct val="150000"/>
              </a:lnSpc>
            </a:pPr>
            <a:r>
              <a:rPr lang="en-US" altLang="ja-JP" sz="4400">
                <a:solidFill>
                  <a:srgbClr val="00FFFF"/>
                </a:solidFill>
                <a:latin typeface="Calibri" panose="020F0502020204030204" pitchFamily="34" charset="0"/>
              </a:rPr>
              <a:t>	</a:t>
            </a:r>
            <a:r>
              <a:rPr lang="ja-JP" altLang="en-US" sz="4400">
                <a:solidFill>
                  <a:srgbClr val="00FFFF"/>
                </a:solidFill>
                <a:latin typeface="Calibri" panose="020F0502020204030204" pitchFamily="34" charset="0"/>
              </a:rPr>
              <a:t>イエス・キリストによって祈ります。</a:t>
            </a:r>
            <a:endParaRPr lang="en-US" altLang="ja-JP" sz="4400">
              <a:solidFill>
                <a:srgbClr val="00FFFF"/>
              </a:solidFill>
              <a:latin typeface="Calibri" panose="020F0502020204030204" pitchFamily="34" charset="0"/>
            </a:endParaRPr>
          </a:p>
          <a:p>
            <a:pPr>
              <a:lnSpc>
                <a:spcPct val="150000"/>
              </a:lnSpc>
            </a:pPr>
            <a:r>
              <a:rPr lang="ja-JP" altLang="en-US" sz="4400">
                <a:solidFill>
                  <a:schemeClr val="bg1"/>
                </a:solidFill>
                <a:latin typeface="Calibri" panose="020F0502020204030204" pitchFamily="34" charset="0"/>
              </a:rPr>
              <a:t>衆）アーメン</a:t>
            </a:r>
          </a:p>
        </p:txBody>
      </p:sp>
      <p:sp>
        <p:nvSpPr>
          <p:cNvPr id="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教会の祈り</a:t>
            </a:r>
            <a:endParaRPr lang="ja-JP" altLang="en-US" sz="3600">
              <a:solidFill>
                <a:schemeClr val="bg1"/>
              </a:solidFill>
            </a:endParaRPr>
          </a:p>
        </p:txBody>
      </p:sp>
      <p:sp>
        <p:nvSpPr>
          <p:cNvPr id="4" name="テキスト ボックス 3"/>
          <p:cNvSpPr txBox="1">
            <a:spLocks noChangeArrowheads="1"/>
          </p:cNvSpPr>
          <p:nvPr/>
        </p:nvSpPr>
        <p:spPr bwMode="auto">
          <a:xfrm>
            <a:off x="3203848"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きょうかい          いの</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260648"/>
            <a:ext cx="8229600" cy="1143000"/>
          </a:xfrm>
        </p:spPr>
        <p:txBody>
          <a:bodyPr/>
          <a:lstStyle/>
          <a:p>
            <a:pPr eaLnBrk="1" hangingPunct="1"/>
            <a:r>
              <a:rPr lang="ja-JP" altLang="en-US" sz="4800" u="sng">
                <a:solidFill>
                  <a:schemeClr val="bg1"/>
                </a:solidFill>
              </a:rPr>
              <a:t>平和の挨拶</a:t>
            </a:r>
            <a:endParaRPr lang="ja-JP" altLang="en-US" sz="4800">
              <a:solidFill>
                <a:schemeClr val="bg1"/>
              </a:solidFill>
            </a:endParaRPr>
          </a:p>
        </p:txBody>
      </p:sp>
      <p:sp>
        <p:nvSpPr>
          <p:cNvPr id="3" name="コンテンツ プレースホルダー 2"/>
          <p:cNvSpPr>
            <a:spLocks noGrp="1"/>
          </p:cNvSpPr>
          <p:nvPr>
            <p:ph idx="1"/>
          </p:nvPr>
        </p:nvSpPr>
        <p:spPr>
          <a:xfrm>
            <a:off x="0" y="1988840"/>
            <a:ext cx="9144000" cy="3672408"/>
          </a:xfrm>
        </p:spPr>
        <p:txBody>
          <a:bodyPr>
            <a:noAutofit/>
          </a:bodyPr>
          <a:lstStyle/>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主の平和がみなさんと</a:t>
            </a:r>
            <a:endParaRPr lang="en-US" altLang="ja-JP" sz="4400">
              <a:solidFill>
                <a:srgbClr val="00FFFF"/>
              </a:solidFill>
            </a:endParaRPr>
          </a:p>
          <a:p>
            <a:pPr marL="0" indent="0" eaLnBrk="1" hangingPunct="1">
              <a:lnSpc>
                <a:spcPct val="120000"/>
              </a:lnSpc>
              <a:buNone/>
              <a:defRPr/>
            </a:pPr>
            <a:r>
              <a:rPr lang="ja-JP" altLang="en-US" sz="4400">
                <a:solidFill>
                  <a:srgbClr val="00FFFF"/>
                </a:solidFill>
              </a:rPr>
              <a:t>　　　　　　　　　共にありますように。</a:t>
            </a:r>
            <a:endParaRPr lang="en-US" altLang="ja-JP" sz="4400">
              <a:solidFill>
                <a:srgbClr val="00FFFF"/>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またあなたと共に。</a:t>
            </a:r>
            <a:endParaRPr lang="en-US" altLang="ja-JP" sz="4400">
              <a:solidFill>
                <a:schemeClr val="bg1"/>
              </a:solidFill>
            </a:endParaRPr>
          </a:p>
        </p:txBody>
      </p:sp>
      <p:sp>
        <p:nvSpPr>
          <p:cNvPr id="5" name="テキスト ボックス 4"/>
          <p:cNvSpPr txBox="1"/>
          <p:nvPr/>
        </p:nvSpPr>
        <p:spPr>
          <a:xfrm>
            <a:off x="3131840" y="188640"/>
            <a:ext cx="3096344" cy="461665"/>
          </a:xfrm>
          <a:prstGeom prst="rect">
            <a:avLst/>
          </a:prstGeom>
          <a:noFill/>
        </p:spPr>
        <p:txBody>
          <a:bodyPr wrap="square">
            <a:spAutoFit/>
          </a:bodyPr>
          <a:lstStyle/>
          <a:p>
            <a:r>
              <a:rPr lang="ja-JP" altLang="en-US" sz="2400">
                <a:solidFill>
                  <a:schemeClr val="bg1"/>
                </a:solidFill>
              </a:rPr>
              <a:t>へいわ　　　　あいさつ</a:t>
            </a:r>
          </a:p>
        </p:txBody>
      </p:sp>
      <p:sp>
        <p:nvSpPr>
          <p:cNvPr id="7" name="テキスト ボックス 6"/>
          <p:cNvSpPr txBox="1"/>
          <p:nvPr/>
        </p:nvSpPr>
        <p:spPr>
          <a:xfrm>
            <a:off x="3923928" y="3645024"/>
            <a:ext cx="741141" cy="461665"/>
          </a:xfrm>
          <a:prstGeom prst="rect">
            <a:avLst/>
          </a:prstGeom>
          <a:noFill/>
        </p:spPr>
        <p:txBody>
          <a:bodyPr wrap="square">
            <a:spAutoFit/>
          </a:bodyPr>
          <a:lstStyle/>
          <a:p>
            <a:r>
              <a:rPr lang="ja-JP" altLang="en-US" sz="2400">
                <a:solidFill>
                  <a:schemeClr val="bg1"/>
                </a:solidFill>
              </a:rPr>
              <a:t>とも</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848122"/>
            <a:ext cx="9144000" cy="6009878"/>
          </a:xfrm>
        </p:spPr>
        <p:txBody>
          <a:bodyPr>
            <a:noAutofit/>
          </a:bodyPr>
          <a:lstStyle/>
          <a:p>
            <a:pPr marL="0" indent="0">
              <a:lnSpc>
                <a:spcPct val="120000"/>
              </a:lnSpc>
              <a:buNone/>
            </a:pPr>
            <a:r>
              <a:rPr lang="ja-JP" altLang="en-US" sz="4000">
                <a:solidFill>
                  <a:srgbClr val="00FFFF"/>
                </a:solidFill>
              </a:rPr>
              <a:t>司）祈りましょう。</a:t>
            </a:r>
            <a:endParaRPr lang="en-US" altLang="ja-JP" sz="4000">
              <a:solidFill>
                <a:srgbClr val="00FFFF"/>
              </a:solidFill>
            </a:endParaRPr>
          </a:p>
          <a:p>
            <a:pPr marL="0" indent="0">
              <a:lnSpc>
                <a:spcPct val="140000"/>
              </a:lnSpc>
              <a:buNone/>
            </a:pPr>
            <a:r>
              <a:rPr lang="ja-JP" altLang="en-US" sz="4400">
                <a:solidFill>
                  <a:schemeClr val="bg1"/>
                </a:solidFill>
              </a:rPr>
              <a:t>全）天の父よ。</a:t>
            </a:r>
            <a:endParaRPr lang="en-US" altLang="ja-JP" sz="4400">
              <a:solidFill>
                <a:schemeClr val="bg1"/>
              </a:solidFill>
            </a:endParaRPr>
          </a:p>
          <a:p>
            <a:pPr marL="0" indent="0">
              <a:lnSpc>
                <a:spcPct val="140000"/>
              </a:lnSpc>
              <a:buNone/>
            </a:pPr>
            <a:r>
              <a:rPr lang="ja-JP" altLang="en-US" sz="4400">
                <a:solidFill>
                  <a:schemeClr val="bg1"/>
                </a:solidFill>
              </a:rPr>
              <a:t>　　</a:t>
            </a:r>
            <a:r>
              <a:rPr lang="ja-JP" altLang="en-US" sz="4400" err="1">
                <a:solidFill>
                  <a:schemeClr val="bg1"/>
                </a:solidFill>
              </a:rPr>
              <a:t>み</a:t>
            </a:r>
            <a:r>
              <a:rPr lang="ja-JP" altLang="en-US" sz="4400">
                <a:solidFill>
                  <a:schemeClr val="bg1"/>
                </a:solidFill>
              </a:rPr>
              <a:t>名があがめられますように。</a:t>
            </a:r>
          </a:p>
          <a:p>
            <a:pPr marL="0" indent="0">
              <a:lnSpc>
                <a:spcPct val="140000"/>
              </a:lnSpc>
              <a:buNone/>
            </a:pPr>
            <a:r>
              <a:rPr lang="ja-JP" altLang="en-US" sz="4400">
                <a:solidFill>
                  <a:schemeClr val="bg1"/>
                </a:solidFill>
              </a:rPr>
              <a:t>　　</a:t>
            </a:r>
            <a:r>
              <a:rPr lang="ja-JP" altLang="en-US" sz="4400" err="1">
                <a:solidFill>
                  <a:schemeClr val="bg1"/>
                </a:solidFill>
              </a:rPr>
              <a:t>み</a:t>
            </a:r>
            <a:r>
              <a:rPr lang="ja-JP" altLang="en-US" sz="4400">
                <a:solidFill>
                  <a:schemeClr val="bg1"/>
                </a:solidFill>
              </a:rPr>
              <a:t>国が来ますように。</a:t>
            </a:r>
          </a:p>
          <a:p>
            <a:pPr marL="0" indent="0">
              <a:lnSpc>
                <a:spcPct val="140000"/>
              </a:lnSpc>
              <a:buNone/>
            </a:pPr>
            <a:r>
              <a:rPr lang="ja-JP" altLang="en-US" sz="4400">
                <a:solidFill>
                  <a:schemeClr val="bg1"/>
                </a:solidFill>
              </a:rPr>
              <a:t>　　</a:t>
            </a:r>
            <a:r>
              <a:rPr lang="ja-JP" altLang="en-US" sz="4400" err="1">
                <a:solidFill>
                  <a:schemeClr val="bg1"/>
                </a:solidFill>
              </a:rPr>
              <a:t>み</a:t>
            </a:r>
            <a:r>
              <a:rPr lang="ja-JP" altLang="en-US" sz="4400">
                <a:solidFill>
                  <a:schemeClr val="bg1"/>
                </a:solidFill>
              </a:rPr>
              <a:t>心が天で行なわれるように、　　　</a:t>
            </a:r>
            <a:endParaRPr lang="en-US" altLang="ja-JP" sz="4400">
              <a:solidFill>
                <a:schemeClr val="bg1"/>
              </a:solidFill>
            </a:endParaRPr>
          </a:p>
          <a:p>
            <a:pPr marL="0" indent="0">
              <a:lnSpc>
                <a:spcPct val="140000"/>
              </a:lnSpc>
              <a:buNone/>
            </a:pPr>
            <a:r>
              <a:rPr lang="ja-JP" altLang="en-US" sz="4400">
                <a:solidFill>
                  <a:schemeClr val="bg1"/>
                </a:solidFill>
              </a:rPr>
              <a:t>　　　地上でも行なわれますように。</a:t>
            </a:r>
            <a:endParaRPr lang="en-US" altLang="ja-JP" sz="4400">
              <a:solidFill>
                <a:schemeClr val="bg1"/>
              </a:solidFill>
            </a:endParaRPr>
          </a:p>
          <a:p>
            <a:pPr marL="0" indent="0">
              <a:lnSpc>
                <a:spcPct val="120000"/>
              </a:lnSpc>
              <a:buNone/>
            </a:pPr>
            <a:r>
              <a:rPr lang="ja-JP" altLang="en-US" sz="4400">
                <a:solidFill>
                  <a:schemeClr val="bg1"/>
                </a:solidFill>
              </a:rPr>
              <a:t>　　</a:t>
            </a:r>
          </a:p>
        </p:txBody>
      </p:sp>
      <p:sp>
        <p:nvSpPr>
          <p:cNvPr id="11" name="テキスト ボックス 5"/>
          <p:cNvSpPr txBox="1">
            <a:spLocks noChangeArrowheads="1"/>
          </p:cNvSpPr>
          <p:nvPr/>
        </p:nvSpPr>
        <p:spPr bwMode="auto">
          <a:xfrm>
            <a:off x="859241" y="1668810"/>
            <a:ext cx="792799"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てん</a:t>
            </a:r>
          </a:p>
        </p:txBody>
      </p:sp>
      <p:sp>
        <p:nvSpPr>
          <p:cNvPr id="12" name="テキスト ボックス 7"/>
          <p:cNvSpPr txBox="1">
            <a:spLocks noChangeArrowheads="1"/>
          </p:cNvSpPr>
          <p:nvPr/>
        </p:nvSpPr>
        <p:spPr bwMode="auto">
          <a:xfrm>
            <a:off x="1979712" y="1668810"/>
            <a:ext cx="719137"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ちち</a:t>
            </a:r>
          </a:p>
        </p:txBody>
      </p:sp>
      <p:sp>
        <p:nvSpPr>
          <p:cNvPr id="13" name="テキスト ボックス 8"/>
          <p:cNvSpPr txBox="1">
            <a:spLocks noChangeArrowheads="1"/>
          </p:cNvSpPr>
          <p:nvPr/>
        </p:nvSpPr>
        <p:spPr bwMode="auto">
          <a:xfrm>
            <a:off x="1475656" y="2740918"/>
            <a:ext cx="7207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な</a:t>
            </a:r>
          </a:p>
        </p:txBody>
      </p:sp>
      <p:sp>
        <p:nvSpPr>
          <p:cNvPr id="14" name="テキスト ボックス 9"/>
          <p:cNvSpPr txBox="1">
            <a:spLocks noChangeArrowheads="1"/>
          </p:cNvSpPr>
          <p:nvPr/>
        </p:nvSpPr>
        <p:spPr bwMode="auto">
          <a:xfrm>
            <a:off x="1331640" y="3820978"/>
            <a:ext cx="7207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くに</a:t>
            </a:r>
          </a:p>
        </p:txBody>
      </p:sp>
      <p:sp>
        <p:nvSpPr>
          <p:cNvPr id="15" name="テキスト ボックス 10"/>
          <p:cNvSpPr txBox="1">
            <a:spLocks noChangeArrowheads="1"/>
          </p:cNvSpPr>
          <p:nvPr/>
        </p:nvSpPr>
        <p:spPr bwMode="auto">
          <a:xfrm>
            <a:off x="1259632" y="4901158"/>
            <a:ext cx="9366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こころ</a:t>
            </a:r>
          </a:p>
        </p:txBody>
      </p:sp>
      <p:sp>
        <p:nvSpPr>
          <p:cNvPr id="16" name="テキスト ボックス 11"/>
          <p:cNvSpPr txBox="1">
            <a:spLocks noChangeArrowheads="1"/>
          </p:cNvSpPr>
          <p:nvPr/>
        </p:nvSpPr>
        <p:spPr bwMode="auto">
          <a:xfrm>
            <a:off x="2484190" y="4901158"/>
            <a:ext cx="7207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てん</a:t>
            </a:r>
          </a:p>
        </p:txBody>
      </p:sp>
      <p:sp>
        <p:nvSpPr>
          <p:cNvPr id="17" name="テキスト ボックス 12"/>
          <p:cNvSpPr txBox="1">
            <a:spLocks noChangeArrowheads="1"/>
          </p:cNvSpPr>
          <p:nvPr/>
        </p:nvSpPr>
        <p:spPr bwMode="auto">
          <a:xfrm>
            <a:off x="3491880" y="4901158"/>
            <a:ext cx="719137"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おこ</a:t>
            </a:r>
          </a:p>
        </p:txBody>
      </p:sp>
      <p:sp>
        <p:nvSpPr>
          <p:cNvPr id="18" name="テキスト ボックス 13"/>
          <p:cNvSpPr txBox="1">
            <a:spLocks noChangeArrowheads="1"/>
          </p:cNvSpPr>
          <p:nvPr/>
        </p:nvSpPr>
        <p:spPr bwMode="auto">
          <a:xfrm>
            <a:off x="1272381" y="5981278"/>
            <a:ext cx="99536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ちじょう</a:t>
            </a:r>
          </a:p>
        </p:txBody>
      </p:sp>
      <p:sp>
        <p:nvSpPr>
          <p:cNvPr id="19" name="テキスト ボックス 15"/>
          <p:cNvSpPr txBox="1">
            <a:spLocks noChangeArrowheads="1"/>
          </p:cNvSpPr>
          <p:nvPr/>
        </p:nvSpPr>
        <p:spPr bwMode="auto">
          <a:xfrm>
            <a:off x="3203202" y="5981278"/>
            <a:ext cx="720726"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おこ</a:t>
            </a:r>
          </a:p>
        </p:txBody>
      </p:sp>
      <p:sp>
        <p:nvSpPr>
          <p:cNvPr id="20" name="テキスト ボックス 9"/>
          <p:cNvSpPr txBox="1">
            <a:spLocks noChangeArrowheads="1"/>
          </p:cNvSpPr>
          <p:nvPr/>
        </p:nvSpPr>
        <p:spPr bwMode="auto">
          <a:xfrm>
            <a:off x="2555131" y="3820978"/>
            <a:ext cx="720725" cy="40011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き</a:t>
            </a:r>
            <a:endParaRPr lang="en-US" altLang="ja-JP" sz="2000" b="1">
              <a:solidFill>
                <a:schemeClr val="bg1"/>
              </a:solidFill>
              <a:latin typeface="Calibri" panose="020F0502020204030204" pitchFamily="34" charset="0"/>
            </a:endParaRPr>
          </a:p>
        </p:txBody>
      </p:sp>
      <p:sp>
        <p:nvSpPr>
          <p:cNvPr id="22" name="タイトル 1"/>
          <p:cNvSpPr txBox="1"/>
          <p:nvPr/>
        </p:nvSpPr>
        <p:spPr bwMode="auto">
          <a:xfrm>
            <a:off x="-8057" y="28774"/>
            <a:ext cx="9113747" cy="108494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u="sng">
                <a:solidFill>
                  <a:schemeClr val="bg1"/>
                </a:solidFill>
              </a:rPr>
              <a:t>主の祈り</a:t>
            </a:r>
            <a:endParaRPr lang="ja-JP" altLang="en-US">
              <a:solidFill>
                <a:schemeClr val="bg1"/>
              </a:solidFill>
            </a:endParaRPr>
          </a:p>
        </p:txBody>
      </p:sp>
      <p:sp>
        <p:nvSpPr>
          <p:cNvPr id="23" name="テキスト ボックス 22"/>
          <p:cNvSpPr txBox="1"/>
          <p:nvPr/>
        </p:nvSpPr>
        <p:spPr>
          <a:xfrm>
            <a:off x="3491880" y="-20009"/>
            <a:ext cx="2376264" cy="461665"/>
          </a:xfrm>
          <a:prstGeom prst="rect">
            <a:avLst/>
          </a:prstGeom>
          <a:noFill/>
        </p:spPr>
        <p:txBody>
          <a:bodyPr wrap="square">
            <a:spAutoFit/>
          </a:bodyPr>
          <a:lstStyle/>
          <a:p>
            <a:r>
              <a:rPr lang="ja-JP" altLang="en-US" sz="2400">
                <a:solidFill>
                  <a:schemeClr val="bg1"/>
                </a:solidFill>
              </a:rPr>
              <a:t>しゅ　　　いのり</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8520" y="1424186"/>
            <a:ext cx="9035480" cy="5433814"/>
          </a:xfrm>
        </p:spPr>
        <p:txBody>
          <a:bodyPr>
            <a:noAutofit/>
          </a:bodyPr>
          <a:lstStyle/>
          <a:p>
            <a:pPr marL="0" indent="0">
              <a:lnSpc>
                <a:spcPct val="140000"/>
              </a:lnSpc>
              <a:buNone/>
            </a:pPr>
            <a:r>
              <a:rPr lang="ja-JP" altLang="en-US" sz="4400">
                <a:solidFill>
                  <a:schemeClr val="bg1"/>
                </a:solidFill>
              </a:rPr>
              <a:t>私たちに今日もこの日の糧を</a:t>
            </a:r>
            <a:endParaRPr lang="en-US" altLang="ja-JP" sz="4400">
              <a:solidFill>
                <a:schemeClr val="bg1"/>
              </a:solidFill>
            </a:endParaRPr>
          </a:p>
          <a:p>
            <a:pPr marL="0" indent="0">
              <a:lnSpc>
                <a:spcPct val="140000"/>
              </a:lnSpc>
              <a:buNone/>
            </a:pPr>
            <a:r>
              <a:rPr lang="ja-JP" altLang="en-US" sz="4400">
                <a:solidFill>
                  <a:schemeClr val="bg1"/>
                </a:solidFill>
              </a:rPr>
              <a:t>　お与えください。</a:t>
            </a:r>
          </a:p>
          <a:p>
            <a:pPr marL="0" indent="0">
              <a:lnSpc>
                <a:spcPct val="140000"/>
              </a:lnSpc>
              <a:buNone/>
            </a:pPr>
            <a:r>
              <a:rPr lang="ja-JP" altLang="en-US" sz="4400">
                <a:solidFill>
                  <a:schemeClr val="bg1"/>
                </a:solidFill>
              </a:rPr>
              <a:t>私たちに罪を犯した者を</a:t>
            </a:r>
            <a:endParaRPr lang="en-US" altLang="ja-JP" sz="4400">
              <a:solidFill>
                <a:schemeClr val="bg1"/>
              </a:solidFill>
            </a:endParaRPr>
          </a:p>
          <a:p>
            <a:pPr marL="0" indent="0">
              <a:lnSpc>
                <a:spcPct val="140000"/>
              </a:lnSpc>
              <a:buNone/>
            </a:pPr>
            <a:r>
              <a:rPr lang="ja-JP" altLang="en-US" sz="4400">
                <a:solidFill>
                  <a:schemeClr val="bg1"/>
                </a:solidFill>
              </a:rPr>
              <a:t>　赦しましたから、</a:t>
            </a:r>
          </a:p>
          <a:p>
            <a:pPr marL="0" indent="0">
              <a:lnSpc>
                <a:spcPct val="140000"/>
              </a:lnSpc>
              <a:buNone/>
            </a:pPr>
            <a:r>
              <a:rPr lang="ja-JP" altLang="en-US" sz="4400">
                <a:solidFill>
                  <a:schemeClr val="bg1"/>
                </a:solidFill>
              </a:rPr>
              <a:t>私たちの犯した罪をお赦しください。</a:t>
            </a:r>
          </a:p>
          <a:p>
            <a:pPr>
              <a:lnSpc>
                <a:spcPct val="120000"/>
              </a:lnSpc>
            </a:pPr>
            <a:endParaRPr kumimoji="1" lang="ja-JP" altLang="en-US">
              <a:solidFill>
                <a:schemeClr val="bg1"/>
              </a:solidFill>
            </a:endParaRPr>
          </a:p>
        </p:txBody>
      </p:sp>
      <p:sp>
        <p:nvSpPr>
          <p:cNvPr id="4" name="テキスト ボックス 14"/>
          <p:cNvSpPr txBox="1">
            <a:spLocks noChangeArrowheads="1"/>
          </p:cNvSpPr>
          <p:nvPr/>
        </p:nvSpPr>
        <p:spPr bwMode="auto">
          <a:xfrm>
            <a:off x="35496" y="1372706"/>
            <a:ext cx="996951"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5" name="テキスト ボックス 16"/>
          <p:cNvSpPr txBox="1">
            <a:spLocks noChangeArrowheads="1"/>
          </p:cNvSpPr>
          <p:nvPr/>
        </p:nvSpPr>
        <p:spPr bwMode="auto">
          <a:xfrm>
            <a:off x="2376760" y="1372706"/>
            <a:ext cx="1007616" cy="400110"/>
          </a:xfrm>
          <a:prstGeom prst="rect">
            <a:avLst/>
          </a:prstGeom>
          <a:noFill/>
          <a:ln w="9525">
            <a:noFill/>
            <a:miter lim="800000"/>
          </a:ln>
        </p:spPr>
        <p:txBody>
          <a:bodyPr wrap="square">
            <a:spAutoFit/>
          </a:bodyPr>
          <a:lstStyle/>
          <a:p>
            <a:r>
              <a:rPr lang="ja-JP" altLang="en-US" sz="2000" b="1">
                <a:solidFill>
                  <a:schemeClr val="bg1"/>
                </a:solidFill>
                <a:latin typeface="Calibri" panose="020F0502020204030204" pitchFamily="34" charset="0"/>
              </a:rPr>
              <a:t>き ょ う</a:t>
            </a:r>
          </a:p>
        </p:txBody>
      </p:sp>
      <p:sp>
        <p:nvSpPr>
          <p:cNvPr id="6" name="テキスト ボックス 17"/>
          <p:cNvSpPr txBox="1">
            <a:spLocks noChangeArrowheads="1"/>
          </p:cNvSpPr>
          <p:nvPr/>
        </p:nvSpPr>
        <p:spPr bwMode="auto">
          <a:xfrm>
            <a:off x="4860032" y="1372706"/>
            <a:ext cx="86360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ひ</a:t>
            </a:r>
          </a:p>
        </p:txBody>
      </p:sp>
      <p:sp>
        <p:nvSpPr>
          <p:cNvPr id="7" name="テキスト ボックス 18"/>
          <p:cNvSpPr txBox="1">
            <a:spLocks noChangeArrowheads="1"/>
          </p:cNvSpPr>
          <p:nvPr/>
        </p:nvSpPr>
        <p:spPr bwMode="auto">
          <a:xfrm>
            <a:off x="5868144" y="1372706"/>
            <a:ext cx="865187"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かて</a:t>
            </a:r>
          </a:p>
        </p:txBody>
      </p:sp>
      <p:sp>
        <p:nvSpPr>
          <p:cNvPr id="8" name="テキスト ボックス 19"/>
          <p:cNvSpPr txBox="1">
            <a:spLocks noChangeArrowheads="1"/>
          </p:cNvSpPr>
          <p:nvPr/>
        </p:nvSpPr>
        <p:spPr bwMode="auto">
          <a:xfrm>
            <a:off x="1080616" y="2452886"/>
            <a:ext cx="86360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あた</a:t>
            </a:r>
          </a:p>
        </p:txBody>
      </p:sp>
      <p:sp>
        <p:nvSpPr>
          <p:cNvPr id="9" name="テキスト ボックス 6"/>
          <p:cNvSpPr txBox="1">
            <a:spLocks noChangeArrowheads="1"/>
          </p:cNvSpPr>
          <p:nvPr/>
        </p:nvSpPr>
        <p:spPr bwMode="auto">
          <a:xfrm>
            <a:off x="35496" y="3533006"/>
            <a:ext cx="99536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10" name="テキスト ボックス 7"/>
          <p:cNvSpPr txBox="1">
            <a:spLocks noChangeArrowheads="1"/>
          </p:cNvSpPr>
          <p:nvPr/>
        </p:nvSpPr>
        <p:spPr bwMode="auto">
          <a:xfrm>
            <a:off x="2195736" y="3533006"/>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つみ</a:t>
            </a:r>
          </a:p>
        </p:txBody>
      </p:sp>
      <p:sp>
        <p:nvSpPr>
          <p:cNvPr id="11" name="テキスト ボックス 8"/>
          <p:cNvSpPr txBox="1">
            <a:spLocks noChangeArrowheads="1"/>
          </p:cNvSpPr>
          <p:nvPr/>
        </p:nvSpPr>
        <p:spPr bwMode="auto">
          <a:xfrm>
            <a:off x="3203848" y="3533006"/>
            <a:ext cx="995362"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おか</a:t>
            </a:r>
          </a:p>
        </p:txBody>
      </p:sp>
      <p:sp>
        <p:nvSpPr>
          <p:cNvPr id="12" name="テキスト ボックス 9"/>
          <p:cNvSpPr txBox="1">
            <a:spLocks noChangeArrowheads="1"/>
          </p:cNvSpPr>
          <p:nvPr/>
        </p:nvSpPr>
        <p:spPr bwMode="auto">
          <a:xfrm>
            <a:off x="4716016" y="3533006"/>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もの</a:t>
            </a:r>
          </a:p>
        </p:txBody>
      </p:sp>
      <p:sp>
        <p:nvSpPr>
          <p:cNvPr id="13" name="テキスト ボックス 10"/>
          <p:cNvSpPr txBox="1">
            <a:spLocks noChangeArrowheads="1"/>
          </p:cNvSpPr>
          <p:nvPr/>
        </p:nvSpPr>
        <p:spPr bwMode="auto">
          <a:xfrm>
            <a:off x="515218" y="4581128"/>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ゆる</a:t>
            </a:r>
          </a:p>
        </p:txBody>
      </p:sp>
      <p:sp>
        <p:nvSpPr>
          <p:cNvPr id="14" name="テキスト ボックス 11"/>
          <p:cNvSpPr txBox="1">
            <a:spLocks noChangeArrowheads="1"/>
          </p:cNvSpPr>
          <p:nvPr/>
        </p:nvSpPr>
        <p:spPr bwMode="auto">
          <a:xfrm>
            <a:off x="12750" y="5661248"/>
            <a:ext cx="995362"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15" name="テキスト ボックス 12"/>
          <p:cNvSpPr txBox="1">
            <a:spLocks noChangeArrowheads="1"/>
          </p:cNvSpPr>
          <p:nvPr/>
        </p:nvSpPr>
        <p:spPr bwMode="auto">
          <a:xfrm>
            <a:off x="2267744" y="5661248"/>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おか</a:t>
            </a:r>
          </a:p>
        </p:txBody>
      </p:sp>
      <p:sp>
        <p:nvSpPr>
          <p:cNvPr id="16" name="テキスト ボックス 13"/>
          <p:cNvSpPr txBox="1">
            <a:spLocks noChangeArrowheads="1"/>
          </p:cNvSpPr>
          <p:nvPr/>
        </p:nvSpPr>
        <p:spPr bwMode="auto">
          <a:xfrm>
            <a:off x="3707904" y="5661248"/>
            <a:ext cx="9969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つみ</a:t>
            </a:r>
          </a:p>
        </p:txBody>
      </p:sp>
      <p:sp>
        <p:nvSpPr>
          <p:cNvPr id="17" name="テキスト ボックス 14"/>
          <p:cNvSpPr txBox="1">
            <a:spLocks noChangeArrowheads="1"/>
          </p:cNvSpPr>
          <p:nvPr/>
        </p:nvSpPr>
        <p:spPr bwMode="auto">
          <a:xfrm>
            <a:off x="5260243" y="5661248"/>
            <a:ext cx="823925"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ゆる</a:t>
            </a:r>
          </a:p>
        </p:txBody>
      </p:sp>
      <p:sp>
        <p:nvSpPr>
          <p:cNvPr id="19" name="タイトル 1"/>
          <p:cNvSpPr txBox="1"/>
          <p:nvPr/>
        </p:nvSpPr>
        <p:spPr bwMode="auto">
          <a:xfrm>
            <a:off x="0" y="172616"/>
            <a:ext cx="9113747"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u="sng">
                <a:solidFill>
                  <a:schemeClr val="bg1"/>
                </a:solidFill>
              </a:rPr>
              <a:t>主の祈り</a:t>
            </a:r>
            <a:endParaRPr lang="ja-JP" altLang="en-US" sz="3600">
              <a:solidFill>
                <a:schemeClr val="bg1"/>
              </a:solidFill>
            </a:endParaRPr>
          </a:p>
        </p:txBody>
      </p:sp>
      <p:sp>
        <p:nvSpPr>
          <p:cNvPr id="18" name="テキスト ボックス 17"/>
          <p:cNvSpPr txBox="1"/>
          <p:nvPr/>
        </p:nvSpPr>
        <p:spPr>
          <a:xfrm>
            <a:off x="3488703" y="98425"/>
            <a:ext cx="2376264" cy="461665"/>
          </a:xfrm>
          <a:prstGeom prst="rect">
            <a:avLst/>
          </a:prstGeom>
          <a:noFill/>
        </p:spPr>
        <p:txBody>
          <a:bodyPr wrap="square">
            <a:spAutoFit/>
          </a:bodyPr>
          <a:lstStyle/>
          <a:p>
            <a:r>
              <a:rPr lang="ja-JP" altLang="en-US" sz="2400">
                <a:solidFill>
                  <a:schemeClr val="bg1"/>
                </a:solidFill>
              </a:rPr>
              <a:t>しゅ　　　いのり</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1484784"/>
            <a:ext cx="9036496" cy="5257800"/>
          </a:xfrm>
        </p:spPr>
        <p:txBody>
          <a:bodyPr/>
          <a:lstStyle/>
          <a:p>
            <a:pPr marL="0" indent="0">
              <a:lnSpc>
                <a:spcPct val="140000"/>
              </a:lnSpc>
              <a:buNone/>
            </a:pPr>
            <a:r>
              <a:rPr lang="ja-JP" altLang="en-US" sz="4400">
                <a:solidFill>
                  <a:schemeClr val="bg1"/>
                </a:solidFill>
              </a:rPr>
              <a:t>私たちを誘惑から導き出して、</a:t>
            </a:r>
            <a:endParaRPr lang="en-US" altLang="ja-JP" sz="4400">
              <a:solidFill>
                <a:schemeClr val="bg1"/>
              </a:solidFill>
            </a:endParaRPr>
          </a:p>
          <a:p>
            <a:pPr marL="0" indent="0">
              <a:lnSpc>
                <a:spcPct val="140000"/>
              </a:lnSpc>
              <a:buNone/>
            </a:pPr>
            <a:r>
              <a:rPr lang="en-US" altLang="ja-JP" sz="4400">
                <a:solidFill>
                  <a:schemeClr val="bg1"/>
                </a:solidFill>
              </a:rPr>
              <a:t>    </a:t>
            </a:r>
            <a:r>
              <a:rPr lang="ja-JP" altLang="en-US" sz="4400">
                <a:solidFill>
                  <a:schemeClr val="bg1"/>
                </a:solidFill>
              </a:rPr>
              <a:t>悪からお救いください。</a:t>
            </a:r>
          </a:p>
          <a:p>
            <a:pPr marL="0" indent="0">
              <a:lnSpc>
                <a:spcPct val="140000"/>
              </a:lnSpc>
              <a:buNone/>
            </a:pPr>
            <a:r>
              <a:rPr lang="ja-JP" altLang="en-US" sz="4400">
                <a:solidFill>
                  <a:schemeClr val="bg1"/>
                </a:solidFill>
              </a:rPr>
              <a:t>み国も力も栄光も　</a:t>
            </a:r>
            <a:endParaRPr lang="en-US" altLang="ja-JP" sz="4400">
              <a:solidFill>
                <a:schemeClr val="bg1"/>
              </a:solidFill>
            </a:endParaRPr>
          </a:p>
          <a:p>
            <a:pPr marL="0" indent="0">
              <a:lnSpc>
                <a:spcPct val="140000"/>
              </a:lnSpc>
              <a:buNone/>
            </a:pPr>
            <a:r>
              <a:rPr lang="en-US" altLang="ja-JP" sz="4400">
                <a:solidFill>
                  <a:schemeClr val="bg1"/>
                </a:solidFill>
              </a:rPr>
              <a:t>    </a:t>
            </a:r>
            <a:r>
              <a:rPr lang="ja-JP" altLang="en-US" sz="4400">
                <a:solidFill>
                  <a:schemeClr val="bg1"/>
                </a:solidFill>
              </a:rPr>
              <a:t>とこしえにあなたのものだからです。</a:t>
            </a:r>
            <a:endParaRPr lang="en-US" altLang="ja-JP" sz="4400">
              <a:solidFill>
                <a:schemeClr val="bg1"/>
              </a:solidFill>
            </a:endParaRPr>
          </a:p>
          <a:p>
            <a:pPr marL="0" indent="0" algn="r">
              <a:lnSpc>
                <a:spcPct val="140000"/>
              </a:lnSpc>
              <a:buNone/>
            </a:pPr>
            <a:r>
              <a:rPr lang="ja-JP" altLang="en-US" sz="4400">
                <a:solidFill>
                  <a:schemeClr val="bg1"/>
                </a:solidFill>
              </a:rPr>
              <a:t>アーメン</a:t>
            </a:r>
          </a:p>
          <a:p>
            <a:pPr>
              <a:lnSpc>
                <a:spcPct val="140000"/>
              </a:lnSpc>
            </a:pPr>
            <a:endParaRPr kumimoji="1" lang="ja-JP" altLang="en-US">
              <a:solidFill>
                <a:schemeClr val="bg1"/>
              </a:solidFill>
            </a:endParaRPr>
          </a:p>
        </p:txBody>
      </p:sp>
      <p:sp>
        <p:nvSpPr>
          <p:cNvPr id="4" name="テキスト ボックス 15"/>
          <p:cNvSpPr txBox="1">
            <a:spLocks noChangeArrowheads="1"/>
          </p:cNvSpPr>
          <p:nvPr/>
        </p:nvSpPr>
        <p:spPr bwMode="auto">
          <a:xfrm>
            <a:off x="2123728" y="1412776"/>
            <a:ext cx="1277937" cy="401638"/>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ゆ う わ く</a:t>
            </a:r>
          </a:p>
        </p:txBody>
      </p:sp>
      <p:sp>
        <p:nvSpPr>
          <p:cNvPr id="5" name="テキスト ボックス 16"/>
          <p:cNvSpPr txBox="1">
            <a:spLocks noChangeArrowheads="1"/>
          </p:cNvSpPr>
          <p:nvPr/>
        </p:nvSpPr>
        <p:spPr bwMode="auto">
          <a:xfrm>
            <a:off x="46657" y="1412776"/>
            <a:ext cx="996951"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わたし</a:t>
            </a:r>
          </a:p>
        </p:txBody>
      </p:sp>
      <p:sp>
        <p:nvSpPr>
          <p:cNvPr id="6" name="テキスト ボックス 17"/>
          <p:cNvSpPr txBox="1">
            <a:spLocks noChangeArrowheads="1"/>
          </p:cNvSpPr>
          <p:nvPr/>
        </p:nvSpPr>
        <p:spPr bwMode="auto">
          <a:xfrm>
            <a:off x="4139952" y="1414364"/>
            <a:ext cx="1277938"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みちび</a:t>
            </a:r>
          </a:p>
        </p:txBody>
      </p:sp>
      <p:sp>
        <p:nvSpPr>
          <p:cNvPr id="7" name="テキスト ボックス 18"/>
          <p:cNvSpPr txBox="1">
            <a:spLocks noChangeArrowheads="1"/>
          </p:cNvSpPr>
          <p:nvPr/>
        </p:nvSpPr>
        <p:spPr bwMode="auto">
          <a:xfrm>
            <a:off x="5383634" y="1414364"/>
            <a:ext cx="844550"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だ</a:t>
            </a:r>
          </a:p>
        </p:txBody>
      </p:sp>
      <p:sp>
        <p:nvSpPr>
          <p:cNvPr id="8" name="テキスト ボックス 19"/>
          <p:cNvSpPr txBox="1">
            <a:spLocks noChangeArrowheads="1"/>
          </p:cNvSpPr>
          <p:nvPr/>
        </p:nvSpPr>
        <p:spPr bwMode="auto">
          <a:xfrm>
            <a:off x="683568" y="2492896"/>
            <a:ext cx="84296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あく</a:t>
            </a:r>
          </a:p>
        </p:txBody>
      </p:sp>
      <p:sp>
        <p:nvSpPr>
          <p:cNvPr id="9" name="テキスト ボックス 20"/>
          <p:cNvSpPr txBox="1">
            <a:spLocks noChangeArrowheads="1"/>
          </p:cNvSpPr>
          <p:nvPr/>
        </p:nvSpPr>
        <p:spPr bwMode="auto">
          <a:xfrm>
            <a:off x="2738181" y="2492896"/>
            <a:ext cx="767773" cy="40005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すく</a:t>
            </a:r>
          </a:p>
        </p:txBody>
      </p:sp>
      <p:sp>
        <p:nvSpPr>
          <p:cNvPr id="10" name="テキスト ボックス 21"/>
          <p:cNvSpPr txBox="1">
            <a:spLocks noChangeArrowheads="1"/>
          </p:cNvSpPr>
          <p:nvPr/>
        </p:nvSpPr>
        <p:spPr bwMode="auto">
          <a:xfrm>
            <a:off x="683569" y="3578602"/>
            <a:ext cx="842962" cy="400110"/>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くに</a:t>
            </a:r>
          </a:p>
        </p:txBody>
      </p:sp>
      <p:sp>
        <p:nvSpPr>
          <p:cNvPr id="11" name="テキスト ボックス 22"/>
          <p:cNvSpPr txBox="1">
            <a:spLocks noChangeArrowheads="1"/>
          </p:cNvSpPr>
          <p:nvPr/>
        </p:nvSpPr>
        <p:spPr bwMode="auto">
          <a:xfrm>
            <a:off x="1619672" y="3603426"/>
            <a:ext cx="920750" cy="401638"/>
          </a:xfrm>
          <a:prstGeom prst="rect">
            <a:avLst/>
          </a:prstGeom>
          <a:noFill/>
          <a:ln w="9525">
            <a:noFill/>
            <a:miter lim="800000"/>
          </a:ln>
        </p:spPr>
        <p:txBody>
          <a:bodyPr>
            <a:spAutoFit/>
          </a:bodyPr>
          <a:lstStyle/>
          <a:p>
            <a:r>
              <a:rPr lang="ja-JP" altLang="en-US" sz="2000" b="1">
                <a:solidFill>
                  <a:schemeClr val="bg1"/>
                </a:solidFill>
                <a:latin typeface="Calibri" panose="020F0502020204030204" pitchFamily="34" charset="0"/>
              </a:rPr>
              <a:t>ちから</a:t>
            </a:r>
          </a:p>
        </p:txBody>
      </p:sp>
      <p:sp>
        <p:nvSpPr>
          <p:cNvPr id="12" name="テキスト ボックス 23"/>
          <p:cNvSpPr txBox="1">
            <a:spLocks noChangeArrowheads="1"/>
          </p:cNvSpPr>
          <p:nvPr/>
        </p:nvSpPr>
        <p:spPr bwMode="auto">
          <a:xfrm>
            <a:off x="2699792" y="3603426"/>
            <a:ext cx="1656184" cy="400110"/>
          </a:xfrm>
          <a:prstGeom prst="rect">
            <a:avLst/>
          </a:prstGeom>
          <a:noFill/>
          <a:ln w="9525">
            <a:noFill/>
            <a:miter lim="800000"/>
          </a:ln>
        </p:spPr>
        <p:txBody>
          <a:bodyPr wrap="square">
            <a:spAutoFit/>
          </a:bodyPr>
          <a:lstStyle/>
          <a:p>
            <a:r>
              <a:rPr lang="ja-JP" altLang="en-US" sz="2000" b="1">
                <a:solidFill>
                  <a:schemeClr val="bg1"/>
                </a:solidFill>
                <a:latin typeface="Calibri" panose="020F0502020204030204" pitchFamily="34" charset="0"/>
              </a:rPr>
              <a:t>え い こ う</a:t>
            </a:r>
          </a:p>
        </p:txBody>
      </p:sp>
      <p:sp>
        <p:nvSpPr>
          <p:cNvPr id="13" name="タイトル 1"/>
          <p:cNvSpPr txBox="1"/>
          <p:nvPr/>
        </p:nvSpPr>
        <p:spPr bwMode="auto">
          <a:xfrm>
            <a:off x="0" y="91209"/>
            <a:ext cx="9113747" cy="1143000"/>
          </a:xfrm>
          <a:prstGeom prst="rect">
            <a:avLst/>
          </a:prstGeom>
          <a:noFill/>
          <a:ln w="9525">
            <a:noFill/>
            <a:miter lim="800000"/>
          </a:ln>
        </p:spPr>
        <p:txBody>
          <a:bodyPr vert="horz" wrap="square" lIns="91440" tIns="45720" rIns="91440" bIns="45720" numCol="1" anchor="ctr" anchorCtr="0" compatLnSpc="1"/>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u="sng">
                <a:solidFill>
                  <a:schemeClr val="bg1"/>
                </a:solidFill>
              </a:rPr>
              <a:t>主の祈り</a:t>
            </a:r>
            <a:endParaRPr lang="ja-JP" altLang="en-US" sz="3600">
              <a:solidFill>
                <a:schemeClr val="bg1"/>
              </a:solidFill>
            </a:endParaRPr>
          </a:p>
        </p:txBody>
      </p:sp>
      <p:sp>
        <p:nvSpPr>
          <p:cNvPr id="14" name="テキスト ボックス 13"/>
          <p:cNvSpPr txBox="1"/>
          <p:nvPr/>
        </p:nvSpPr>
        <p:spPr>
          <a:xfrm>
            <a:off x="3491880" y="-20009"/>
            <a:ext cx="2376264" cy="461665"/>
          </a:xfrm>
          <a:prstGeom prst="rect">
            <a:avLst/>
          </a:prstGeom>
          <a:noFill/>
        </p:spPr>
        <p:txBody>
          <a:bodyPr wrap="square">
            <a:spAutoFit/>
          </a:bodyPr>
          <a:lstStyle/>
          <a:p>
            <a:r>
              <a:rPr lang="ja-JP" altLang="en-US" sz="2400">
                <a:solidFill>
                  <a:schemeClr val="bg1"/>
                </a:solidFill>
              </a:rPr>
              <a:t>しゅ　　　いのり</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348880"/>
            <a:ext cx="9144000" cy="1143000"/>
          </a:xfrm>
        </p:spPr>
        <p:txBody>
          <a:bodyPr>
            <a:noAutofit/>
          </a:bodyPr>
          <a:lstStyle/>
          <a:p>
            <a:r>
              <a:rPr lang="ja-JP" altLang="en-US" sz="5400">
                <a:solidFill>
                  <a:schemeClr val="bg1"/>
                </a:solidFill>
              </a:rPr>
              <a:t>感謝のささげもの</a:t>
            </a:r>
            <a:endParaRPr kumimoji="1" lang="ja-JP" altLang="en-US" sz="2800">
              <a:solidFill>
                <a:schemeClr val="bg1"/>
              </a:solidFill>
            </a:endParaRPr>
          </a:p>
        </p:txBody>
      </p:sp>
      <p:sp>
        <p:nvSpPr>
          <p:cNvPr id="4" name="テキスト ボックス 3"/>
          <p:cNvSpPr txBox="1"/>
          <p:nvPr/>
        </p:nvSpPr>
        <p:spPr>
          <a:xfrm>
            <a:off x="1979712" y="2118047"/>
            <a:ext cx="1944216" cy="461665"/>
          </a:xfrm>
          <a:prstGeom prst="rect">
            <a:avLst/>
          </a:prstGeom>
          <a:noFill/>
        </p:spPr>
        <p:txBody>
          <a:bodyPr wrap="square">
            <a:spAutoFit/>
          </a:bodyPr>
          <a:lstStyle/>
          <a:p>
            <a:r>
              <a:rPr lang="ja-JP" altLang="en-US" sz="2400">
                <a:solidFill>
                  <a:schemeClr val="bg1"/>
                </a:solidFill>
              </a:rPr>
              <a:t>か ん し ゃ</a:t>
            </a:r>
          </a:p>
        </p:txBody>
      </p:sp>
      <p:sp>
        <p:nvSpPr>
          <p:cNvPr id="5" name="タイトル 1"/>
          <p:cNvSpPr txBox="1"/>
          <p:nvPr/>
        </p:nvSpPr>
        <p:spPr bwMode="auto">
          <a:xfrm>
            <a:off x="0" y="3726160"/>
            <a:ext cx="9144000" cy="1143000"/>
          </a:xfrm>
          <a:prstGeom prst="rect">
            <a:avLst/>
          </a:prstGeom>
          <a:noFill/>
          <a:ln w="9525">
            <a:noFill/>
            <a:miter lim="800000"/>
          </a:ln>
        </p:spPr>
        <p:txBody>
          <a:bodyPr vert="horz" wrap="square" lIns="91440" tIns="45720" rIns="91440" bIns="45720" numCol="1" anchor="ctr" anchorCtr="0" compatLnSpc="1">
            <a:noAutofit/>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charset="-128"/>
              </a:defRPr>
            </a:lvl9pPr>
          </a:lstStyle>
          <a:p>
            <a:r>
              <a:rPr lang="ja-JP" altLang="en-US" sz="3600">
                <a:solidFill>
                  <a:schemeClr val="bg1"/>
                </a:solidFill>
              </a:rPr>
              <a:t>（献金と感謝の祈り）</a:t>
            </a:r>
          </a:p>
        </p:txBody>
      </p:sp>
      <p:sp>
        <p:nvSpPr>
          <p:cNvPr id="6" name="テキスト ボックス 5"/>
          <p:cNvSpPr txBox="1"/>
          <p:nvPr/>
        </p:nvSpPr>
        <p:spPr>
          <a:xfrm>
            <a:off x="2662721" y="3746014"/>
            <a:ext cx="3672408" cy="400110"/>
          </a:xfrm>
          <a:prstGeom prst="rect">
            <a:avLst/>
          </a:prstGeom>
          <a:noFill/>
        </p:spPr>
        <p:txBody>
          <a:bodyPr wrap="square">
            <a:spAutoFit/>
          </a:bodyPr>
          <a:lstStyle/>
          <a:p>
            <a:r>
              <a:rPr lang="ja-JP" altLang="en-US" sz="2000" dirty="0">
                <a:solidFill>
                  <a:schemeClr val="bg1"/>
                </a:solidFill>
              </a:rPr>
              <a:t>けんきん      かんしゃ       いの</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派遣の祈り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1052736"/>
            <a:ext cx="9143999" cy="5780044"/>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ja-JP" altLang="en-US" sz="4400" b="0" i="0" u="none" strike="noStrike" kern="1200" cap="none" spc="0" normalizeH="0" baseline="0" noProof="0">
                <a:ln>
                  <a:noFill/>
                </a:ln>
                <a:solidFill>
                  <a:srgbClr val="00FFFF"/>
                </a:solidFill>
                <a:effectLst/>
                <a:uLnTx/>
                <a:uFillTx/>
                <a:latin typeface="Calibri" panose="020F0502020204030204" pitchFamily="34" charset="0"/>
                <a:ea typeface="ＭＳ Ｐゴシック" panose="020B0600070205080204" charset="-128"/>
                <a:cs typeface="+mn-cs"/>
              </a:rPr>
              <a:t>司）</a:t>
            </a:r>
            <a:r>
              <a:rPr lang="ja-JP" altLang="en-US" sz="4400" noProof="0">
                <a:solidFill>
                  <a:srgbClr val="00FFFF"/>
                </a:solidFill>
                <a:latin typeface="Calibri" panose="020F0502020204030204" pitchFamily="34" charset="0"/>
              </a:rPr>
              <a:t>世界の創り主、全能の神様。</a:t>
            </a:r>
            <a:endParaRPr lang="en-US" altLang="ja-JP" sz="4400" noProof="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a:t>
            </a:r>
            <a:r>
              <a:rPr kumimoji="1" lang="ja-JP" altLang="en-US" sz="4400" b="0" i="0" u="none" strike="noStrike" kern="1200" cap="none" spc="0" normalizeH="0" baseline="0">
                <a:ln>
                  <a:noFill/>
                </a:ln>
                <a:solidFill>
                  <a:srgbClr val="00FFFF"/>
                </a:solidFill>
                <a:effectLst/>
                <a:uLnTx/>
                <a:uFillTx/>
                <a:latin typeface="Calibri" panose="020F0502020204030204" pitchFamily="34" charset="0"/>
                <a:ea typeface="ＭＳ Ｐゴシック" panose="020B0600070205080204" charset="-128"/>
                <a:cs typeface="+mn-cs"/>
              </a:rPr>
              <a:t>イエス・キリストにより私たちを一つの体として結び合わせてくださり感謝</a:t>
            </a:r>
            <a:r>
              <a:rPr lang="ja-JP" altLang="en-US" sz="4400">
                <a:solidFill>
                  <a:srgbClr val="00FFFF"/>
                </a:solidFill>
                <a:latin typeface="Calibri" panose="020F0502020204030204" pitchFamily="34" charset="0"/>
              </a:rPr>
              <a:t>致します。</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私たちを希望と忍耐と勇気で満たし、隣人を愛することができるようにしてください。</a:t>
            </a:r>
            <a:endParaRPr lang="en-US" altLang="ja-JP" sz="4400">
              <a:solidFill>
                <a:srgbClr val="00FFFF"/>
              </a:solidFill>
              <a:latin typeface="Calibri" panose="020F0502020204030204" pitchFamily="34" charset="0"/>
            </a:endParaRPr>
          </a:p>
        </p:txBody>
      </p:sp>
      <p:sp>
        <p:nvSpPr>
          <p:cNvPr id="4" name="テキスト ボックス 3"/>
          <p:cNvSpPr txBox="1">
            <a:spLocks noChangeArrowheads="1"/>
          </p:cNvSpPr>
          <p:nvPr/>
        </p:nvSpPr>
        <p:spPr bwMode="auto">
          <a:xfrm>
            <a:off x="3131840"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  は け ん             いの</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タイトル 1"/>
          <p:cNvSpPr>
            <a:spLocks noGrp="1"/>
          </p:cNvSpPr>
          <p:nvPr>
            <p:ph type="title"/>
          </p:nvPr>
        </p:nvSpPr>
        <p:spPr>
          <a:xfrm>
            <a:off x="0" y="116632"/>
            <a:ext cx="9113747" cy="1143000"/>
          </a:xfrm>
        </p:spPr>
        <p:txBody>
          <a:bodyPr/>
          <a:lstStyle/>
          <a:p>
            <a:pPr eaLnBrk="1" hangingPunct="1"/>
            <a:r>
              <a:rPr lang="ja-JP" altLang="en-US" u="sng">
                <a:solidFill>
                  <a:schemeClr val="bg1"/>
                </a:solidFill>
              </a:rPr>
              <a:t>派遣の祈り</a:t>
            </a:r>
            <a:endParaRPr lang="ja-JP" altLang="en-US" sz="3600">
              <a:solidFill>
                <a:schemeClr val="bg1"/>
              </a:solidFill>
            </a:endParaRPr>
          </a:p>
        </p:txBody>
      </p:sp>
      <p:sp>
        <p:nvSpPr>
          <p:cNvPr id="82946" name="テキスト ボックス 3"/>
          <p:cNvSpPr txBox="1">
            <a:spLocks noChangeArrowheads="1"/>
          </p:cNvSpPr>
          <p:nvPr/>
        </p:nvSpPr>
        <p:spPr bwMode="auto">
          <a:xfrm>
            <a:off x="0" y="980728"/>
            <a:ext cx="9143999" cy="6038576"/>
          </a:xfrm>
          <a:prstGeom prst="rect">
            <a:avLst/>
          </a:prstGeom>
          <a:noFill/>
          <a:ln w="9525">
            <a:noFill/>
            <a:miter lim="800000"/>
          </a:ln>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1" lang="ja-JP" altLang="en-US" sz="1800" b="0" i="0" u="none" strike="noStrike" kern="1200" cap="none" spc="0" normalizeH="0" baseline="0" noProof="0">
                <a:ln>
                  <a:noFill/>
                </a:ln>
                <a:solidFill>
                  <a:schemeClr val="tx2">
                    <a:lumMod val="60000"/>
                    <a:lumOff val="40000"/>
                  </a:schemeClr>
                </a:solidFill>
                <a:effectLst/>
                <a:uLnTx/>
                <a:uFillTx/>
                <a:latin typeface="Calibri" panose="020F0502020204030204" pitchFamily="34" charset="0"/>
                <a:ea typeface="ＭＳ Ｐゴシック" panose="020B0600070205080204" charset="-128"/>
                <a:cs typeface="+mn-cs"/>
              </a:rPr>
              <a:t>　</a:t>
            </a:r>
            <a:r>
              <a:rPr lang="ja-JP" altLang="en-US" sz="4400">
                <a:solidFill>
                  <a:schemeClr val="accent1">
                    <a:lumMod val="40000"/>
                    <a:lumOff val="60000"/>
                  </a:schemeClr>
                </a:solidFill>
                <a:latin typeface="Calibri" panose="020F0502020204030204" pitchFamily="34" charset="0"/>
              </a:rPr>
              <a:t>　</a:t>
            </a:r>
            <a:r>
              <a:rPr lang="ja-JP" altLang="en-US" sz="4400">
                <a:solidFill>
                  <a:srgbClr val="00FFFF"/>
                </a:solidFill>
                <a:latin typeface="Calibri" panose="020F0502020204030204" pitchFamily="34" charset="0"/>
              </a:rPr>
              <a:t>今、捧げられたものがあなたを証し、世界の人々に届けられますように。</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痛み悲しむ人々の隣人として、私たちを聖霊によって送り出してください。　</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r>
              <a:rPr lang="ja-JP" altLang="en-US" sz="4400">
                <a:solidFill>
                  <a:srgbClr val="00FFFF"/>
                </a:solidFill>
                <a:latin typeface="Calibri" panose="020F0502020204030204" pitchFamily="34" charset="0"/>
              </a:rPr>
              <a:t>　主イエス・キリストの御名によって祈ります。</a:t>
            </a:r>
            <a:endParaRPr lang="en-US" altLang="ja-JP" sz="4400">
              <a:solidFill>
                <a:srgbClr val="00FFFF"/>
              </a:solidFill>
              <a:latin typeface="Calibri" panose="020F0502020204030204" pitchFamily="34" charset="0"/>
            </a:endParaRPr>
          </a:p>
          <a:p>
            <a:pPr marL="0" marR="0" lvl="0" indent="0" algn="l" defTabSz="914400" rtl="0" eaLnBrk="1" fontAlgn="base" latinLnBrk="0" hangingPunct="1">
              <a:lnSpc>
                <a:spcPct val="120000"/>
              </a:lnSpc>
              <a:spcBef>
                <a:spcPct val="0"/>
              </a:spcBef>
              <a:spcAft>
                <a:spcPct val="0"/>
              </a:spcAft>
              <a:buClrTx/>
              <a:buSzTx/>
              <a:buFontTx/>
              <a:buNone/>
              <a:defRPr/>
            </a:pPr>
            <a:endParaRPr lang="en-US" altLang="ja-JP" sz="1400">
              <a:solidFill>
                <a:srgbClr val="4F81BD">
                  <a:lumMod val="40000"/>
                  <a:lumOff val="60000"/>
                </a:srgbClr>
              </a:solidFill>
              <a:latin typeface="Calibri" panose="020F0502020204030204" pitchFamily="34" charset="0"/>
            </a:endParaRPr>
          </a:p>
          <a:p>
            <a:pPr>
              <a:lnSpc>
                <a:spcPct val="120000"/>
              </a:lnSpc>
              <a:defRPr/>
            </a:pPr>
            <a:r>
              <a:rPr lang="ja-JP" altLang="en-US" sz="4400">
                <a:solidFill>
                  <a:schemeClr val="bg1"/>
                </a:solidFill>
                <a:latin typeface="Calibri" panose="020F0502020204030204" pitchFamily="34" charset="0"/>
              </a:rPr>
              <a:t>衆）アーメン</a:t>
            </a:r>
          </a:p>
        </p:txBody>
      </p:sp>
      <p:sp>
        <p:nvSpPr>
          <p:cNvPr id="4" name="テキスト ボックス 3"/>
          <p:cNvSpPr txBox="1">
            <a:spLocks noChangeArrowheads="1"/>
          </p:cNvSpPr>
          <p:nvPr/>
        </p:nvSpPr>
        <p:spPr bwMode="auto">
          <a:xfrm>
            <a:off x="3131840" y="76562"/>
            <a:ext cx="2520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charset="-128"/>
              </a:defRPr>
            </a:lvl9pPr>
          </a:lstStyle>
          <a:p>
            <a:pPr eaLnBrk="1" hangingPunct="1">
              <a:spcBef>
                <a:spcPct val="0"/>
              </a:spcBef>
              <a:buFontTx/>
              <a:buNone/>
            </a:pPr>
            <a:r>
              <a:rPr lang="ja-JP" altLang="en-US" sz="2000" b="1">
                <a:solidFill>
                  <a:schemeClr val="bg1"/>
                </a:solidFill>
              </a:rPr>
              <a:t>  は け ん             いの</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476672"/>
            <a:ext cx="8229600" cy="1143000"/>
          </a:xfrm>
        </p:spPr>
        <p:txBody>
          <a:bodyPr/>
          <a:lstStyle/>
          <a:p>
            <a:pPr eaLnBrk="1" hangingPunct="1"/>
            <a:r>
              <a:rPr lang="ja-JP" altLang="en-US" sz="4800" u="sng">
                <a:solidFill>
                  <a:schemeClr val="bg1"/>
                </a:solidFill>
              </a:rPr>
              <a:t>赦　し</a:t>
            </a:r>
            <a:endParaRPr lang="ja-JP" altLang="en-US" sz="4800">
              <a:solidFill>
                <a:schemeClr val="bg1"/>
              </a:solidFill>
            </a:endParaRPr>
          </a:p>
        </p:txBody>
      </p:sp>
      <p:sp>
        <p:nvSpPr>
          <p:cNvPr id="3" name="コンテンツ プレースホルダー 2"/>
          <p:cNvSpPr>
            <a:spLocks noGrp="1"/>
          </p:cNvSpPr>
          <p:nvPr>
            <p:ph idx="1"/>
          </p:nvPr>
        </p:nvSpPr>
        <p:spPr>
          <a:xfrm>
            <a:off x="9160" y="1467640"/>
            <a:ext cx="9144000" cy="4464496"/>
          </a:xfrm>
        </p:spPr>
        <p:txBody>
          <a:bodyPr>
            <a:noAutofit/>
          </a:bodyPr>
          <a:lstStyle/>
          <a:p>
            <a:pPr marL="0" indent="0" eaLnBrk="1" hangingPunct="1">
              <a:lnSpc>
                <a:spcPct val="120000"/>
              </a:lnSpc>
              <a:buNone/>
              <a:defRPr/>
            </a:pPr>
            <a:endParaRPr lang="en-US" altLang="ja-JP" sz="4400">
              <a:solidFill>
                <a:schemeClr val="accent1">
                  <a:lumMod val="40000"/>
                  <a:lumOff val="60000"/>
                </a:schemeClr>
              </a:solidFill>
            </a:endParaRPr>
          </a:p>
          <a:p>
            <a:pPr marL="0" indent="0" eaLnBrk="1" hangingPunct="1">
              <a:lnSpc>
                <a:spcPct val="120000"/>
              </a:lnSpc>
              <a:buNone/>
              <a:defRPr/>
            </a:pPr>
            <a:r>
              <a:rPr lang="ja-JP" altLang="ja-JP" sz="4400">
                <a:solidFill>
                  <a:srgbClr val="00FFFF"/>
                </a:solidFill>
              </a:rPr>
              <a:t>司）</a:t>
            </a:r>
            <a:r>
              <a:rPr lang="en-US" altLang="ja-JP" sz="4400">
                <a:solidFill>
                  <a:srgbClr val="00FFFF"/>
                </a:solidFill>
              </a:rPr>
              <a:t>	</a:t>
            </a:r>
            <a:r>
              <a:rPr lang="ja-JP" altLang="en-US" sz="4400">
                <a:solidFill>
                  <a:srgbClr val="00FFFF"/>
                </a:solidFill>
              </a:rPr>
              <a:t>恵みの神さま</a:t>
            </a:r>
            <a:endParaRPr lang="en-US" altLang="ja-JP" sz="4400">
              <a:solidFill>
                <a:srgbClr val="00FFFF"/>
              </a:solidFill>
            </a:endParaRPr>
          </a:p>
          <a:p>
            <a:pPr marL="0" indent="0" eaLnBrk="1" hangingPunct="1">
              <a:lnSpc>
                <a:spcPct val="120000"/>
              </a:lnSpc>
              <a:buNone/>
              <a:defRPr/>
            </a:pPr>
            <a:endParaRPr lang="en-US" altLang="ja-JP" sz="2000">
              <a:solidFill>
                <a:schemeClr val="accent1">
                  <a:lumMod val="40000"/>
                  <a:lumOff val="60000"/>
                </a:schemeClr>
              </a:solidFill>
            </a:endParaRPr>
          </a:p>
          <a:p>
            <a:pPr marL="0" indent="0" eaLnBrk="1" hangingPunct="1">
              <a:lnSpc>
                <a:spcPct val="120000"/>
              </a:lnSpc>
              <a:buFont typeface="Arial" panose="020B0604020202020204" pitchFamily="34" charset="0"/>
              <a:buNone/>
              <a:defRPr/>
            </a:pPr>
            <a:r>
              <a:rPr lang="ja-JP" altLang="en-US" sz="4400">
                <a:solidFill>
                  <a:schemeClr val="bg1"/>
                </a:solidFill>
              </a:rPr>
              <a:t>衆）</a:t>
            </a:r>
            <a:r>
              <a:rPr lang="en-US" altLang="ja-JP" sz="4400">
                <a:solidFill>
                  <a:schemeClr val="bg1"/>
                </a:solidFill>
              </a:rPr>
              <a:t>	</a:t>
            </a:r>
            <a:r>
              <a:rPr lang="ja-JP" altLang="en-US" sz="4400">
                <a:solidFill>
                  <a:schemeClr val="bg1"/>
                </a:solidFill>
              </a:rPr>
              <a:t>私たちを赦してください。</a:t>
            </a:r>
            <a:endParaRPr lang="en-US" altLang="ja-JP" sz="4400">
              <a:solidFill>
                <a:schemeClr val="bg1"/>
              </a:solidFill>
            </a:endParaRPr>
          </a:p>
          <a:p>
            <a:pPr marL="0" indent="0" eaLnBrk="1" hangingPunct="1">
              <a:lnSpc>
                <a:spcPct val="120000"/>
              </a:lnSpc>
              <a:buNone/>
              <a:defRPr/>
            </a:pPr>
            <a:endParaRPr lang="en-US" altLang="ja-JP" sz="4400">
              <a:solidFill>
                <a:schemeClr val="bg1"/>
              </a:solidFill>
            </a:endParaRPr>
          </a:p>
          <a:p>
            <a:pPr marL="0" indent="0" eaLnBrk="1" hangingPunct="1">
              <a:lnSpc>
                <a:spcPct val="120000"/>
              </a:lnSpc>
              <a:buNone/>
              <a:defRPr/>
            </a:pPr>
            <a:endParaRPr lang="en-US" altLang="ja-JP" sz="4400">
              <a:solidFill>
                <a:schemeClr val="bg1"/>
              </a:solidFill>
            </a:endParaRPr>
          </a:p>
        </p:txBody>
      </p:sp>
      <p:sp>
        <p:nvSpPr>
          <p:cNvPr id="5" name="テキスト ボックス 4"/>
          <p:cNvSpPr txBox="1"/>
          <p:nvPr/>
        </p:nvSpPr>
        <p:spPr>
          <a:xfrm>
            <a:off x="3851920" y="281987"/>
            <a:ext cx="1813950" cy="461665"/>
          </a:xfrm>
          <a:prstGeom prst="rect">
            <a:avLst/>
          </a:prstGeom>
          <a:noFill/>
        </p:spPr>
        <p:txBody>
          <a:bodyPr wrap="square">
            <a:spAutoFit/>
          </a:bodyPr>
          <a:lstStyle/>
          <a:p>
            <a:r>
              <a:rPr lang="ja-JP" altLang="en-US" sz="2400">
                <a:solidFill>
                  <a:schemeClr val="bg1"/>
                </a:solidFill>
              </a:rPr>
              <a:t>ゆ　る　し</a:t>
            </a:r>
          </a:p>
        </p:txBody>
      </p:sp>
      <p:sp>
        <p:nvSpPr>
          <p:cNvPr id="7" name="テキスト ボックス 6"/>
          <p:cNvSpPr txBox="1"/>
          <p:nvPr/>
        </p:nvSpPr>
        <p:spPr>
          <a:xfrm>
            <a:off x="683568" y="3469055"/>
            <a:ext cx="3196821" cy="461665"/>
          </a:xfrm>
          <a:prstGeom prst="rect">
            <a:avLst/>
          </a:prstGeom>
          <a:noFill/>
        </p:spPr>
        <p:txBody>
          <a:bodyPr wrap="square">
            <a:spAutoFit/>
          </a:bodyPr>
          <a:lstStyle/>
          <a:p>
            <a:r>
              <a:rPr lang="ja-JP" altLang="en-US" sz="2400">
                <a:solidFill>
                  <a:schemeClr val="bg1"/>
                </a:solidFill>
              </a:rPr>
              <a:t>　わたし               ゆる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457200" y="125413"/>
            <a:ext cx="8229600" cy="1143000"/>
          </a:xfrm>
        </p:spPr>
        <p:txBody>
          <a:bodyPr/>
          <a:lstStyle/>
          <a:p>
            <a:r>
              <a:rPr lang="ja-JP" altLang="en-US" u="sng" dirty="0">
                <a:solidFill>
                  <a:schemeClr val="bg1"/>
                </a:solidFill>
              </a:rPr>
              <a:t>教会讃美歌 </a:t>
            </a:r>
            <a:r>
              <a:rPr lang="en-US" altLang="ja-JP" u="sng" dirty="0">
                <a:solidFill>
                  <a:schemeClr val="bg1"/>
                </a:solidFill>
              </a:rPr>
              <a:t>501</a:t>
            </a:r>
            <a:r>
              <a:rPr lang="ja-JP" altLang="en-US" u="sng" dirty="0">
                <a:solidFill>
                  <a:schemeClr val="bg1"/>
                </a:solidFill>
              </a:rPr>
              <a:t>番</a:t>
            </a:r>
            <a:endParaRPr lang="ja-JP" altLang="en-US" dirty="0">
              <a:solidFill>
                <a:schemeClr val="bg1"/>
              </a:solidFill>
            </a:endParaRPr>
          </a:p>
        </p:txBody>
      </p:sp>
      <p:sp>
        <p:nvSpPr>
          <p:cNvPr id="29699" name="コンテンツ プレースホルダー 2"/>
          <p:cNvSpPr>
            <a:spLocks noGrp="1"/>
          </p:cNvSpPr>
          <p:nvPr>
            <p:ph idx="1"/>
          </p:nvPr>
        </p:nvSpPr>
        <p:spPr>
          <a:xfrm>
            <a:off x="0" y="1268760"/>
            <a:ext cx="9144000" cy="5589240"/>
          </a:xfrm>
        </p:spPr>
        <p:txBody>
          <a:bodyPr>
            <a:normAutofit fontScale="97500"/>
          </a:bodyPr>
          <a:lstStyle/>
          <a:p>
            <a:pPr marL="0" algn="l" fontAlgn="t">
              <a:lnSpc>
                <a:spcPct val="150000"/>
              </a:lnSpc>
              <a:buClrTx/>
              <a:buSzTx/>
              <a:buNone/>
            </a:pPr>
            <a:r>
              <a:rPr lang="ja-JP" sz="4400">
                <a:solidFill>
                  <a:schemeClr val="bg1"/>
                </a:solidFill>
              </a:rPr>
              <a:t>　</a:t>
            </a:r>
            <a:r>
              <a:rPr lang="ja-JP" altLang="en-US" sz="4400" dirty="0">
                <a:solidFill>
                  <a:schemeClr val="bg1"/>
                </a:solidFill>
              </a:rPr>
              <a:t>あめつち　こぞりて</a:t>
            </a:r>
          </a:p>
          <a:p>
            <a:pPr marL="0" algn="l" fontAlgn="t">
              <a:lnSpc>
                <a:spcPct val="150000"/>
              </a:lnSpc>
              <a:buClrTx/>
              <a:buSzTx/>
              <a:buNone/>
            </a:pPr>
            <a:r>
              <a:rPr lang="ja-JP" altLang="en-US" sz="4400" dirty="0">
                <a:solidFill>
                  <a:schemeClr val="bg1"/>
                </a:solidFill>
              </a:rPr>
              <a:t>　ほめたたえまつらん、</a:t>
            </a:r>
          </a:p>
          <a:p>
            <a:pPr marL="0" algn="l" fontAlgn="t">
              <a:lnSpc>
                <a:spcPct val="150000"/>
              </a:lnSpc>
              <a:buClrTx/>
              <a:buSzTx/>
              <a:buNone/>
            </a:pPr>
            <a:r>
              <a:rPr lang="ja-JP" altLang="en-US" sz="4400" dirty="0">
                <a:solidFill>
                  <a:schemeClr val="bg1"/>
                </a:solidFill>
              </a:rPr>
              <a:t>　恵みのみ神を</a:t>
            </a:r>
          </a:p>
          <a:p>
            <a:pPr marL="0" algn="l" fontAlgn="t">
              <a:lnSpc>
                <a:spcPct val="150000"/>
              </a:lnSpc>
              <a:buClrTx/>
              <a:buSzTx/>
              <a:buNone/>
            </a:pPr>
            <a:r>
              <a:rPr lang="ja-JP" altLang="en-US" sz="4400" dirty="0">
                <a:solidFill>
                  <a:schemeClr val="bg1"/>
                </a:solidFill>
              </a:rPr>
              <a:t>　父み子み霊を。</a:t>
            </a:r>
          </a:p>
          <a:p>
            <a:pPr marL="0" algn="r" fontAlgn="t">
              <a:lnSpc>
                <a:spcPct val="150000"/>
              </a:lnSpc>
              <a:buClrTx/>
              <a:buSzTx/>
              <a:buNone/>
            </a:pPr>
            <a:r>
              <a:rPr lang="ja-JP" altLang="en-US" sz="4400" dirty="0">
                <a:solidFill>
                  <a:schemeClr val="bg1"/>
                </a:solidFill>
              </a:rPr>
              <a:t>　アーメン</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1368153"/>
            <a:ext cx="9144000" cy="5489847"/>
          </a:xfrm>
        </p:spPr>
        <p:txBody>
          <a:bodyPr>
            <a:noAutofit/>
          </a:bodyPr>
          <a:lstStyle/>
          <a:p>
            <a:pPr marL="0" indent="0">
              <a:lnSpc>
                <a:spcPct val="120000"/>
              </a:lnSpc>
              <a:buFont typeface="Arial" panose="020B0604020202020204" pitchFamily="34" charset="0"/>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主があなたを祝福し、</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あなたを守られます。</a:t>
            </a: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主が御顔を向けてあなたを照らし、</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あなたに恵みを与えられます。</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主が御顔をあなたに向け、</a:t>
            </a:r>
            <a:endParaRPr lang="en-US" altLang="ja-JP" sz="4400">
              <a:solidFill>
                <a:srgbClr val="00FFFF"/>
              </a:solidFill>
            </a:endParaRPr>
          </a:p>
          <a:p>
            <a:pPr marL="0" indent="0">
              <a:lnSpc>
                <a:spcPct val="120000"/>
              </a:lnSpc>
              <a:buFont typeface="Arial" panose="020B0604020202020204" pitchFamily="34" charset="0"/>
              <a:buNone/>
              <a:defRPr/>
            </a:pPr>
            <a:r>
              <a:rPr lang="en-US" altLang="ja-JP" sz="4400">
                <a:solidFill>
                  <a:srgbClr val="00FFFF"/>
                </a:solidFill>
              </a:rPr>
              <a:t>	</a:t>
            </a:r>
            <a:r>
              <a:rPr lang="ja-JP" altLang="en-US" sz="4400">
                <a:solidFill>
                  <a:srgbClr val="00FFFF"/>
                </a:solidFill>
              </a:rPr>
              <a:t>あなたに平安を賜ります。</a:t>
            </a:r>
            <a:endParaRPr lang="en-US" altLang="ja-JP" sz="4400">
              <a:solidFill>
                <a:srgbClr val="00FFFF"/>
              </a:solidFill>
            </a:endParaRPr>
          </a:p>
        </p:txBody>
      </p:sp>
      <p:sp>
        <p:nvSpPr>
          <p:cNvPr id="11" name="タイトル 1"/>
          <p:cNvSpPr>
            <a:spLocks noGrp="1"/>
          </p:cNvSpPr>
          <p:nvPr>
            <p:ph type="title"/>
          </p:nvPr>
        </p:nvSpPr>
        <p:spPr>
          <a:xfrm>
            <a:off x="457200" y="197768"/>
            <a:ext cx="8229600" cy="1143000"/>
          </a:xfrm>
        </p:spPr>
        <p:txBody>
          <a:bodyPr/>
          <a:lstStyle/>
          <a:p>
            <a:r>
              <a:rPr lang="ja-JP" altLang="en-US" sz="5400" u="sng">
                <a:solidFill>
                  <a:schemeClr val="bg1"/>
                </a:solidFill>
              </a:rPr>
              <a:t>祝福</a:t>
            </a:r>
            <a:endParaRPr kumimoji="1" lang="ja-JP" altLang="en-US" sz="5400">
              <a:solidFill>
                <a:schemeClr val="bg1"/>
              </a:solidFill>
            </a:endParaRPr>
          </a:p>
        </p:txBody>
      </p:sp>
      <p:sp>
        <p:nvSpPr>
          <p:cNvPr id="17" name="テキスト ボックス 16"/>
          <p:cNvSpPr txBox="1"/>
          <p:nvPr/>
        </p:nvSpPr>
        <p:spPr>
          <a:xfrm>
            <a:off x="3851920" y="-30783"/>
            <a:ext cx="1656184" cy="523220"/>
          </a:xfrm>
          <a:prstGeom prst="rect">
            <a:avLst/>
          </a:prstGeom>
          <a:noFill/>
        </p:spPr>
        <p:txBody>
          <a:bodyPr wrap="square">
            <a:spAutoFit/>
          </a:bodyPr>
          <a:lstStyle/>
          <a:p>
            <a:r>
              <a:rPr lang="ja-JP" altLang="en-US" sz="2800">
                <a:solidFill>
                  <a:schemeClr val="bg1"/>
                </a:solidFill>
              </a:rPr>
              <a:t>しゅくふく</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8"/>
            <a:ext cx="8277793" cy="1143000"/>
          </a:xfrm>
        </p:spPr>
        <p:txBody>
          <a:bodyPr/>
          <a:lstStyle/>
          <a:p>
            <a:r>
              <a:rPr lang="ja-JP" altLang="en-US" sz="5400" u="sng">
                <a:solidFill>
                  <a:schemeClr val="bg1"/>
                </a:solidFill>
              </a:rPr>
              <a:t>祝福</a:t>
            </a:r>
            <a:endParaRPr kumimoji="1" lang="ja-JP" altLang="en-US" sz="5400">
              <a:solidFill>
                <a:schemeClr val="bg1"/>
              </a:solidFill>
            </a:endParaRPr>
          </a:p>
        </p:txBody>
      </p:sp>
      <p:sp>
        <p:nvSpPr>
          <p:cNvPr id="3" name="コンテンツ プレースホルダー 2"/>
          <p:cNvSpPr>
            <a:spLocks noGrp="1"/>
          </p:cNvSpPr>
          <p:nvPr>
            <p:ph idx="1"/>
          </p:nvPr>
        </p:nvSpPr>
        <p:spPr>
          <a:xfrm>
            <a:off x="0" y="2332836"/>
            <a:ext cx="9144000" cy="4525164"/>
          </a:xfrm>
        </p:spPr>
        <p:txBody>
          <a:bodyPr>
            <a:normAutofit/>
          </a:bodyPr>
          <a:lstStyle/>
          <a:p>
            <a:pPr marL="0" indent="0">
              <a:buNone/>
            </a:pPr>
            <a:r>
              <a:rPr lang="ja-JP" altLang="en-US" sz="4400">
                <a:solidFill>
                  <a:srgbClr val="00FFFF"/>
                </a:solidFill>
                <a:effectLst>
                  <a:outerShdw blurRad="38100" dist="38100" dir="2700000" algn="tl">
                    <a:srgbClr val="000000">
                      <a:alpha val="43137"/>
                    </a:srgbClr>
                  </a:outerShdw>
                </a:effectLst>
              </a:rPr>
              <a:t>司）</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父と子と聖霊のみ名によって</a:t>
            </a:r>
            <a:endParaRPr lang="en-US" altLang="ja-JP" sz="4400">
              <a:solidFill>
                <a:srgbClr val="00FFFF"/>
              </a:solidFill>
              <a:effectLst>
                <a:outerShdw blurRad="38100" dist="38100" dir="2700000" algn="tl">
                  <a:srgbClr val="000000">
                    <a:alpha val="43137"/>
                  </a:srgbClr>
                </a:outerShdw>
              </a:effectLst>
            </a:endParaRPr>
          </a:p>
          <a:p>
            <a:pPr marL="0" indent="0">
              <a:buNone/>
            </a:pPr>
            <a:endParaRPr lang="en-US" altLang="ja-JP" sz="2000">
              <a:solidFill>
                <a:srgbClr val="C6D9F1"/>
              </a:solidFill>
              <a:effectLst>
                <a:outerShdw blurRad="38100" dist="38100" dir="2700000" algn="tl">
                  <a:srgbClr val="000000">
                    <a:alpha val="43137"/>
                  </a:srgbClr>
                </a:outerShdw>
              </a:effectLst>
            </a:endParaRPr>
          </a:p>
          <a:p>
            <a:pPr marL="0" indent="0">
              <a:buNone/>
            </a:pPr>
            <a:r>
              <a:rPr lang="ja-JP" altLang="en-US" sz="4400">
                <a:solidFill>
                  <a:schemeClr val="bg1"/>
                </a:solidFill>
                <a:effectLst>
                  <a:outerShdw blurRad="38100" dist="38100" dir="2700000" algn="tl">
                    <a:srgbClr val="000000">
                      <a:alpha val="43137"/>
                    </a:srgbClr>
                  </a:outerShdw>
                </a:effectLst>
              </a:rPr>
              <a:t>衆） </a:t>
            </a:r>
            <a:r>
              <a:rPr lang="ja-JP" altLang="en-US" sz="4400">
                <a:solidFill>
                  <a:schemeClr val="bg1"/>
                </a:solidFill>
              </a:rPr>
              <a:t>アーメン</a:t>
            </a: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a:p>
            <a:pPr marL="0" indent="0">
              <a:buNone/>
            </a:pPr>
            <a:endParaRPr lang="en-US" altLang="ja-JP" sz="4400">
              <a:solidFill>
                <a:srgbClr val="C6D9F1"/>
              </a:solidFill>
              <a:effectLst>
                <a:outerShdw blurRad="38100" dist="38100" dir="2700000" algn="tl">
                  <a:srgbClr val="000000">
                    <a:alpha val="43137"/>
                  </a:srgbClr>
                </a:outerShdw>
              </a:effectLst>
            </a:endParaRPr>
          </a:p>
        </p:txBody>
      </p:sp>
      <p:sp>
        <p:nvSpPr>
          <p:cNvPr id="5" name="コンテンツ プレースホルダー 2"/>
          <p:cNvSpPr txBox="1"/>
          <p:nvPr/>
        </p:nvSpPr>
        <p:spPr bwMode="auto">
          <a:xfrm>
            <a:off x="428576" y="4293096"/>
            <a:ext cx="8229600" cy="864096"/>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ja-JP" altLang="en-US" sz="4400">
              <a:solidFill>
                <a:schemeClr val="bg1"/>
              </a:solidFill>
            </a:endParaRPr>
          </a:p>
        </p:txBody>
      </p:sp>
      <p:sp>
        <p:nvSpPr>
          <p:cNvPr id="6" name="テキスト ボックス 5"/>
          <p:cNvSpPr txBox="1"/>
          <p:nvPr/>
        </p:nvSpPr>
        <p:spPr>
          <a:xfrm>
            <a:off x="3851920" y="17190"/>
            <a:ext cx="1656184" cy="523220"/>
          </a:xfrm>
          <a:prstGeom prst="rect">
            <a:avLst/>
          </a:prstGeom>
          <a:noFill/>
        </p:spPr>
        <p:txBody>
          <a:bodyPr wrap="square">
            <a:spAutoFit/>
          </a:bodyPr>
          <a:lstStyle/>
          <a:p>
            <a:r>
              <a:rPr lang="ja-JP" altLang="en-US" sz="2800">
                <a:solidFill>
                  <a:schemeClr val="bg1"/>
                </a:solidFill>
              </a:rPr>
              <a:t>しゅくふく</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a:solidFill>
                  <a:schemeClr val="bg1"/>
                </a:solidFill>
              </a:rPr>
              <a:t>派遣の言葉</a:t>
            </a:r>
            <a:endParaRPr kumimoji="1" lang="ja-JP" altLang="en-US">
              <a:solidFill>
                <a:schemeClr val="bg1"/>
              </a:solidFill>
            </a:endParaRPr>
          </a:p>
        </p:txBody>
      </p:sp>
      <p:sp>
        <p:nvSpPr>
          <p:cNvPr id="3" name="コンテンツ プレースホルダー 2"/>
          <p:cNvSpPr>
            <a:spLocks noGrp="1"/>
          </p:cNvSpPr>
          <p:nvPr>
            <p:ph idx="1"/>
          </p:nvPr>
        </p:nvSpPr>
        <p:spPr>
          <a:xfrm>
            <a:off x="0" y="1700808"/>
            <a:ext cx="9144000" cy="5157192"/>
          </a:xfrm>
        </p:spPr>
        <p:txBody>
          <a:bodyPr>
            <a:noAutofit/>
          </a:bodyPr>
          <a:lstStyle/>
          <a:p>
            <a:pPr marL="0" indent="0">
              <a:lnSpc>
                <a:spcPct val="120000"/>
              </a:lnSpc>
              <a:buNone/>
            </a:pPr>
            <a:r>
              <a:rPr lang="ja-JP" altLang="en-US" sz="4400">
                <a:solidFill>
                  <a:srgbClr val="00FFFF"/>
                </a:solidFill>
                <a:effectLst>
                  <a:outerShdw blurRad="38100" dist="38100" dir="2700000" algn="tl">
                    <a:srgbClr val="000000">
                      <a:alpha val="43137"/>
                    </a:srgbClr>
                  </a:outerShdw>
                </a:effectLst>
              </a:rPr>
              <a:t>司）</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行きましょう。主の平和のうちに</a:t>
            </a:r>
            <a:endParaRPr lang="en-US" altLang="ja-JP" sz="4400">
              <a:solidFill>
                <a:srgbClr val="00FFFF"/>
              </a:solidFill>
              <a:effectLst>
                <a:outerShdw blurRad="38100" dist="38100" dir="2700000" algn="tl">
                  <a:srgbClr val="000000">
                    <a:alpha val="43137"/>
                  </a:srgbClr>
                </a:outerShdw>
              </a:effectLst>
            </a:endParaRPr>
          </a:p>
          <a:p>
            <a:pPr marL="0" indent="0">
              <a:lnSpc>
                <a:spcPct val="120000"/>
              </a:lnSpc>
              <a:buNone/>
            </a:pPr>
            <a:r>
              <a:rPr lang="ja-JP" altLang="en-US" sz="4400">
                <a:solidFill>
                  <a:srgbClr val="00FFFF"/>
                </a:solidFill>
                <a:effectLst>
                  <a:outerShdw blurRad="38100" dist="38100" dir="2700000" algn="tl">
                    <a:srgbClr val="000000">
                      <a:alpha val="43137"/>
                    </a:srgbClr>
                  </a:outerShdw>
                </a:effectLst>
              </a:rPr>
              <a:t>　　</a:t>
            </a:r>
            <a:r>
              <a:rPr lang="en-US" altLang="ja-JP" sz="4400">
                <a:solidFill>
                  <a:srgbClr val="00FFFF"/>
                </a:solidFill>
                <a:effectLst>
                  <a:outerShdw blurRad="38100" dist="38100" dir="2700000" algn="tl">
                    <a:srgbClr val="000000">
                      <a:alpha val="43137"/>
                    </a:srgbClr>
                  </a:outerShdw>
                </a:effectLst>
              </a:rPr>
              <a:t>	</a:t>
            </a:r>
            <a:r>
              <a:rPr lang="ja-JP" altLang="en-US" sz="4400">
                <a:solidFill>
                  <a:srgbClr val="00FFFF"/>
                </a:solidFill>
                <a:effectLst>
                  <a:outerShdw blurRad="38100" dist="38100" dir="2700000" algn="tl">
                    <a:srgbClr val="000000">
                      <a:alpha val="43137"/>
                    </a:srgbClr>
                  </a:outerShdw>
                </a:effectLst>
              </a:rPr>
              <a:t>仕えましょう。主と隣人に。</a:t>
            </a:r>
            <a:endParaRPr lang="en-US" altLang="ja-JP" sz="4400">
              <a:solidFill>
                <a:srgbClr val="00FFFF"/>
              </a:solidFill>
              <a:effectLst>
                <a:outerShdw blurRad="38100" dist="38100" dir="2700000" algn="tl">
                  <a:srgbClr val="000000">
                    <a:alpha val="43137"/>
                  </a:srgbClr>
                </a:outerShdw>
              </a:effectLst>
            </a:endParaRPr>
          </a:p>
          <a:p>
            <a:pPr marL="0" indent="0">
              <a:lnSpc>
                <a:spcPct val="120000"/>
              </a:lnSpc>
              <a:buNone/>
            </a:pPr>
            <a:endParaRPr lang="en-US" altLang="ja-JP" sz="2000">
              <a:solidFill>
                <a:srgbClr val="C6D9F1"/>
              </a:solidFill>
              <a:effectLst>
                <a:outerShdw blurRad="38100" dist="38100" dir="2700000" algn="tl">
                  <a:srgbClr val="000000">
                    <a:alpha val="43137"/>
                  </a:srgbClr>
                </a:outerShdw>
              </a:effectLst>
            </a:endParaRPr>
          </a:p>
          <a:p>
            <a:pPr marL="0" lvl="0" indent="0">
              <a:lnSpc>
                <a:spcPct val="120000"/>
              </a:lnSpc>
              <a:buNone/>
              <a:defRPr/>
            </a:pPr>
            <a:r>
              <a:rPr lang="ja-JP" altLang="en-US" sz="4400">
                <a:solidFill>
                  <a:prstClr val="white"/>
                </a:solidFill>
                <a:effectLst>
                  <a:outerShdw blurRad="38100" dist="38100" dir="2700000" algn="tl">
                    <a:srgbClr val="000000">
                      <a:alpha val="43137"/>
                    </a:srgbClr>
                  </a:outerShdw>
                </a:effectLst>
              </a:rPr>
              <a:t>衆）</a:t>
            </a:r>
            <a:r>
              <a:rPr lang="en-US" altLang="ja-JP" sz="4400">
                <a:solidFill>
                  <a:prstClr val="white"/>
                </a:solidFill>
                <a:effectLst>
                  <a:outerShdw blurRad="38100" dist="38100" dir="2700000" algn="tl">
                    <a:srgbClr val="000000">
                      <a:alpha val="43137"/>
                    </a:srgbClr>
                  </a:outerShdw>
                </a:effectLst>
              </a:rPr>
              <a:t>	</a:t>
            </a:r>
            <a:r>
              <a:rPr lang="ja-JP" altLang="en-US" sz="4400">
                <a:solidFill>
                  <a:prstClr val="white"/>
                </a:solidFill>
              </a:rPr>
              <a:t>アーメン。</a:t>
            </a:r>
            <a:endParaRPr lang="en-US" altLang="ja-JP" sz="4400">
              <a:solidFill>
                <a:prstClr val="white"/>
              </a:solidFill>
            </a:endParaRPr>
          </a:p>
          <a:p>
            <a:pPr marL="0" lvl="0" indent="0">
              <a:lnSpc>
                <a:spcPct val="120000"/>
              </a:lnSpc>
              <a:buNone/>
              <a:defRPr/>
            </a:pPr>
            <a:r>
              <a:rPr lang="en-US" altLang="ja-JP" sz="4400">
                <a:solidFill>
                  <a:prstClr val="white"/>
                </a:solidFill>
              </a:rPr>
              <a:t>	</a:t>
            </a:r>
            <a:r>
              <a:rPr lang="ja-JP" altLang="en-US" sz="4400">
                <a:solidFill>
                  <a:prstClr val="white"/>
                </a:solidFill>
              </a:rPr>
              <a:t>私たちは行きます。</a:t>
            </a:r>
            <a:endParaRPr lang="en-US" altLang="ja-JP" sz="4400">
              <a:solidFill>
                <a:prstClr val="white"/>
              </a:solidFill>
            </a:endParaRPr>
          </a:p>
          <a:p>
            <a:pPr marL="0" lvl="0" indent="0">
              <a:lnSpc>
                <a:spcPct val="120000"/>
              </a:lnSpc>
              <a:buNone/>
              <a:defRPr/>
            </a:pPr>
            <a:r>
              <a:rPr lang="en-US" altLang="ja-JP" sz="4400">
                <a:solidFill>
                  <a:prstClr val="white"/>
                </a:solidFill>
              </a:rPr>
              <a:t>	</a:t>
            </a:r>
            <a:r>
              <a:rPr lang="ja-JP" altLang="en-US" sz="4400">
                <a:solidFill>
                  <a:prstClr val="white"/>
                </a:solidFill>
              </a:rPr>
              <a:t>神の助けによって。</a:t>
            </a: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a:p>
            <a:pPr marL="0" indent="0">
              <a:lnSpc>
                <a:spcPct val="120000"/>
              </a:lnSpc>
              <a:buNone/>
            </a:pPr>
            <a:endParaRPr lang="en-US" altLang="ja-JP" sz="4400">
              <a:solidFill>
                <a:srgbClr val="C6D9F1"/>
              </a:solidFill>
              <a:effectLst>
                <a:outerShdw blurRad="38100" dist="38100" dir="2700000" algn="tl">
                  <a:srgbClr val="000000">
                    <a:alpha val="43137"/>
                  </a:srgbClr>
                </a:outerShdw>
              </a:effectLst>
            </a:endParaRPr>
          </a:p>
        </p:txBody>
      </p:sp>
      <p:sp>
        <p:nvSpPr>
          <p:cNvPr id="6" name="テキスト ボックス 5"/>
          <p:cNvSpPr txBox="1"/>
          <p:nvPr/>
        </p:nvSpPr>
        <p:spPr>
          <a:xfrm>
            <a:off x="3203848" y="181249"/>
            <a:ext cx="2736304" cy="461665"/>
          </a:xfrm>
          <a:prstGeom prst="rect">
            <a:avLst/>
          </a:prstGeom>
          <a:noFill/>
        </p:spPr>
        <p:txBody>
          <a:bodyPr wrap="square">
            <a:spAutoFit/>
          </a:bodyPr>
          <a:lstStyle/>
          <a:p>
            <a:r>
              <a:rPr lang="ja-JP" altLang="en-US" sz="2400">
                <a:solidFill>
                  <a:schemeClr val="bg1"/>
                </a:solidFill>
              </a:rPr>
              <a:t>はけん　　　　ことば</a:t>
            </a:r>
          </a:p>
        </p:txBody>
      </p:sp>
      <p:sp>
        <p:nvSpPr>
          <p:cNvPr id="8" name="テキスト ボックス 7"/>
          <p:cNvSpPr txBox="1"/>
          <p:nvPr/>
        </p:nvSpPr>
        <p:spPr>
          <a:xfrm>
            <a:off x="827584" y="4725144"/>
            <a:ext cx="3240360" cy="461665"/>
          </a:xfrm>
          <a:prstGeom prst="rect">
            <a:avLst/>
          </a:prstGeom>
          <a:noFill/>
        </p:spPr>
        <p:txBody>
          <a:bodyPr wrap="square">
            <a:spAutoFit/>
          </a:bodyPr>
          <a:lstStyle/>
          <a:p>
            <a:r>
              <a:rPr lang="ja-JP" altLang="en-US" sz="2400">
                <a:solidFill>
                  <a:schemeClr val="bg1"/>
                </a:solidFill>
              </a:rPr>
              <a:t>わたし                  い</a:t>
            </a:r>
          </a:p>
        </p:txBody>
      </p:sp>
      <p:sp>
        <p:nvSpPr>
          <p:cNvPr id="10" name="テキスト ボックス 9"/>
          <p:cNvSpPr txBox="1"/>
          <p:nvPr/>
        </p:nvSpPr>
        <p:spPr>
          <a:xfrm>
            <a:off x="862484" y="5661248"/>
            <a:ext cx="2526097" cy="461665"/>
          </a:xfrm>
          <a:prstGeom prst="rect">
            <a:avLst/>
          </a:prstGeom>
          <a:noFill/>
        </p:spPr>
        <p:txBody>
          <a:bodyPr wrap="square">
            <a:spAutoFit/>
          </a:bodyPr>
          <a:lstStyle/>
          <a:p>
            <a:r>
              <a:rPr lang="ja-JP" altLang="en-US" sz="2400">
                <a:solidFill>
                  <a:schemeClr val="bg1"/>
                </a:solidFill>
              </a:rPr>
              <a:t>かみ       たす</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088" y="2430463"/>
            <a:ext cx="8229600" cy="1143000"/>
          </a:xfrm>
        </p:spPr>
        <p:txBody>
          <a:bodyPr rtlCol="0">
            <a:normAutofit/>
          </a:bodyPr>
          <a:lstStyle/>
          <a:p>
            <a:pPr eaLnBrk="1" fontAlgn="auto" hangingPunct="1">
              <a:spcAft>
                <a:spcPts val="0"/>
              </a:spcAft>
              <a:defRPr/>
            </a:pPr>
            <a:r>
              <a:rPr lang="ja-JP" altLang="en-US" sz="6600">
                <a:solidFill>
                  <a:schemeClr val="bg1"/>
                </a:solidFill>
              </a:rPr>
              <a:t>後  </a:t>
            </a:r>
            <a:r>
              <a:rPr lang="ja-JP" altLang="ja-JP" sz="6600">
                <a:solidFill>
                  <a:schemeClr val="bg1"/>
                </a:solidFill>
              </a:rPr>
              <a:t>奏</a:t>
            </a:r>
            <a:endParaRPr lang="ja-JP" altLang="en-US" sz="2800">
              <a:solidFill>
                <a:schemeClr val="bg1"/>
              </a:solidFill>
            </a:endParaRPr>
          </a:p>
        </p:txBody>
      </p:sp>
      <p:sp>
        <p:nvSpPr>
          <p:cNvPr id="76803" name="テキスト ボックス 4"/>
          <p:cNvSpPr txBox="1">
            <a:spLocks noChangeArrowheads="1"/>
          </p:cNvSpPr>
          <p:nvPr/>
        </p:nvSpPr>
        <p:spPr bwMode="auto">
          <a:xfrm>
            <a:off x="0" y="2103239"/>
            <a:ext cx="9144000" cy="461665"/>
          </a:xfrm>
          <a:prstGeom prst="rect">
            <a:avLst/>
          </a:prstGeom>
          <a:noFill/>
          <a:ln w="9525">
            <a:noFill/>
            <a:miter lim="800000"/>
          </a:ln>
        </p:spPr>
        <p:txBody>
          <a:bodyPr wrap="square">
            <a:spAutoFit/>
          </a:bodyPr>
          <a:lstStyle/>
          <a:p>
            <a:pPr algn="ctr" eaLnBrk="1" hangingPunct="1"/>
            <a:r>
              <a:rPr lang="ja-JP" altLang="en-US" sz="2400" b="1">
                <a:solidFill>
                  <a:schemeClr val="bg1"/>
                </a:solidFill>
                <a:latin typeface="Calibri" panose="020F0502020204030204" pitchFamily="34" charset="0"/>
              </a:rPr>
              <a:t>こ　う　  　そ　う</a:t>
            </a:r>
          </a:p>
        </p:txBody>
      </p:sp>
    </p:spTree>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サブタイトル 2"/>
          <p:cNvSpPr>
            <a:spLocks noGrp="1"/>
          </p:cNvSpPr>
          <p:nvPr>
            <p:ph type="subTitle" idx="1"/>
          </p:nvPr>
        </p:nvSpPr>
        <p:spPr>
          <a:xfrm>
            <a:off x="1331913" y="6116638"/>
            <a:ext cx="6400800" cy="625475"/>
          </a:xfrm>
        </p:spPr>
        <p:txBody>
          <a:bodyPr/>
          <a:lstStyle/>
          <a:p>
            <a:r>
              <a:rPr lang="en-US" altLang="ja-JP" dirty="0">
                <a:solidFill>
                  <a:schemeClr val="bg1"/>
                </a:solidFill>
                <a:ea typeface="ＭＳ Ｐゴシック" panose="020B0600070205080204" charset="-128"/>
              </a:rPr>
              <a:t>2024</a:t>
            </a:r>
            <a:r>
              <a:rPr lang="ja-JP" altLang="en-US" dirty="0">
                <a:solidFill>
                  <a:schemeClr val="bg1"/>
                </a:solidFill>
                <a:ea typeface="ＭＳ Ｐゴシック" panose="020B0600070205080204" charset="-128"/>
              </a:rPr>
              <a:t>年</a:t>
            </a:r>
            <a:r>
              <a:rPr lang="en-US" altLang="ja-JP" dirty="0">
                <a:solidFill>
                  <a:schemeClr val="bg1"/>
                </a:solidFill>
                <a:ea typeface="ＭＳ Ｐゴシック" panose="020B0600070205080204" charset="-128"/>
              </a:rPr>
              <a:t>4</a:t>
            </a:r>
            <a:r>
              <a:rPr lang="ja-JP" altLang="en-US" dirty="0">
                <a:solidFill>
                  <a:schemeClr val="bg1"/>
                </a:solidFill>
                <a:ea typeface="ＭＳ Ｐゴシック" panose="020B0600070205080204" charset="-128"/>
              </a:rPr>
              <a:t>月</a:t>
            </a:r>
            <a:r>
              <a:rPr lang="en-US" altLang="ja-JP" dirty="0">
                <a:solidFill>
                  <a:schemeClr val="bg1"/>
                </a:solidFill>
                <a:ea typeface="ＭＳ Ｐゴシック" panose="020B0600070205080204" charset="-128"/>
              </a:rPr>
              <a:t>14</a:t>
            </a:r>
            <a:r>
              <a:rPr lang="ja-JP" altLang="en-US" dirty="0">
                <a:solidFill>
                  <a:schemeClr val="bg1"/>
                </a:solidFill>
                <a:ea typeface="ＭＳ Ｐゴシック" panose="020B0600070205080204" charset="-128"/>
              </a:rPr>
              <a:t>日</a:t>
            </a:r>
          </a:p>
        </p:txBody>
      </p:sp>
      <p:sp>
        <p:nvSpPr>
          <p:cNvPr id="3075" name="タイトル 3"/>
          <p:cNvSpPr>
            <a:spLocks noGrp="1"/>
          </p:cNvSpPr>
          <p:nvPr>
            <p:ph type="ctrTitle"/>
          </p:nvPr>
        </p:nvSpPr>
        <p:spPr>
          <a:xfrm>
            <a:off x="687705" y="44450"/>
            <a:ext cx="8083550" cy="1470025"/>
          </a:xfrm>
        </p:spPr>
        <p:txBody>
          <a:bodyPr/>
          <a:lstStyle/>
          <a:p>
            <a:r>
              <a:rPr lang="ja-JP" altLang="en-US" sz="4800" dirty="0">
                <a:solidFill>
                  <a:schemeClr val="bg1"/>
                </a:solidFill>
                <a:ea typeface="ＭＳ Ｐゴシック" panose="020B0600070205080204" charset="-128"/>
              </a:rPr>
              <a:t>復活後第</a:t>
            </a:r>
            <a:r>
              <a:rPr lang="en-US" altLang="ja-JP" sz="4800" dirty="0">
                <a:solidFill>
                  <a:schemeClr val="bg1"/>
                </a:solidFill>
                <a:ea typeface="ＭＳ Ｐゴシック" panose="020B0600070205080204" charset="-128"/>
              </a:rPr>
              <a:t>3</a:t>
            </a:r>
            <a:r>
              <a:rPr lang="ja-JP" altLang="en-US" sz="4800" dirty="0">
                <a:solidFill>
                  <a:schemeClr val="bg1"/>
                </a:solidFill>
                <a:ea typeface="ＭＳ Ｐゴシック" panose="020B0600070205080204" charset="-128"/>
              </a:rPr>
              <a:t>主日</a:t>
            </a:r>
          </a:p>
        </p:txBody>
      </p:sp>
      <p:sp>
        <p:nvSpPr>
          <p:cNvPr id="7" name="テキスト ボックス 6"/>
          <p:cNvSpPr txBox="1"/>
          <p:nvPr/>
        </p:nvSpPr>
        <p:spPr>
          <a:xfrm>
            <a:off x="984885" y="44450"/>
            <a:ext cx="7667625" cy="460375"/>
          </a:xfrm>
          <a:prstGeom prst="rect">
            <a:avLst/>
          </a:prstGeom>
          <a:noFill/>
        </p:spPr>
        <p:txBody>
          <a:bodyPr wrap="square" lIns="91440" tIns="45720" rIns="91440" bIns="45720" anchor="t">
            <a:spAutoFit/>
          </a:bodyPr>
          <a:lstStyle/>
          <a:p>
            <a:pPr algn="l"/>
            <a:r>
              <a:rPr lang="ja-JP" altLang="en-US" sz="2400" dirty="0">
                <a:solidFill>
                  <a:schemeClr val="bg1"/>
                </a:solidFill>
                <a:latin typeface="Arial" panose="020B0604020202020204"/>
                <a:ea typeface="ＭＳ Ｐゴシック" panose="020B0600070205080204" charset="-128"/>
                <a:cs typeface="Arial" panose="020B0604020202020204"/>
              </a:rPr>
              <a:t>　　　　　　　　　ふっかつご　　だい</a:t>
            </a:r>
            <a:r>
              <a:rPr lang="en-US" altLang="ja-JP" sz="2400" dirty="0">
                <a:solidFill>
                  <a:schemeClr val="bg1"/>
                </a:solidFill>
                <a:latin typeface="Arial" panose="020B0604020202020204"/>
                <a:ea typeface="ＭＳ Ｐゴシック" panose="020B0600070205080204" charset="-128"/>
                <a:cs typeface="Arial" panose="020B0604020202020204"/>
              </a:rPr>
              <a:t>3</a:t>
            </a:r>
            <a:r>
              <a:rPr lang="ja-JP" altLang="en-US" sz="2400" dirty="0">
                <a:solidFill>
                  <a:schemeClr val="bg1"/>
                </a:solidFill>
                <a:latin typeface="Arial" panose="020B0604020202020204"/>
                <a:ea typeface="ＭＳ Ｐゴシック" panose="020B0600070205080204" charset="-128"/>
                <a:cs typeface="Arial" panose="020B0604020202020204"/>
              </a:rPr>
              <a:t>しゅじつ</a:t>
            </a:r>
          </a:p>
        </p:txBody>
      </p:sp>
      <p:pic>
        <p:nvPicPr>
          <p:cNvPr id="4"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24" y="1242090"/>
            <a:ext cx="8913198" cy="4752528"/>
          </a:xfrm>
          <a:prstGeom prst="rect">
            <a:avLst/>
          </a:prstGeom>
          <a:effectLst>
            <a:softEdge rad="1016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タイトル 1"/>
          <p:cNvSpPr>
            <a:spLocks noGrp="1"/>
          </p:cNvSpPr>
          <p:nvPr>
            <p:ph type="title"/>
          </p:nvPr>
        </p:nvSpPr>
        <p:spPr>
          <a:xfrm>
            <a:off x="457200" y="260648"/>
            <a:ext cx="8229600" cy="1143000"/>
          </a:xfrm>
        </p:spPr>
        <p:txBody>
          <a:bodyPr/>
          <a:lstStyle/>
          <a:p>
            <a:pPr eaLnBrk="1" hangingPunct="1"/>
            <a:r>
              <a:rPr lang="ja-JP" altLang="en-US" sz="4800" u="sng">
                <a:solidFill>
                  <a:schemeClr val="bg1"/>
                </a:solidFill>
              </a:rPr>
              <a:t>赦　し</a:t>
            </a:r>
            <a:endParaRPr lang="ja-JP" altLang="en-US" sz="4800">
              <a:solidFill>
                <a:schemeClr val="bg1"/>
              </a:solidFill>
            </a:endParaRPr>
          </a:p>
        </p:txBody>
      </p:sp>
      <p:sp>
        <p:nvSpPr>
          <p:cNvPr id="3" name="コンテンツ プレースホルダー 2"/>
          <p:cNvSpPr>
            <a:spLocks noGrp="1"/>
          </p:cNvSpPr>
          <p:nvPr>
            <p:ph idx="1"/>
          </p:nvPr>
        </p:nvSpPr>
        <p:spPr>
          <a:xfrm>
            <a:off x="36512" y="1564904"/>
            <a:ext cx="9144000" cy="5293096"/>
          </a:xfrm>
        </p:spPr>
        <p:txBody>
          <a:bodyPr>
            <a:noAutofit/>
          </a:bodyPr>
          <a:lstStyle/>
          <a:p>
            <a:pPr marL="0" indent="0" eaLnBrk="1" hangingPunct="1">
              <a:buNone/>
              <a:defRPr/>
            </a:pPr>
            <a:r>
              <a:rPr lang="ja-JP" altLang="en-US" sz="4400">
                <a:solidFill>
                  <a:srgbClr val="00FFFF"/>
                </a:solidFill>
              </a:rPr>
              <a:t>司）</a:t>
            </a:r>
            <a:r>
              <a:rPr lang="en-US" altLang="ja-JP" sz="4400">
                <a:solidFill>
                  <a:srgbClr val="00FFFF"/>
                </a:solidFill>
              </a:rPr>
              <a:t>	</a:t>
            </a:r>
            <a:r>
              <a:rPr lang="ja-JP" altLang="en-US" sz="4400">
                <a:solidFill>
                  <a:srgbClr val="00FFFF"/>
                </a:solidFill>
              </a:rPr>
              <a:t>神は、御子イエス・キリストの十字</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架によって私たちを赦し、洗礼の</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約束により新たに生まれさせ、</a:t>
            </a:r>
            <a:endParaRPr lang="en-US" altLang="ja-JP" sz="4400">
              <a:solidFill>
                <a:srgbClr val="00FFFF"/>
              </a:solidFill>
            </a:endParaRPr>
          </a:p>
          <a:p>
            <a:pPr marL="0" indent="0" eaLnBrk="1" hangingPunct="1">
              <a:buNone/>
              <a:defRPr/>
            </a:pPr>
            <a:r>
              <a:rPr lang="en-US" altLang="ja-JP" sz="4400">
                <a:solidFill>
                  <a:srgbClr val="00FFFF"/>
                </a:solidFill>
              </a:rPr>
              <a:t>	</a:t>
            </a:r>
            <a:r>
              <a:rPr lang="ja-JP" altLang="en-US" sz="4400">
                <a:solidFill>
                  <a:srgbClr val="00FFFF"/>
                </a:solidFill>
              </a:rPr>
              <a:t>永遠の命へと導いてくださいます。</a:t>
            </a:r>
            <a:endParaRPr lang="en-US" altLang="ja-JP" sz="4400">
              <a:solidFill>
                <a:srgbClr val="00FFFF"/>
              </a:solidFill>
            </a:endParaRPr>
          </a:p>
          <a:p>
            <a:pPr marL="0" indent="0" eaLnBrk="1" hangingPunct="1">
              <a:buNone/>
              <a:defRPr/>
            </a:pPr>
            <a:r>
              <a:rPr lang="ja-JP" altLang="en-US" sz="4400">
                <a:solidFill>
                  <a:srgbClr val="00FFFF"/>
                </a:solidFill>
              </a:rPr>
              <a:t>　</a:t>
            </a:r>
            <a:r>
              <a:rPr lang="en-US" altLang="ja-JP" sz="4400">
                <a:solidFill>
                  <a:srgbClr val="00FFFF"/>
                </a:solidFill>
              </a:rPr>
              <a:t>	</a:t>
            </a:r>
            <a:r>
              <a:rPr lang="ja-JP" altLang="en-US" sz="4400">
                <a:solidFill>
                  <a:srgbClr val="00FFFF"/>
                </a:solidFill>
              </a:rPr>
              <a:t>父と子と聖霊の御名によって</a:t>
            </a:r>
            <a:endParaRPr lang="en-US" altLang="ja-JP" sz="4400">
              <a:solidFill>
                <a:srgbClr val="00FFFF"/>
              </a:solidFill>
            </a:endParaRPr>
          </a:p>
          <a:p>
            <a:pPr marL="0" indent="0" eaLnBrk="1" hangingPunct="1">
              <a:lnSpc>
                <a:spcPct val="120000"/>
              </a:lnSpc>
              <a:buNone/>
              <a:defRPr/>
            </a:pPr>
            <a:endParaRPr lang="en-US" altLang="ja-JP" sz="1400">
              <a:solidFill>
                <a:srgbClr val="00FFFF"/>
              </a:solidFill>
            </a:endParaRPr>
          </a:p>
          <a:p>
            <a:pPr marL="0" indent="0" eaLnBrk="1" hangingPunct="1">
              <a:lnSpc>
                <a:spcPct val="120000"/>
              </a:lnSpc>
              <a:buNone/>
              <a:defRPr/>
            </a:pPr>
            <a:r>
              <a:rPr lang="ja-JP" altLang="en-US" sz="4400">
                <a:solidFill>
                  <a:schemeClr val="bg1"/>
                </a:solidFill>
              </a:rPr>
              <a:t>衆） アーメン</a:t>
            </a:r>
            <a:endParaRPr lang="en-US" altLang="ja-JP" sz="4400">
              <a:solidFill>
                <a:schemeClr val="bg1"/>
              </a:solidFill>
            </a:endParaRPr>
          </a:p>
          <a:p>
            <a:pPr marL="0" indent="0" eaLnBrk="1" hangingPunct="1">
              <a:lnSpc>
                <a:spcPct val="120000"/>
              </a:lnSpc>
              <a:buNone/>
              <a:defRPr/>
            </a:pPr>
            <a:endParaRPr lang="en-US" altLang="ja-JP" sz="4400">
              <a:solidFill>
                <a:schemeClr val="accent5">
                  <a:lumMod val="60000"/>
                  <a:lumOff val="40000"/>
                </a:schemeClr>
              </a:solidFill>
            </a:endParaRPr>
          </a:p>
        </p:txBody>
      </p:sp>
      <p:sp>
        <p:nvSpPr>
          <p:cNvPr id="5" name="テキスト ボックス 4"/>
          <p:cNvSpPr txBox="1"/>
          <p:nvPr/>
        </p:nvSpPr>
        <p:spPr>
          <a:xfrm>
            <a:off x="3865628" y="99392"/>
            <a:ext cx="1642476" cy="461665"/>
          </a:xfrm>
          <a:prstGeom prst="rect">
            <a:avLst/>
          </a:prstGeom>
          <a:noFill/>
        </p:spPr>
        <p:txBody>
          <a:bodyPr wrap="square">
            <a:spAutoFit/>
          </a:bodyPr>
          <a:lstStyle/>
          <a:p>
            <a:r>
              <a:rPr lang="ja-JP" altLang="en-US" sz="2400">
                <a:solidFill>
                  <a:schemeClr val="bg1"/>
                </a:solidFill>
              </a:rPr>
              <a:t>ゆ　る　し</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94</a:t>
            </a:r>
            <a:r>
              <a:rPr lang="ja-JP" altLang="en-US" u="sng" dirty="0">
                <a:solidFill>
                  <a:schemeClr val="bg1"/>
                </a:solidFill>
              </a:rPr>
              <a:t>番</a:t>
            </a:r>
          </a:p>
        </p:txBody>
      </p:sp>
      <p:sp>
        <p:nvSpPr>
          <p:cNvPr id="63490" name="コンテンツ プレースホルダー 2"/>
          <p:cNvSpPr>
            <a:spLocks noGrp="1"/>
          </p:cNvSpPr>
          <p:nvPr>
            <p:ph idx="1"/>
          </p:nvPr>
        </p:nvSpPr>
        <p:spPr>
          <a:xfrm>
            <a:off x="0" y="1356428"/>
            <a:ext cx="9144000" cy="5500687"/>
          </a:xfrm>
        </p:spPr>
        <p:txBody>
          <a:bodyPr>
            <a:normAutofit/>
          </a:bodyPr>
          <a:lstStyle/>
          <a:p>
            <a:pPr marL="0" indent="0">
              <a:lnSpc>
                <a:spcPct val="150000"/>
              </a:lnSpc>
              <a:buNone/>
            </a:pPr>
            <a:r>
              <a:rPr lang="ja-JP" altLang="en-US" sz="3600" dirty="0">
                <a:solidFill>
                  <a:schemeClr val="bg1"/>
                </a:solidFill>
              </a:rPr>
              <a:t>ハレルヤ　ハレルヤ　ハレルヤ。</a:t>
            </a:r>
          </a:p>
          <a:p>
            <a:pPr marL="0" indent="0">
              <a:lnSpc>
                <a:spcPct val="150000"/>
              </a:lnSpc>
              <a:buNone/>
            </a:pPr>
            <a:r>
              <a:rPr lang="ja-JP" altLang="en-US" sz="3600" dirty="0">
                <a:solidFill>
                  <a:schemeClr val="bg1"/>
                </a:solidFill>
              </a:rPr>
              <a:t>１．世の民喜べ　さかえの主イェスは</a:t>
            </a:r>
          </a:p>
          <a:p>
            <a:pPr marL="0" indent="0">
              <a:lnSpc>
                <a:spcPct val="150000"/>
              </a:lnSpc>
              <a:buNone/>
            </a:pPr>
            <a:r>
              <a:rPr lang="ja-JP" altLang="en-US" sz="3600" dirty="0">
                <a:solidFill>
                  <a:schemeClr val="bg1"/>
                </a:solidFill>
              </a:rPr>
              <a:t>　きょうよみがえりぬ。　ハレルヤ　</a:t>
            </a:r>
          </a:p>
          <a:p>
            <a:pPr marL="0" indent="0">
              <a:lnSpc>
                <a:spcPct val="150000"/>
              </a:lnSpc>
              <a:buNone/>
            </a:pPr>
            <a:r>
              <a:rPr lang="ja-JP" altLang="en-US" sz="3600" dirty="0">
                <a:solidFill>
                  <a:schemeClr val="bg1"/>
                </a:solidFill>
              </a:rPr>
              <a:t>２．マリヤら悲しみ　この朝主イェスを</a:t>
            </a:r>
          </a:p>
          <a:p>
            <a:pPr marL="0" indent="0">
              <a:lnSpc>
                <a:spcPct val="150000"/>
              </a:lnSpc>
              <a:buNone/>
            </a:pPr>
            <a:r>
              <a:rPr lang="ja-JP" altLang="en-US" sz="3600" dirty="0">
                <a:solidFill>
                  <a:schemeClr val="bg1"/>
                </a:solidFill>
              </a:rPr>
              <a:t>　み墓にたずねぬ。　ハレルヤ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94</a:t>
            </a:r>
            <a:r>
              <a:rPr lang="ja-JP" altLang="en-US" u="sng" dirty="0">
                <a:solidFill>
                  <a:schemeClr val="bg1"/>
                </a:solidFill>
              </a:rPr>
              <a:t>番</a:t>
            </a:r>
          </a:p>
        </p:txBody>
      </p:sp>
      <p:sp>
        <p:nvSpPr>
          <p:cNvPr id="63490" name="コンテンツ プレースホルダー 2"/>
          <p:cNvSpPr>
            <a:spLocks noGrp="1"/>
          </p:cNvSpPr>
          <p:nvPr>
            <p:ph idx="1"/>
          </p:nvPr>
        </p:nvSpPr>
        <p:spPr>
          <a:xfrm>
            <a:off x="0" y="1356428"/>
            <a:ext cx="9144000" cy="5500687"/>
          </a:xfrm>
        </p:spPr>
        <p:txBody>
          <a:bodyPr>
            <a:normAutofit/>
          </a:bodyPr>
          <a:lstStyle/>
          <a:p>
            <a:pPr marL="0" indent="0">
              <a:lnSpc>
                <a:spcPct val="150000"/>
              </a:lnSpc>
              <a:buNone/>
            </a:pPr>
            <a:r>
              <a:rPr lang="ja-JP" altLang="en-US" sz="3600" dirty="0">
                <a:solidFill>
                  <a:schemeClr val="bg1"/>
                </a:solidFill>
              </a:rPr>
              <a:t>３．み使い語りぬ　 「主はよみがえりて</a:t>
            </a:r>
          </a:p>
          <a:p>
            <a:pPr marL="0" indent="0">
              <a:lnSpc>
                <a:spcPct val="150000"/>
              </a:lnSpc>
              <a:buNone/>
            </a:pPr>
            <a:r>
              <a:rPr lang="ja-JP" altLang="en-US" sz="3600" dirty="0">
                <a:solidFill>
                  <a:schemeClr val="bg1"/>
                </a:solidFill>
              </a:rPr>
              <a:t>　ガリラヤにいます」。　ハレルヤ　</a:t>
            </a:r>
          </a:p>
          <a:p>
            <a:pPr marL="0" indent="0">
              <a:lnSpc>
                <a:spcPct val="150000"/>
              </a:lnSpc>
              <a:buNone/>
            </a:pPr>
            <a:r>
              <a:rPr lang="ja-JP" altLang="en-US" sz="3600" dirty="0">
                <a:solidFill>
                  <a:schemeClr val="bg1"/>
                </a:solidFill>
              </a:rPr>
              <a:t>４．恐るるみ弟子に　主イェスは現われ</a:t>
            </a:r>
          </a:p>
          <a:p>
            <a:pPr marL="0" indent="0">
              <a:lnSpc>
                <a:spcPct val="150000"/>
              </a:lnSpc>
              <a:buNone/>
            </a:pPr>
            <a:r>
              <a:rPr lang="ja-JP" altLang="en-US" sz="3600" dirty="0">
                <a:solidFill>
                  <a:schemeClr val="bg1"/>
                </a:solidFill>
              </a:rPr>
              <a:t>　「やすかれ」と告げぬ。　ハレルヤ</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p:txBody>
          <a:bodyPr/>
          <a:lstStyle/>
          <a:p>
            <a:r>
              <a:rPr lang="ja-JP" altLang="en-US" u="sng" dirty="0">
                <a:solidFill>
                  <a:schemeClr val="bg1"/>
                </a:solidFill>
              </a:rPr>
              <a:t>教会讃美歌 </a:t>
            </a:r>
            <a:r>
              <a:rPr lang="en-US" altLang="ja-JP" u="sng" dirty="0">
                <a:solidFill>
                  <a:schemeClr val="bg1"/>
                </a:solidFill>
              </a:rPr>
              <a:t>94</a:t>
            </a:r>
            <a:r>
              <a:rPr lang="ja-JP" altLang="en-US" u="sng" dirty="0">
                <a:solidFill>
                  <a:schemeClr val="bg1"/>
                </a:solidFill>
              </a:rPr>
              <a:t>番</a:t>
            </a:r>
          </a:p>
        </p:txBody>
      </p:sp>
      <p:sp>
        <p:nvSpPr>
          <p:cNvPr id="63490" name="コンテンツ プレースホルダー 2"/>
          <p:cNvSpPr>
            <a:spLocks noGrp="1"/>
          </p:cNvSpPr>
          <p:nvPr>
            <p:ph idx="1"/>
          </p:nvPr>
        </p:nvSpPr>
        <p:spPr>
          <a:xfrm>
            <a:off x="0" y="1356428"/>
            <a:ext cx="9144000" cy="5500687"/>
          </a:xfrm>
        </p:spPr>
        <p:txBody>
          <a:bodyPr>
            <a:normAutofit/>
          </a:bodyPr>
          <a:lstStyle/>
          <a:p>
            <a:pPr marL="0" indent="0">
              <a:lnSpc>
                <a:spcPct val="150000"/>
              </a:lnSpc>
              <a:buNone/>
            </a:pPr>
            <a:r>
              <a:rPr lang="ja-JP" altLang="en-US" sz="3600" dirty="0">
                <a:solidFill>
                  <a:schemeClr val="bg1"/>
                </a:solidFill>
              </a:rPr>
              <a:t>５．主のよみがえりを　疑うトマスに</a:t>
            </a:r>
          </a:p>
          <a:p>
            <a:pPr marL="0" indent="0">
              <a:lnSpc>
                <a:spcPct val="150000"/>
              </a:lnSpc>
              <a:buNone/>
            </a:pPr>
            <a:r>
              <a:rPr lang="ja-JP" altLang="en-US" sz="3600" dirty="0">
                <a:solidFill>
                  <a:schemeClr val="bg1"/>
                </a:solidFill>
              </a:rPr>
              <a:t>　み傷を示しぬ。　ハレルヤ　</a:t>
            </a:r>
          </a:p>
          <a:p>
            <a:pPr marL="0" indent="0">
              <a:lnSpc>
                <a:spcPct val="150000"/>
              </a:lnSpc>
              <a:buNone/>
            </a:pPr>
            <a:r>
              <a:rPr lang="ja-JP" altLang="en-US" sz="3600" dirty="0">
                <a:solidFill>
                  <a:schemeClr val="bg1"/>
                </a:solidFill>
              </a:rPr>
              <a:t>６． 主イェスを仰ぎて　トマスはひれ伏す、</a:t>
            </a:r>
          </a:p>
          <a:p>
            <a:pPr marL="0" indent="0">
              <a:lnSpc>
                <a:spcPct val="150000"/>
              </a:lnSpc>
              <a:buNone/>
            </a:pPr>
            <a:r>
              <a:rPr lang="ja-JP" altLang="en-US" sz="3600" dirty="0">
                <a:solidFill>
                  <a:schemeClr val="bg1"/>
                </a:solidFill>
              </a:rPr>
              <a:t>　「わが主、わが神よ」。　ハレルヤ　</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51</TotalTime>
  <Words>2430</Words>
  <Application>Microsoft Office PowerPoint</Application>
  <PresentationFormat>画面に合わせる (4:3)</PresentationFormat>
  <Paragraphs>439</Paragraphs>
  <Slides>55</Slides>
  <Notes>17</Notes>
  <HiddenSlides>0</HiddenSlides>
  <MMClips>0</MMClips>
  <ScaleCrop>false</ScaleCrop>
  <HeadingPairs>
    <vt:vector size="6" baseType="variant">
      <vt:variant>
        <vt:lpstr>使用されているフォント</vt:lpstr>
      </vt:variant>
      <vt:variant>
        <vt:i4>3</vt:i4>
      </vt:variant>
      <vt:variant>
        <vt:lpstr>テーマ</vt:lpstr>
      </vt:variant>
      <vt:variant>
        <vt:i4>3</vt:i4>
      </vt:variant>
      <vt:variant>
        <vt:lpstr>スライド タイトル</vt:lpstr>
      </vt:variant>
      <vt:variant>
        <vt:i4>55</vt:i4>
      </vt:variant>
    </vt:vector>
  </HeadingPairs>
  <TitlesOfParts>
    <vt:vector size="61" baseType="lpstr">
      <vt:lpstr>ＭＳ Ｐゴシック</vt:lpstr>
      <vt:lpstr>Arial</vt:lpstr>
      <vt:lpstr>Calibri</vt:lpstr>
      <vt:lpstr>Office ​​テーマ</vt:lpstr>
      <vt:lpstr>Office ​​テーマ</vt:lpstr>
      <vt:lpstr>Office ​​テーマ</vt:lpstr>
      <vt:lpstr>復活後第3主日</vt:lpstr>
      <vt:lpstr>PowerPoint プレゼンテーション</vt:lpstr>
      <vt:lpstr>招　き</vt:lpstr>
      <vt:lpstr>告　白</vt:lpstr>
      <vt:lpstr>赦　し</vt:lpstr>
      <vt:lpstr>赦　し</vt:lpstr>
      <vt:lpstr>教会讃美歌 94番</vt:lpstr>
      <vt:lpstr>教会讃美歌 94番</vt:lpstr>
      <vt:lpstr>教会讃美歌 94番</vt:lpstr>
      <vt:lpstr>教会讃美歌 94番</vt:lpstr>
      <vt:lpstr>キリエ</vt:lpstr>
      <vt:lpstr>グロリア（栄光）</vt:lpstr>
      <vt:lpstr>グロリア（栄光）</vt:lpstr>
      <vt:lpstr>グロリア（栄光）</vt:lpstr>
      <vt:lpstr>グロリア（栄光）</vt:lpstr>
      <vt:lpstr>PowerPoint プレゼンテーション</vt:lpstr>
      <vt:lpstr>PowerPoint プレゼンテーション</vt:lpstr>
      <vt:lpstr> 聖　書　 </vt:lpstr>
      <vt:lpstr>第一の朗読</vt:lpstr>
      <vt:lpstr>第１朗読 使徒言行録3:12〜19 (新218)</vt:lpstr>
      <vt:lpstr>第１朗読 使徒言行録3:12〜19 (新218)</vt:lpstr>
      <vt:lpstr>第１朗読 使徒言行録3:12〜19 (新218)</vt:lpstr>
      <vt:lpstr>第１朗読 使徒言行録3:12〜19 (新218)</vt:lpstr>
      <vt:lpstr>第二の朗読</vt:lpstr>
      <vt:lpstr>第2朗読　１ヨハネ3:1〜7 (新443)</vt:lpstr>
      <vt:lpstr>第2朗読　１ヨハネ3:1〜7 (新443)</vt:lpstr>
      <vt:lpstr>第2朗読　１ヨハネ3:1〜7 (新443)</vt:lpstr>
      <vt:lpstr>福音書の朗読</vt:lpstr>
      <vt:lpstr>福音書朗読 ルカ24:36b～48 (新161)</vt:lpstr>
      <vt:lpstr>福音書朗読 ルカ24:36b～48 (新161)</vt:lpstr>
      <vt:lpstr>福音書朗読 ルカ24:36b～48 (新161)</vt:lpstr>
      <vt:lpstr>教会讃美歌 91番</vt:lpstr>
      <vt:lpstr>教会讃美歌 91番</vt:lpstr>
      <vt:lpstr>教会讃美歌 91番</vt:lpstr>
      <vt:lpstr>説 教</vt:lpstr>
      <vt:lpstr>信仰の告白 （使徒信条）</vt:lpstr>
      <vt:lpstr>使徒信条</vt:lpstr>
      <vt:lpstr>使徒信条</vt:lpstr>
      <vt:lpstr>使徒信条</vt:lpstr>
      <vt:lpstr>教会の祈り</vt:lpstr>
      <vt:lpstr>教会の祈り</vt:lpstr>
      <vt:lpstr>教会の祈り</vt:lpstr>
      <vt:lpstr>平和の挨拶</vt:lpstr>
      <vt:lpstr>PowerPoint プレゼンテーション</vt:lpstr>
      <vt:lpstr>PowerPoint プレゼンテーション</vt:lpstr>
      <vt:lpstr>PowerPoint プレゼンテーション</vt:lpstr>
      <vt:lpstr>感謝のささげもの</vt:lpstr>
      <vt:lpstr>派遣の祈り</vt:lpstr>
      <vt:lpstr>派遣の祈り</vt:lpstr>
      <vt:lpstr>教会讃美歌 501番</vt:lpstr>
      <vt:lpstr>祝福</vt:lpstr>
      <vt:lpstr>祝福</vt:lpstr>
      <vt:lpstr>派遣の言葉</vt:lpstr>
      <vt:lpstr>後  奏</vt:lpstr>
      <vt:lpstr>復活後第3主日</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聖霊降臨後第10主日</dc:title>
  <dc:creator>novu</dc:creator>
  <cp:lastModifiedBy>蒲田教会 日本福音ルーテル</cp:lastModifiedBy>
  <cp:revision>859</cp:revision>
  <dcterms:created xsi:type="dcterms:W3CDTF">2012-07-29T06:36:00Z</dcterms:created>
  <dcterms:modified xsi:type="dcterms:W3CDTF">2024-04-13T15:45:29Z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