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7095" r:id="rId2"/>
    <p:sldId id="257" r:id="rId3"/>
    <p:sldId id="761" r:id="rId4"/>
    <p:sldId id="7647" r:id="rId5"/>
    <p:sldId id="258" r:id="rId6"/>
    <p:sldId id="259" r:id="rId7"/>
    <p:sldId id="7644" r:id="rId8"/>
    <p:sldId id="2448" r:id="rId9"/>
    <p:sldId id="367" r:id="rId10"/>
    <p:sldId id="7147" r:id="rId11"/>
    <p:sldId id="7148" r:id="rId12"/>
    <p:sldId id="6435" r:id="rId13"/>
    <p:sldId id="342" r:id="rId14"/>
    <p:sldId id="319" r:id="rId15"/>
    <p:sldId id="320" r:id="rId16"/>
    <p:sldId id="332" r:id="rId17"/>
    <p:sldId id="691" r:id="rId18"/>
    <p:sldId id="4424" r:id="rId19"/>
    <p:sldId id="4585" r:id="rId20"/>
    <p:sldId id="4586" r:id="rId21"/>
    <p:sldId id="648" r:id="rId22"/>
    <p:sldId id="7652" r:id="rId2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7" autoAdjust="0"/>
    <p:restoredTop sz="65710" autoAdjust="0"/>
  </p:normalViewPr>
  <p:slideViewPr>
    <p:cSldViewPr>
      <p:cViewPr varScale="1">
        <p:scale>
          <a:sx n="84" d="100"/>
          <a:sy n="84" d="100"/>
        </p:scale>
        <p:origin x="2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73E7-A3FC-4625-B0A5-44D867B07B58}" type="datetimeFigureOut">
              <a:rPr kumimoji="1" lang="ja-JP" altLang="en-US" smtClean="0"/>
              <a:pPr/>
              <a:t>2024/4/14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CE17B-4E60-4C44-B51E-A826DF1946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500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F6C14-324B-453F-8029-E5FC24809FBB}" type="slidenum">
              <a:rPr lang="ja-JP" altLang="en-US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155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F6C14-324B-453F-8029-E5FC24809FBB}" type="slidenum">
              <a:rPr lang="ja-JP" altLang="en-US" smtClean="0"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06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F6C14-324B-453F-8029-E5FC24809FBB}" type="slidenum">
              <a:rPr lang="ja-JP" altLang="en-US" smtClean="0"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155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4399-1550-4B78-8597-6CF02D5A1F0C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40A2-CAB8-4CA0-A8BA-DDC50667EA9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CACD-37B1-4396-9E54-65542A1B2874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B2C7-307C-4F1E-B7FE-98A88A1EF30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57A6-A957-46D1-B174-EF2F7A152F4B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A7ED-BCE4-4A12-9CBC-1550BF33683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923B-E0AC-4D25-8ECF-6DCD4AF38DEC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6FE9-7F19-48AA-894E-81EE859BBB1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D24B-05C2-46FD-B040-F3420A2CBBB5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0BAF-7D75-470F-BA30-A695D019E2D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1DF-99F8-472C-8BD6-E3565F84C47E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1E02-D3F6-439A-8909-12F73387F46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48B0-FC89-484A-9CC9-E64FCA9FB0D8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93B1-2AC3-4DC9-90C4-85BBE1D1CF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5729-6154-4EC0-9956-74AAC87DCDC9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A43F-D328-4739-9A83-4F402EB2469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512F-724B-4A4C-B312-104066850BB3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B167-B601-405B-A47D-58F79D83EAA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5676-E125-4C1E-8C3E-8B3A72A8D57D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9A3D-8539-41D5-BAC2-879B867375B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7837-433C-48C7-A731-BDA1835E2E28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5DE8-D0B1-4826-A41F-1460B84E012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490249-A700-4D09-9C3E-2ACF65CA2932}" type="datetimeFigureOut">
              <a:rPr lang="ja-JP" altLang="en-US"/>
              <a:pPr>
                <a:defRPr/>
              </a:pPr>
              <a:t>2024/4/14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498C35-020D-47B2-984C-D779FDCBD60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サブタイトル 2"/>
          <p:cNvSpPr>
            <a:spLocks noGrp="1"/>
          </p:cNvSpPr>
          <p:nvPr>
            <p:ph type="subTitle" idx="1"/>
          </p:nvPr>
        </p:nvSpPr>
        <p:spPr>
          <a:xfrm>
            <a:off x="1331913" y="6116638"/>
            <a:ext cx="6400800" cy="62547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2024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年</a:t>
            </a:r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4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月</a:t>
            </a:r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14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日</a:t>
            </a:r>
          </a:p>
        </p:txBody>
      </p:sp>
      <p:sp>
        <p:nvSpPr>
          <p:cNvPr id="3075" name="タイトル 3"/>
          <p:cNvSpPr>
            <a:spLocks noGrp="1"/>
          </p:cNvSpPr>
          <p:nvPr>
            <p:ph type="ctrTitle"/>
          </p:nvPr>
        </p:nvSpPr>
        <p:spPr>
          <a:xfrm>
            <a:off x="687705" y="44450"/>
            <a:ext cx="8083550" cy="1470025"/>
          </a:xfrm>
        </p:spPr>
        <p:txBody>
          <a:bodyPr/>
          <a:lstStyle/>
          <a:p>
            <a:r>
              <a:rPr lang="ja-JP" altLang="en-US" sz="4800" dirty="0">
                <a:solidFill>
                  <a:schemeClr val="bg1"/>
                </a:solidFill>
                <a:ea typeface="ＭＳ Ｐゴシック" panose="020B0600070205080204" charset="-128"/>
              </a:rPr>
              <a:t>復活後第</a:t>
            </a:r>
            <a:r>
              <a:rPr lang="en-US" altLang="ja-JP" sz="4800" dirty="0">
                <a:solidFill>
                  <a:schemeClr val="bg1"/>
                </a:solidFill>
                <a:ea typeface="ＭＳ Ｐゴシック" panose="020B0600070205080204" charset="-128"/>
              </a:rPr>
              <a:t>3</a:t>
            </a:r>
            <a:r>
              <a:rPr lang="ja-JP" altLang="en-US" sz="4800" dirty="0">
                <a:solidFill>
                  <a:schemeClr val="bg1"/>
                </a:solidFill>
                <a:ea typeface="ＭＳ Ｐゴシック" panose="020B0600070205080204" charset="-128"/>
              </a:rPr>
              <a:t>主日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84885" y="44450"/>
            <a:ext cx="7667625" cy="4603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ja-JP" altLang="en-US" sz="2400" dirty="0">
                <a:solidFill>
                  <a:schemeClr val="bg1"/>
                </a:solidFill>
                <a:latin typeface="Arial" panose="020B0604020202020204"/>
                <a:ea typeface="ＭＳ Ｐゴシック" panose="020B0600070205080204" charset="-128"/>
                <a:cs typeface="Arial" panose="020B0604020202020204"/>
              </a:rPr>
              <a:t>　　　　　　　　　ふっかつご　　だい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/>
                <a:ea typeface="ＭＳ Ｐゴシック" panose="020B0600070205080204" charset="-128"/>
                <a:cs typeface="Arial" panose="020B0604020202020204"/>
              </a:rPr>
              <a:t>3</a:t>
            </a:r>
            <a:r>
              <a:rPr lang="ja-JP" altLang="en-US" sz="2400" dirty="0">
                <a:solidFill>
                  <a:schemeClr val="bg1"/>
                </a:solidFill>
                <a:latin typeface="Arial" panose="020B0604020202020204"/>
                <a:ea typeface="ＭＳ Ｐゴシック" panose="020B0600070205080204" charset="-128"/>
                <a:cs typeface="Arial" panose="020B0604020202020204"/>
              </a:rPr>
              <a:t>しゅじつ</a:t>
            </a:r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4" y="1242090"/>
            <a:ext cx="8913198" cy="475252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42996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7200" u="sng" dirty="0">
                <a:solidFill>
                  <a:schemeClr val="bg1"/>
                </a:solidFill>
              </a:rPr>
              <a:t>聖 書</a:t>
            </a:r>
            <a:endParaRPr lang="ja-JP" altLang="en-US" sz="3200" u="sng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31740" y="283103"/>
            <a:ext cx="46805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せ い し ょ</a:t>
            </a:r>
          </a:p>
        </p:txBody>
      </p:sp>
      <p:sp>
        <p:nvSpPr>
          <p:cNvPr id="2" name="コンテンツ プレースホルダ 5">
            <a:extLst>
              <a:ext uri="{FF2B5EF4-FFF2-40B4-BE49-F238E27FC236}">
                <a16:creationId xmlns:a16="http://schemas.microsoft.com/office/drawing/2014/main" id="{C8C8BFDC-BDA4-77CC-8F5E-8EFA2AD2FDC7}"/>
              </a:ext>
            </a:extLst>
          </p:cNvPr>
          <p:cNvSpPr txBox="1"/>
          <p:nvPr/>
        </p:nvSpPr>
        <p:spPr bwMode="auto">
          <a:xfrm>
            <a:off x="0" y="6011863"/>
            <a:ext cx="9144000" cy="896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charset="-128"/>
                <a:cs typeface="+mn-cs"/>
              </a:rPr>
              <a:t>※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charset="-128"/>
                <a:cs typeface="+mn-cs"/>
              </a:rPr>
              <a:t> お手元の聖書をお開きください。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CA98D1-E4EA-C906-7A9C-DF8E4A5019F1}"/>
              </a:ext>
            </a:extLst>
          </p:cNvPr>
          <p:cNvSpPr>
            <a:spLocks noGrp="1"/>
          </p:cNvSpPr>
          <p:nvPr/>
        </p:nvSpPr>
        <p:spPr bwMode="auto">
          <a:xfrm>
            <a:off x="0" y="2636838"/>
            <a:ext cx="91440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ja-JP" altLang="en-US" sz="5400" u="sng" dirty="0">
                <a:solidFill>
                  <a:prstClr val="white"/>
                </a:solidFill>
              </a:rPr>
              <a:t>ヨハネ</a:t>
            </a:r>
            <a:r>
              <a:rPr kumimoji="1" lang="ja-JP" altLang="en-US" sz="5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charset="-128"/>
                <a:cs typeface="+mn-cs"/>
              </a:rPr>
              <a:t>による福音書</a:t>
            </a:r>
            <a:endParaRPr kumimoji="1" lang="en-US" altLang="ja-JP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ja-JP" sz="5400" b="0" i="0" u="none" strike="noStrike" cap="none" spc="0" normalizeH="0" baseline="0" dirty="0">
                <a:solidFill>
                  <a:prstClr val="white"/>
                </a:solidFill>
              </a:rPr>
              <a:t>24</a:t>
            </a:r>
            <a:r>
              <a:rPr sz="5400" b="0" i="0" u="none" strike="noStrike" cap="none" spc="0" normalizeH="0" baseline="0" dirty="0">
                <a:solidFill>
                  <a:prstClr val="white"/>
                </a:solidFill>
              </a:rPr>
              <a:t>章</a:t>
            </a:r>
            <a:r>
              <a:rPr lang="en-US" altLang="ja-JP" sz="5400" dirty="0">
                <a:solidFill>
                  <a:prstClr val="white"/>
                </a:solidFill>
              </a:rPr>
              <a:t>45</a:t>
            </a:r>
            <a:r>
              <a:rPr lang="ja-JP" altLang="en-US" sz="5400" dirty="0">
                <a:solidFill>
                  <a:prstClr val="white"/>
                </a:solidFill>
              </a:rPr>
              <a:t>～</a:t>
            </a:r>
            <a:r>
              <a:rPr lang="en-US" altLang="ja-JP" sz="5400" dirty="0">
                <a:solidFill>
                  <a:prstClr val="white"/>
                </a:solidFill>
              </a:rPr>
              <a:t>48</a:t>
            </a:r>
            <a:r>
              <a:rPr sz="5400" b="0" i="0" u="none" strike="noStrike" cap="none" spc="0" normalizeH="0" baseline="0" dirty="0">
                <a:solidFill>
                  <a:prstClr val="white"/>
                </a:solidFill>
              </a:rPr>
              <a:t>節</a:t>
            </a:r>
            <a:endParaRPr lang="en-US" sz="5400" b="0" i="0" u="none" strike="noStrike" cap="none" spc="0" normalizeH="0" baseline="0" dirty="0">
              <a:solidFill>
                <a:prstClr val="white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sz="2000" b="0" i="0" u="none" strike="noStrike" cap="none" spc="0" normalizeH="0" baseline="0" dirty="0">
              <a:solidFill>
                <a:prstClr val="white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charset="-128"/>
                <a:cs typeface="+mn-cs"/>
              </a:rPr>
              <a:t>（新約聖書　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charset="-128"/>
                <a:cs typeface="+mn-cs"/>
              </a:rPr>
              <a:t>161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charset="-128"/>
                <a:cs typeface="+mn-cs"/>
              </a:rPr>
              <a:t>ページ）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BCC915-2FC5-6736-2844-2A643FA401CB}"/>
              </a:ext>
            </a:extLst>
          </p:cNvPr>
          <p:cNvSpPr txBox="1"/>
          <p:nvPr/>
        </p:nvSpPr>
        <p:spPr>
          <a:xfrm>
            <a:off x="2038024" y="5672955"/>
            <a:ext cx="426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てもと　　　せいしょ　　　　ひら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4FFECA-67E5-6748-80EB-586D7AF42273}"/>
              </a:ext>
            </a:extLst>
          </p:cNvPr>
          <p:cNvSpPr txBox="1"/>
          <p:nvPr/>
        </p:nvSpPr>
        <p:spPr>
          <a:xfrm>
            <a:off x="5255260" y="2340610"/>
            <a:ext cx="212471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  </a:t>
            </a:r>
            <a:r>
              <a:rPr lang="ja-JP" altLang="en-US" sz="2400" dirty="0">
                <a:solidFill>
                  <a:schemeClr val="bg1"/>
                </a:solidFill>
              </a:rPr>
              <a:t>ふくいんしょ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F61AE7-713C-A164-31A2-08A7A262B6A3}"/>
              </a:ext>
            </a:extLst>
          </p:cNvPr>
          <p:cNvSpPr txBox="1"/>
          <p:nvPr/>
        </p:nvSpPr>
        <p:spPr>
          <a:xfrm>
            <a:off x="2146747" y="4606607"/>
            <a:ext cx="252476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しんやくせいしょ</a:t>
            </a:r>
          </a:p>
        </p:txBody>
      </p: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B699CE1F-E8B2-A1A0-46B3-66C65F6F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3429000"/>
            <a:ext cx="6624736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    　　　　　　   しょう　　　　　　　　               せつ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15" y="-27384"/>
            <a:ext cx="9125567" cy="692696"/>
          </a:xfrm>
        </p:spPr>
        <p:txBody>
          <a:bodyPr/>
          <a:lstStyle/>
          <a:p>
            <a:r>
              <a:rPr lang="ja-JP" altLang="en-US" sz="4000" u="sng" dirty="0">
                <a:solidFill>
                  <a:schemeClr val="bg1"/>
                </a:solidFill>
                <a:ea typeface="ＭＳ Ｐゴシック" panose="020B0600070205080204" charset="-128"/>
              </a:rPr>
              <a:t>ヨハネ </a:t>
            </a:r>
            <a:r>
              <a:rPr lang="en-US" altLang="ja-JP" sz="4000" u="sng" dirty="0">
                <a:solidFill>
                  <a:schemeClr val="bg1"/>
                </a:solidFill>
                <a:ea typeface="ＭＳ Ｐゴシック" panose="020B0600070205080204" charset="-128"/>
              </a:rPr>
              <a:t>20:24</a:t>
            </a:r>
            <a:r>
              <a:rPr lang="ja-JP" altLang="en-US" sz="4000" u="sng" dirty="0">
                <a:solidFill>
                  <a:schemeClr val="bg1"/>
                </a:solidFill>
                <a:ea typeface="ＭＳ Ｐゴシック" panose="020B0600070205080204" charset="-128"/>
              </a:rPr>
              <a:t>～</a:t>
            </a:r>
            <a:r>
              <a:rPr lang="en-US" altLang="ja-JP" sz="4000" u="sng" dirty="0">
                <a:solidFill>
                  <a:schemeClr val="bg1"/>
                </a:solidFill>
                <a:ea typeface="ＭＳ Ｐゴシック" panose="020B0600070205080204" charset="-128"/>
              </a:rPr>
              <a:t>29 (</a:t>
            </a:r>
            <a:r>
              <a:rPr lang="ja-JP" altLang="en-US" sz="4000" u="sng" dirty="0">
                <a:solidFill>
                  <a:schemeClr val="bg1"/>
                </a:solidFill>
                <a:ea typeface="ＭＳ Ｐゴシック" panose="020B0600070205080204" charset="-128"/>
              </a:rPr>
              <a:t>新</a:t>
            </a:r>
            <a:r>
              <a:rPr lang="en-US" altLang="ja-JP" sz="4000" u="sng" dirty="0">
                <a:solidFill>
                  <a:schemeClr val="bg1"/>
                </a:solidFill>
                <a:ea typeface="ＭＳ Ｐゴシック" panose="020B0600070205080204" charset="-128"/>
              </a:rPr>
              <a:t>210)</a:t>
            </a:r>
            <a:endParaRPr sz="4000" u="sng" dirty="0">
              <a:solidFill>
                <a:schemeClr val="bg1"/>
              </a:solidFill>
              <a:ea typeface="ＭＳ Ｐゴシック" panose="020B060007020508020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2778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45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そしてイエスは、聖書を悟らせるために彼らの心の目を開いて、 </a:t>
            </a: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46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言われた。</a:t>
            </a:r>
            <a:endParaRPr lang="en-US" altLang="ja-JP" sz="4000" dirty="0">
              <a:solidFill>
                <a:schemeClr val="bg1"/>
              </a:solidFill>
              <a:ea typeface="ＭＳ Ｐゴシック" panose="020B0600070205080204" charset="-128"/>
              <a:sym typeface="+mn-ea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「次のように書いてある。</a:t>
            </a: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『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メシアは苦しみを受け、三日目に死者の中から復活する </a:t>
            </a: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47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また、罪の赦しを得させる悔い改めが、その名によってあらゆる国の人々に宣べ伝えられる</a:t>
            </a: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』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と。エルサレムから始めて、 </a:t>
            </a:r>
            <a:r>
              <a:rPr lang="en-US" altLang="ja-JP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48</a:t>
            </a:r>
            <a:r>
              <a:rPr lang="ja-JP" altLang="en-US" sz="4000" dirty="0">
                <a:solidFill>
                  <a:schemeClr val="bg1"/>
                </a:solidFill>
                <a:ea typeface="ＭＳ Ｐゴシック" panose="020B0600070205080204" charset="-128"/>
                <a:sym typeface="+mn-ea"/>
              </a:rPr>
              <a:t>あなたがたはこれらのことの証人となる。</a:t>
            </a:r>
          </a:p>
        </p:txBody>
      </p:sp>
      <p:sp>
        <p:nvSpPr>
          <p:cNvPr id="4" name="テキスト ボックス 9">
            <a:extLst>
              <a:ext uri="{FF2B5EF4-FFF2-40B4-BE49-F238E27FC236}">
                <a16:creationId xmlns:a16="http://schemas.microsoft.com/office/drawing/2014/main" id="{DD5DB4BB-B074-3CF9-ABE6-895A1E73F138}"/>
              </a:ext>
            </a:extLst>
          </p:cNvPr>
          <p:cNvSpPr txBox="1"/>
          <p:nvPr/>
        </p:nvSpPr>
        <p:spPr>
          <a:xfrm>
            <a:off x="35496" y="508610"/>
            <a:ext cx="905355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/>
              </a:rPr>
              <a:t>                                                     せいしょ        さと</a:t>
            </a:r>
          </a:p>
        </p:txBody>
      </p:sp>
      <p:sp>
        <p:nvSpPr>
          <p:cNvPr id="5" name="テキスト ボックス 9">
            <a:extLst>
              <a:ext uri="{FF2B5EF4-FFF2-40B4-BE49-F238E27FC236}">
                <a16:creationId xmlns:a16="http://schemas.microsoft.com/office/drawing/2014/main" id="{605DAAC1-A021-D8AF-36EB-B8454D866C42}"/>
              </a:ext>
            </a:extLst>
          </p:cNvPr>
          <p:cNvSpPr txBox="1"/>
          <p:nvPr/>
        </p:nvSpPr>
        <p:spPr>
          <a:xfrm>
            <a:off x="36513" y="1268760"/>
            <a:ext cx="914399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/>
              </a:rPr>
              <a:t>かれ           こころ       め        ひら                          い</a:t>
            </a:r>
            <a:endParaRPr lang="en-US" altLang="ja-JP" sz="20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/>
            </a:endParaRPr>
          </a:p>
        </p:txBody>
      </p:sp>
      <p:sp>
        <p:nvSpPr>
          <p:cNvPr id="6" name="テキスト ボックス 9">
            <a:extLst>
              <a:ext uri="{FF2B5EF4-FFF2-40B4-BE49-F238E27FC236}">
                <a16:creationId xmlns:a16="http://schemas.microsoft.com/office/drawing/2014/main" id="{4039EC61-7559-6073-42C9-0232CC7748FF}"/>
              </a:ext>
            </a:extLst>
          </p:cNvPr>
          <p:cNvSpPr txBox="1"/>
          <p:nvPr/>
        </p:nvSpPr>
        <p:spPr>
          <a:xfrm>
            <a:off x="44689" y="2098192"/>
            <a:ext cx="896519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/>
              </a:rPr>
              <a:t>   つぎ                          か                                                           くる</a:t>
            </a:r>
          </a:p>
        </p:txBody>
      </p:sp>
      <p:sp>
        <p:nvSpPr>
          <p:cNvPr id="7" name="テキスト ボックス 9">
            <a:extLst>
              <a:ext uri="{FF2B5EF4-FFF2-40B4-BE49-F238E27FC236}">
                <a16:creationId xmlns:a16="http://schemas.microsoft.com/office/drawing/2014/main" id="{9640AE52-FEBA-7BCD-E694-4D42C050750B}"/>
              </a:ext>
            </a:extLst>
          </p:cNvPr>
          <p:cNvSpPr txBox="1"/>
          <p:nvPr/>
        </p:nvSpPr>
        <p:spPr>
          <a:xfrm>
            <a:off x="35496" y="3645024"/>
            <a:ext cx="912556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/>
              </a:rPr>
              <a:t>                       つみ       ゆる            え                     く        あらた</a:t>
            </a:r>
          </a:p>
        </p:txBody>
      </p:sp>
      <p:sp>
        <p:nvSpPr>
          <p:cNvPr id="8" name="テキスト ボックス 9">
            <a:extLst>
              <a:ext uri="{FF2B5EF4-FFF2-40B4-BE49-F238E27FC236}">
                <a16:creationId xmlns:a16="http://schemas.microsoft.com/office/drawing/2014/main" id="{48F20181-06F1-DD7F-C233-9003F9B75864}"/>
              </a:ext>
            </a:extLst>
          </p:cNvPr>
          <p:cNvSpPr txBox="1"/>
          <p:nvPr/>
        </p:nvSpPr>
        <p:spPr>
          <a:xfrm>
            <a:off x="9214" y="2878932"/>
            <a:ext cx="912556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/>
              </a:rPr>
              <a:t>        う                 みっかめ             ししゃ          なか             ふっかつ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0396B9-6C57-A726-A405-17EC649860AA}"/>
              </a:ext>
            </a:extLst>
          </p:cNvPr>
          <p:cNvSpPr txBox="1"/>
          <p:nvPr/>
        </p:nvSpPr>
        <p:spPr>
          <a:xfrm>
            <a:off x="9214" y="6037257"/>
            <a:ext cx="912556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/>
              </a:rPr>
              <a:t>                                                                                     しょうにん</a:t>
            </a:r>
          </a:p>
        </p:txBody>
      </p:sp>
      <p:sp>
        <p:nvSpPr>
          <p:cNvPr id="11" name="テキスト ボックス 9">
            <a:extLst>
              <a:ext uri="{FF2B5EF4-FFF2-40B4-BE49-F238E27FC236}">
                <a16:creationId xmlns:a16="http://schemas.microsoft.com/office/drawing/2014/main" id="{F857F457-93DF-C155-2A3A-3944B405CBBC}"/>
              </a:ext>
            </a:extLst>
          </p:cNvPr>
          <p:cNvSpPr txBox="1"/>
          <p:nvPr/>
        </p:nvSpPr>
        <p:spPr>
          <a:xfrm>
            <a:off x="-35495" y="5261138"/>
            <a:ext cx="912556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/>
              </a:rPr>
              <a:t> つた                                                                                    はじ</a:t>
            </a:r>
            <a:endParaRPr lang="en-US" altLang="ja-JP" sz="20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/>
            </a:endParaRP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6F90F645-9E84-D882-1310-EBAF1B42A292}"/>
              </a:ext>
            </a:extLst>
          </p:cNvPr>
          <p:cNvSpPr txBox="1"/>
          <p:nvPr/>
        </p:nvSpPr>
        <p:spPr>
          <a:xfrm>
            <a:off x="54945" y="4469050"/>
            <a:ext cx="912556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/>
              </a:rPr>
              <a:t>              な                                                   くに         ひとびと         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title"/>
          </p:nvPr>
        </p:nvSpPr>
        <p:spPr>
          <a:xfrm>
            <a:off x="539750" y="2079962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ja-JP" sz="5400" dirty="0">
                <a:solidFill>
                  <a:schemeClr val="bg1"/>
                </a:solidFill>
              </a:rPr>
            </a:br>
            <a:r>
              <a:rPr lang="ja-JP" altLang="en-US" sz="5400" dirty="0">
                <a:solidFill>
                  <a:schemeClr val="bg1"/>
                </a:solidFill>
              </a:rPr>
              <a:t>お話し</a:t>
            </a:r>
            <a:br>
              <a:rPr lang="ja-JP" altLang="ja-JP" sz="5400" dirty="0">
                <a:solidFill>
                  <a:schemeClr val="bg1"/>
                </a:solidFill>
              </a:rPr>
            </a:br>
            <a:endParaRPr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4338" name="テキスト ボックス 4"/>
          <p:cNvSpPr txBox="1">
            <a:spLocks noChangeArrowheads="1"/>
          </p:cNvSpPr>
          <p:nvPr/>
        </p:nvSpPr>
        <p:spPr bwMode="auto">
          <a:xfrm>
            <a:off x="3563938" y="1864062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はな</a:t>
            </a:r>
          </a:p>
        </p:txBody>
      </p:sp>
    </p:spTree>
    <p:extLst>
      <p:ext uri="{BB962C8B-B14F-4D97-AF65-F5344CB8AC3E}">
        <p14:creationId xmlns:p14="http://schemas.microsoft.com/office/powerpoint/2010/main" val="47216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タイトル 1"/>
          <p:cNvSpPr>
            <a:spLocks noGrp="1"/>
          </p:cNvSpPr>
          <p:nvPr>
            <p:ph type="title"/>
          </p:nvPr>
        </p:nvSpPr>
        <p:spPr>
          <a:xfrm>
            <a:off x="468313" y="220503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6000">
                <a:solidFill>
                  <a:schemeClr val="bg1"/>
                </a:solidFill>
              </a:rPr>
              <a:t>献金</a:t>
            </a:r>
          </a:p>
        </p:txBody>
      </p:sp>
      <p:sp>
        <p:nvSpPr>
          <p:cNvPr id="23554" name="テキスト ボックス 2"/>
          <p:cNvSpPr txBox="1">
            <a:spLocks noChangeArrowheads="1"/>
          </p:cNvSpPr>
          <p:nvPr/>
        </p:nvSpPr>
        <p:spPr bwMode="auto">
          <a:xfrm>
            <a:off x="3779838" y="1989138"/>
            <a:ext cx="1871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chemeClr val="bg1"/>
                </a:solidFill>
                <a:latin typeface="Calibri" pitchFamily="34" charset="0"/>
              </a:rPr>
              <a:t>け　ん　き　ん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主の祈り</a:t>
            </a:r>
            <a:r>
              <a:rPr lang="ja-JP" altLang="en-US" dirty="0">
                <a:solidFill>
                  <a:schemeClr val="bg1"/>
                </a:solidFill>
              </a:rPr>
              <a:t>（起立）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天の父よ。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み名があがめられますように。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み国がきますように。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み心が天で行われるように、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	</a:t>
            </a:r>
            <a:r>
              <a:rPr lang="ja-JP" altLang="en-US" sz="3600" dirty="0">
                <a:solidFill>
                  <a:schemeClr val="bg1"/>
                </a:solidFill>
              </a:rPr>
              <a:t>地上でも行われますように。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私たちに今日もこの日の糧をお与えください。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24579" name="テキスト ボックス 3"/>
          <p:cNvSpPr txBox="1">
            <a:spLocks noChangeArrowheads="1"/>
          </p:cNvSpPr>
          <p:nvPr/>
        </p:nvSpPr>
        <p:spPr bwMode="auto">
          <a:xfrm>
            <a:off x="2700338" y="260350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しゅ</a:t>
            </a:r>
          </a:p>
        </p:txBody>
      </p:sp>
      <p:sp>
        <p:nvSpPr>
          <p:cNvPr id="24580" name="テキスト ボックス 4"/>
          <p:cNvSpPr txBox="1">
            <a:spLocks noChangeArrowheads="1"/>
          </p:cNvSpPr>
          <p:nvPr/>
        </p:nvSpPr>
        <p:spPr bwMode="auto">
          <a:xfrm>
            <a:off x="3779838" y="25558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</a:t>
            </a:r>
          </a:p>
        </p:txBody>
      </p:sp>
      <p:sp>
        <p:nvSpPr>
          <p:cNvPr id="24581" name="テキスト ボックス 5"/>
          <p:cNvSpPr txBox="1">
            <a:spLocks noChangeArrowheads="1"/>
          </p:cNvSpPr>
          <p:nvPr/>
        </p:nvSpPr>
        <p:spPr bwMode="auto">
          <a:xfrm>
            <a:off x="34925" y="1228750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てん</a:t>
            </a:r>
          </a:p>
        </p:txBody>
      </p:sp>
      <p:sp>
        <p:nvSpPr>
          <p:cNvPr id="24582" name="テキスト ボックス 7"/>
          <p:cNvSpPr txBox="1">
            <a:spLocks noChangeArrowheads="1"/>
          </p:cNvSpPr>
          <p:nvPr/>
        </p:nvSpPr>
        <p:spPr bwMode="auto">
          <a:xfrm>
            <a:off x="957263" y="1228750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ちち</a:t>
            </a:r>
          </a:p>
        </p:txBody>
      </p:sp>
      <p:sp>
        <p:nvSpPr>
          <p:cNvPr id="24583" name="テキスト ボックス 8"/>
          <p:cNvSpPr txBox="1">
            <a:spLocks noChangeArrowheads="1"/>
          </p:cNvSpPr>
          <p:nvPr/>
        </p:nvSpPr>
        <p:spPr bwMode="auto">
          <a:xfrm>
            <a:off x="611188" y="2092846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な</a:t>
            </a:r>
          </a:p>
        </p:txBody>
      </p:sp>
      <p:sp>
        <p:nvSpPr>
          <p:cNvPr id="24584" name="テキスト ボックス 9"/>
          <p:cNvSpPr txBox="1">
            <a:spLocks noChangeArrowheads="1"/>
          </p:cNvSpPr>
          <p:nvPr/>
        </p:nvSpPr>
        <p:spPr bwMode="auto">
          <a:xfrm>
            <a:off x="479425" y="2956942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くに</a:t>
            </a:r>
          </a:p>
        </p:txBody>
      </p:sp>
      <p:sp>
        <p:nvSpPr>
          <p:cNvPr id="24585" name="テキスト ボックス 10"/>
          <p:cNvSpPr txBox="1">
            <a:spLocks noChangeArrowheads="1"/>
          </p:cNvSpPr>
          <p:nvPr/>
        </p:nvSpPr>
        <p:spPr bwMode="auto">
          <a:xfrm>
            <a:off x="396007" y="3861048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こころ</a:t>
            </a:r>
          </a:p>
        </p:txBody>
      </p:sp>
      <p:sp>
        <p:nvSpPr>
          <p:cNvPr id="24586" name="テキスト ボックス 11"/>
          <p:cNvSpPr txBox="1">
            <a:spLocks noChangeArrowheads="1"/>
          </p:cNvSpPr>
          <p:nvPr/>
        </p:nvSpPr>
        <p:spPr bwMode="auto">
          <a:xfrm>
            <a:off x="1404070" y="386104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てん</a:t>
            </a:r>
          </a:p>
        </p:txBody>
      </p:sp>
      <p:sp>
        <p:nvSpPr>
          <p:cNvPr id="24587" name="テキスト ボックス 12"/>
          <p:cNvSpPr txBox="1">
            <a:spLocks noChangeArrowheads="1"/>
          </p:cNvSpPr>
          <p:nvPr/>
        </p:nvSpPr>
        <p:spPr bwMode="auto">
          <a:xfrm>
            <a:off x="2268687" y="3861048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おこ</a:t>
            </a:r>
          </a:p>
        </p:txBody>
      </p:sp>
      <p:sp>
        <p:nvSpPr>
          <p:cNvPr id="24588" name="テキスト ボックス 13"/>
          <p:cNvSpPr txBox="1">
            <a:spLocks noChangeArrowheads="1"/>
          </p:cNvSpPr>
          <p:nvPr/>
        </p:nvSpPr>
        <p:spPr bwMode="auto">
          <a:xfrm>
            <a:off x="971600" y="4725144"/>
            <a:ext cx="99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ちじょう</a:t>
            </a:r>
          </a:p>
        </p:txBody>
      </p:sp>
      <p:sp>
        <p:nvSpPr>
          <p:cNvPr id="24589" name="テキスト ボックス 14"/>
          <p:cNvSpPr txBox="1">
            <a:spLocks noChangeArrowheads="1"/>
          </p:cNvSpPr>
          <p:nvPr/>
        </p:nvSpPr>
        <p:spPr bwMode="auto">
          <a:xfrm>
            <a:off x="-39688" y="5589240"/>
            <a:ext cx="99695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わたし</a:t>
            </a:r>
          </a:p>
        </p:txBody>
      </p:sp>
      <p:sp>
        <p:nvSpPr>
          <p:cNvPr id="24590" name="テキスト ボックス 15"/>
          <p:cNvSpPr txBox="1">
            <a:spLocks noChangeArrowheads="1"/>
          </p:cNvSpPr>
          <p:nvPr/>
        </p:nvSpPr>
        <p:spPr bwMode="auto">
          <a:xfrm>
            <a:off x="2614662" y="4725144"/>
            <a:ext cx="72072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おこ</a:t>
            </a:r>
          </a:p>
        </p:txBody>
      </p:sp>
      <p:sp>
        <p:nvSpPr>
          <p:cNvPr id="24591" name="テキスト ボックス 16"/>
          <p:cNvSpPr txBox="1">
            <a:spLocks noChangeArrowheads="1"/>
          </p:cNvSpPr>
          <p:nvPr/>
        </p:nvSpPr>
        <p:spPr bwMode="auto">
          <a:xfrm>
            <a:off x="1908175" y="5589240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きょう</a:t>
            </a:r>
          </a:p>
        </p:txBody>
      </p:sp>
      <p:sp>
        <p:nvSpPr>
          <p:cNvPr id="24592" name="テキスト ボックス 17"/>
          <p:cNvSpPr txBox="1">
            <a:spLocks noChangeArrowheads="1"/>
          </p:cNvSpPr>
          <p:nvPr/>
        </p:nvSpPr>
        <p:spPr bwMode="auto">
          <a:xfrm>
            <a:off x="3923928" y="5589240"/>
            <a:ext cx="57663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ひ</a:t>
            </a:r>
          </a:p>
        </p:txBody>
      </p:sp>
      <p:sp>
        <p:nvSpPr>
          <p:cNvPr id="24593" name="テキスト ボックス 18"/>
          <p:cNvSpPr txBox="1">
            <a:spLocks noChangeArrowheads="1"/>
          </p:cNvSpPr>
          <p:nvPr/>
        </p:nvSpPr>
        <p:spPr bwMode="auto">
          <a:xfrm>
            <a:off x="4716016" y="5589240"/>
            <a:ext cx="86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かて</a:t>
            </a:r>
          </a:p>
        </p:txBody>
      </p:sp>
      <p:sp>
        <p:nvSpPr>
          <p:cNvPr id="24594" name="テキスト ボックス 19"/>
          <p:cNvSpPr txBox="1">
            <a:spLocks noChangeArrowheads="1"/>
          </p:cNvSpPr>
          <p:nvPr/>
        </p:nvSpPr>
        <p:spPr bwMode="auto">
          <a:xfrm>
            <a:off x="6012160" y="5589240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あた</a:t>
            </a:r>
          </a:p>
        </p:txBody>
      </p:sp>
      <p:sp>
        <p:nvSpPr>
          <p:cNvPr id="24595" name="テキスト ボックス 20"/>
          <p:cNvSpPr txBox="1">
            <a:spLocks noChangeArrowheads="1"/>
          </p:cNvSpPr>
          <p:nvPr/>
        </p:nvSpPr>
        <p:spPr bwMode="auto">
          <a:xfrm>
            <a:off x="5156200" y="255588"/>
            <a:ext cx="113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き り 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主の祈り</a:t>
            </a:r>
            <a:r>
              <a:rPr lang="ja-JP" altLang="en-US" dirty="0">
                <a:solidFill>
                  <a:schemeClr val="bg1"/>
                </a:solidFill>
              </a:rPr>
              <a:t>（起立）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90465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私たちに罪を犯した者を赦しましたから、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	</a:t>
            </a:r>
            <a:r>
              <a:rPr lang="ja-JP" altLang="en-US" sz="3600" dirty="0">
                <a:solidFill>
                  <a:schemeClr val="bg1"/>
                </a:solidFill>
              </a:rPr>
              <a:t>私たちの犯した罪をお赦しください。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8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私たちを誘惑から導き出して、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	</a:t>
            </a:r>
            <a:r>
              <a:rPr lang="ja-JP" altLang="en-US" sz="3600" dirty="0">
                <a:solidFill>
                  <a:schemeClr val="bg1"/>
                </a:solidFill>
              </a:rPr>
              <a:t>悪からお救いください。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8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み国も力も栄光もとこしえに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>
                <a:solidFill>
                  <a:schemeClr val="bg1"/>
                </a:solidFill>
              </a:rPr>
              <a:t>	</a:t>
            </a:r>
            <a:r>
              <a:rPr lang="ja-JP" altLang="en-US" sz="3600" dirty="0">
                <a:solidFill>
                  <a:schemeClr val="bg1"/>
                </a:solidFill>
              </a:rPr>
              <a:t>あなたのものだからです。　アーメン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ts val="54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36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5603" name="テキスト ボックス 3"/>
          <p:cNvSpPr txBox="1">
            <a:spLocks noChangeArrowheads="1"/>
          </p:cNvSpPr>
          <p:nvPr/>
        </p:nvSpPr>
        <p:spPr bwMode="auto">
          <a:xfrm>
            <a:off x="2700338" y="260350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しゅ</a:t>
            </a:r>
          </a:p>
        </p:txBody>
      </p:sp>
      <p:sp>
        <p:nvSpPr>
          <p:cNvPr id="25604" name="テキスト ボックス 4"/>
          <p:cNvSpPr txBox="1">
            <a:spLocks noChangeArrowheads="1"/>
          </p:cNvSpPr>
          <p:nvPr/>
        </p:nvSpPr>
        <p:spPr bwMode="auto">
          <a:xfrm>
            <a:off x="3779838" y="25558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</a:t>
            </a:r>
          </a:p>
        </p:txBody>
      </p:sp>
      <p:sp>
        <p:nvSpPr>
          <p:cNvPr id="25605" name="テキスト ボックス 5"/>
          <p:cNvSpPr txBox="1">
            <a:spLocks noChangeArrowheads="1"/>
          </p:cNvSpPr>
          <p:nvPr/>
        </p:nvSpPr>
        <p:spPr bwMode="auto">
          <a:xfrm>
            <a:off x="5156200" y="255588"/>
            <a:ext cx="113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き り つ</a:t>
            </a:r>
          </a:p>
        </p:txBody>
      </p:sp>
      <p:sp>
        <p:nvSpPr>
          <p:cNvPr id="25606" name="テキスト ボックス 6"/>
          <p:cNvSpPr txBox="1">
            <a:spLocks noChangeArrowheads="1"/>
          </p:cNvSpPr>
          <p:nvPr/>
        </p:nvSpPr>
        <p:spPr bwMode="auto">
          <a:xfrm>
            <a:off x="-107950" y="1222400"/>
            <a:ext cx="99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わたし</a:t>
            </a:r>
          </a:p>
        </p:txBody>
      </p:sp>
      <p:sp>
        <p:nvSpPr>
          <p:cNvPr id="25607" name="テキスト ボックス 7"/>
          <p:cNvSpPr txBox="1">
            <a:spLocks noChangeArrowheads="1"/>
          </p:cNvSpPr>
          <p:nvPr/>
        </p:nvSpPr>
        <p:spPr bwMode="auto">
          <a:xfrm>
            <a:off x="1703388" y="1222400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つみ</a:t>
            </a:r>
          </a:p>
        </p:txBody>
      </p:sp>
      <p:sp>
        <p:nvSpPr>
          <p:cNvPr id="25608" name="テキスト ボックス 8"/>
          <p:cNvSpPr txBox="1">
            <a:spLocks noChangeArrowheads="1"/>
          </p:cNvSpPr>
          <p:nvPr/>
        </p:nvSpPr>
        <p:spPr bwMode="auto">
          <a:xfrm>
            <a:off x="2555776" y="1228750"/>
            <a:ext cx="77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おか</a:t>
            </a:r>
          </a:p>
        </p:txBody>
      </p:sp>
      <p:sp>
        <p:nvSpPr>
          <p:cNvPr id="25609" name="テキスト ボックス 9"/>
          <p:cNvSpPr txBox="1">
            <a:spLocks noChangeArrowheads="1"/>
          </p:cNvSpPr>
          <p:nvPr/>
        </p:nvSpPr>
        <p:spPr bwMode="auto">
          <a:xfrm>
            <a:off x="3791074" y="1228750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もの</a:t>
            </a:r>
          </a:p>
        </p:txBody>
      </p:sp>
      <p:sp>
        <p:nvSpPr>
          <p:cNvPr id="25610" name="テキスト ボックス 10"/>
          <p:cNvSpPr txBox="1">
            <a:spLocks noChangeArrowheads="1"/>
          </p:cNvSpPr>
          <p:nvPr/>
        </p:nvSpPr>
        <p:spPr bwMode="auto">
          <a:xfrm>
            <a:off x="4644008" y="1228750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ゆる</a:t>
            </a:r>
          </a:p>
        </p:txBody>
      </p:sp>
      <p:sp>
        <p:nvSpPr>
          <p:cNvPr id="25611" name="テキスト ボックス 11"/>
          <p:cNvSpPr txBox="1">
            <a:spLocks noChangeArrowheads="1"/>
          </p:cNvSpPr>
          <p:nvPr/>
        </p:nvSpPr>
        <p:spPr bwMode="auto">
          <a:xfrm>
            <a:off x="749818" y="2092846"/>
            <a:ext cx="995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わたし</a:t>
            </a:r>
          </a:p>
        </p:txBody>
      </p:sp>
      <p:sp>
        <p:nvSpPr>
          <p:cNvPr id="25612" name="テキスト ボックス 12"/>
          <p:cNvSpPr txBox="1">
            <a:spLocks noChangeArrowheads="1"/>
          </p:cNvSpPr>
          <p:nvPr/>
        </p:nvSpPr>
        <p:spPr bwMode="auto">
          <a:xfrm>
            <a:off x="2650976" y="2092846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おか</a:t>
            </a:r>
          </a:p>
        </p:txBody>
      </p:sp>
      <p:sp>
        <p:nvSpPr>
          <p:cNvPr id="25613" name="テキスト ボックス 13"/>
          <p:cNvSpPr txBox="1">
            <a:spLocks noChangeArrowheads="1"/>
          </p:cNvSpPr>
          <p:nvPr/>
        </p:nvSpPr>
        <p:spPr bwMode="auto">
          <a:xfrm>
            <a:off x="3874939" y="2092846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つみ</a:t>
            </a:r>
          </a:p>
        </p:txBody>
      </p:sp>
      <p:sp>
        <p:nvSpPr>
          <p:cNvPr id="25614" name="テキスト ボックス 14"/>
          <p:cNvSpPr txBox="1">
            <a:spLocks noChangeArrowheads="1"/>
          </p:cNvSpPr>
          <p:nvPr/>
        </p:nvSpPr>
        <p:spPr bwMode="auto">
          <a:xfrm>
            <a:off x="5159226" y="2092846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ゆる</a:t>
            </a:r>
          </a:p>
        </p:txBody>
      </p:sp>
      <p:sp>
        <p:nvSpPr>
          <p:cNvPr id="25615" name="テキスト ボックス 15"/>
          <p:cNvSpPr txBox="1">
            <a:spLocks noChangeArrowheads="1"/>
          </p:cNvSpPr>
          <p:nvPr/>
        </p:nvSpPr>
        <p:spPr bwMode="auto">
          <a:xfrm>
            <a:off x="1698056" y="3139628"/>
            <a:ext cx="12779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ゆうわく</a:t>
            </a:r>
          </a:p>
        </p:txBody>
      </p:sp>
      <p:sp>
        <p:nvSpPr>
          <p:cNvPr id="25616" name="テキスト ボックス 16"/>
          <p:cNvSpPr txBox="1">
            <a:spLocks noChangeArrowheads="1"/>
          </p:cNvSpPr>
          <p:nvPr/>
        </p:nvSpPr>
        <p:spPr bwMode="auto">
          <a:xfrm>
            <a:off x="-108520" y="3140968"/>
            <a:ext cx="99695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わたし</a:t>
            </a:r>
          </a:p>
        </p:txBody>
      </p:sp>
      <p:sp>
        <p:nvSpPr>
          <p:cNvPr id="25617" name="テキスト ボックス 17"/>
          <p:cNvSpPr txBox="1">
            <a:spLocks noChangeArrowheads="1"/>
          </p:cNvSpPr>
          <p:nvPr/>
        </p:nvSpPr>
        <p:spPr bwMode="auto">
          <a:xfrm>
            <a:off x="3275856" y="3140968"/>
            <a:ext cx="127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みちび</a:t>
            </a:r>
          </a:p>
        </p:txBody>
      </p:sp>
      <p:sp>
        <p:nvSpPr>
          <p:cNvPr id="25618" name="テキスト ボックス 18"/>
          <p:cNvSpPr txBox="1">
            <a:spLocks noChangeArrowheads="1"/>
          </p:cNvSpPr>
          <p:nvPr/>
        </p:nvSpPr>
        <p:spPr bwMode="auto">
          <a:xfrm>
            <a:off x="4355976" y="3140968"/>
            <a:ext cx="84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だ</a:t>
            </a:r>
          </a:p>
        </p:txBody>
      </p:sp>
      <p:sp>
        <p:nvSpPr>
          <p:cNvPr id="25619" name="テキスト ボックス 19"/>
          <p:cNvSpPr txBox="1">
            <a:spLocks noChangeArrowheads="1"/>
          </p:cNvSpPr>
          <p:nvPr/>
        </p:nvSpPr>
        <p:spPr bwMode="auto">
          <a:xfrm>
            <a:off x="899592" y="4037062"/>
            <a:ext cx="842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あく</a:t>
            </a:r>
          </a:p>
        </p:txBody>
      </p:sp>
      <p:sp>
        <p:nvSpPr>
          <p:cNvPr id="25620" name="テキスト ボックス 20"/>
          <p:cNvSpPr txBox="1">
            <a:spLocks noChangeArrowheads="1"/>
          </p:cNvSpPr>
          <p:nvPr/>
        </p:nvSpPr>
        <p:spPr bwMode="auto">
          <a:xfrm>
            <a:off x="2647430" y="4037062"/>
            <a:ext cx="84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すく</a:t>
            </a:r>
          </a:p>
        </p:txBody>
      </p:sp>
      <p:sp>
        <p:nvSpPr>
          <p:cNvPr id="25621" name="テキスト ボックス 21"/>
          <p:cNvSpPr txBox="1">
            <a:spLocks noChangeArrowheads="1"/>
          </p:cNvSpPr>
          <p:nvPr/>
        </p:nvSpPr>
        <p:spPr bwMode="auto">
          <a:xfrm>
            <a:off x="515938" y="5085184"/>
            <a:ext cx="842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くに</a:t>
            </a:r>
          </a:p>
        </p:txBody>
      </p:sp>
      <p:sp>
        <p:nvSpPr>
          <p:cNvPr id="25622" name="テキスト ボックス 22"/>
          <p:cNvSpPr txBox="1">
            <a:spLocks noChangeArrowheads="1"/>
          </p:cNvSpPr>
          <p:nvPr/>
        </p:nvSpPr>
        <p:spPr bwMode="auto">
          <a:xfrm>
            <a:off x="1203325" y="5085184"/>
            <a:ext cx="9207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ちから</a:t>
            </a:r>
          </a:p>
        </p:txBody>
      </p:sp>
      <p:sp>
        <p:nvSpPr>
          <p:cNvPr id="25623" name="テキスト ボックス 23"/>
          <p:cNvSpPr txBox="1">
            <a:spLocks noChangeArrowheads="1"/>
          </p:cNvSpPr>
          <p:nvPr/>
        </p:nvSpPr>
        <p:spPr bwMode="auto">
          <a:xfrm>
            <a:off x="2123728" y="5085184"/>
            <a:ext cx="1066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えいこう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タイトル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5400" dirty="0">
                <a:solidFill>
                  <a:schemeClr val="bg1"/>
                </a:solidFill>
              </a:rPr>
              <a:t>祝福 </a:t>
            </a:r>
            <a:r>
              <a:rPr lang="ja-JP" altLang="en-US" sz="4000" dirty="0">
                <a:solidFill>
                  <a:schemeClr val="bg1"/>
                </a:solidFill>
              </a:rPr>
              <a:t>（起立）</a:t>
            </a:r>
          </a:p>
        </p:txBody>
      </p:sp>
      <p:sp>
        <p:nvSpPr>
          <p:cNvPr id="26626" name="テキスト ボックス 4"/>
          <p:cNvSpPr txBox="1">
            <a:spLocks noChangeArrowheads="1"/>
          </p:cNvSpPr>
          <p:nvPr/>
        </p:nvSpPr>
        <p:spPr bwMode="auto">
          <a:xfrm>
            <a:off x="2843213" y="1557338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し　ゅ　く　ふ　く</a:t>
            </a: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4876800" y="1804988"/>
            <a:ext cx="113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き り 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 dirty="0">
                <a:solidFill>
                  <a:schemeClr val="bg1"/>
                </a:solidFill>
              </a:rPr>
              <a:t>祝福</a:t>
            </a:r>
            <a:r>
              <a:rPr lang="ja-JP" altLang="en-US" dirty="0">
                <a:solidFill>
                  <a:schemeClr val="bg1"/>
                </a:solidFill>
              </a:rPr>
              <a:t>（起立）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衆） </a:t>
            </a:r>
            <a:r>
              <a:rPr lang="ja-JP" altLang="en-US" sz="4400" dirty="0">
                <a:solidFill>
                  <a:schemeClr val="bg1"/>
                </a:solidFill>
              </a:rPr>
              <a:t>アーメン、アーメン、アーメン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3153377" y="260648"/>
            <a:ext cx="1145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Calibri" pitchFamily="34" charset="0"/>
              </a:rPr>
              <a:t>しゅくふく</a:t>
            </a: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4687562" y="260648"/>
            <a:ext cx="938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Calibri" pitchFamily="34" charset="0"/>
              </a:rPr>
              <a:t>き り つ</a:t>
            </a:r>
          </a:p>
        </p:txBody>
      </p:sp>
    </p:spTree>
    <p:extLst>
      <p:ext uri="{BB962C8B-B14F-4D97-AF65-F5344CB8AC3E}">
        <p14:creationId xmlns:p14="http://schemas.microsoft.com/office/powerpoint/2010/main" val="113512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さんびか「さあ、手を組んで」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73175"/>
            <a:ext cx="9143999" cy="5684217"/>
          </a:xfrm>
        </p:spPr>
        <p:txBody>
          <a:bodyPr rtlCol="0">
            <a:normAutofit/>
          </a:bodyPr>
          <a:lstStyle/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１．</a:t>
            </a: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さあ、手を組んで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ありがと、神さま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大事な　今日の日は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命を　受けた日よ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空にも野原にも　光るよ　風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うれしい　朝</a:t>
            </a:r>
          </a:p>
        </p:txBody>
      </p:sp>
      <p:sp>
        <p:nvSpPr>
          <p:cNvPr id="15363" name="テキスト ボックス 4"/>
          <p:cNvSpPr txBox="1">
            <a:spLocks noChangeArrowheads="1"/>
          </p:cNvSpPr>
          <p:nvPr/>
        </p:nvSpPr>
        <p:spPr bwMode="auto">
          <a:xfrm>
            <a:off x="5004049" y="115887"/>
            <a:ext cx="187220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て               く</a:t>
            </a:r>
          </a:p>
        </p:txBody>
      </p:sp>
      <p:sp>
        <p:nvSpPr>
          <p:cNvPr id="15364" name="テキスト ボックス 5"/>
          <p:cNvSpPr txBox="1">
            <a:spLocks noChangeArrowheads="1"/>
          </p:cNvSpPr>
          <p:nvPr/>
        </p:nvSpPr>
        <p:spPr bwMode="auto">
          <a:xfrm>
            <a:off x="971600" y="112474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て               く</a:t>
            </a:r>
          </a:p>
        </p:txBody>
      </p:sp>
      <p:sp>
        <p:nvSpPr>
          <p:cNvPr id="4" name="テキスト ボックス 5">
            <a:extLst>
              <a:ext uri="{FF2B5EF4-FFF2-40B4-BE49-F238E27FC236}">
                <a16:creationId xmlns:a16="http://schemas.microsoft.com/office/drawing/2014/main" id="{B7000DD4-0244-E816-11C4-0B334C9C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996952"/>
            <a:ext cx="778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だいじ                        きょう                  ひ</a:t>
            </a:r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5ABABD23-ACE7-1DF8-4205-FEAB53A3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933056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いのち                 う                        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9F7AE4-6B15-E504-9495-FDB5C509C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901098"/>
            <a:ext cx="8119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そら                      のはら                           ひか                         かぜ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5BD979-6F70-FC3C-FED4-45BBAB5E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837202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あさ</a:t>
            </a: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3837CF83-81A0-46C2-DE1F-40BFB55AF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675" y="2076817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かみ</a:t>
            </a:r>
          </a:p>
        </p:txBody>
      </p:sp>
    </p:spTree>
    <p:extLst>
      <p:ext uri="{BB962C8B-B14F-4D97-AF65-F5344CB8AC3E}">
        <p14:creationId xmlns:p14="http://schemas.microsoft.com/office/powerpoint/2010/main" val="172336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さんびか「さあ、手を組んで」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73175"/>
            <a:ext cx="9143999" cy="5684217"/>
          </a:xfrm>
        </p:spPr>
        <p:txBody>
          <a:bodyPr rtlCol="0">
            <a:normAutofit/>
          </a:bodyPr>
          <a:lstStyle/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２．</a:t>
            </a: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さあ、目を閉じ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祈ろう　みんなで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大事な　友達が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命を　受けた日よ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見まもりあるように　お願いします。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うれしい　朝</a:t>
            </a:r>
          </a:p>
        </p:txBody>
      </p:sp>
      <p:sp>
        <p:nvSpPr>
          <p:cNvPr id="15363" name="テキスト ボックス 4"/>
          <p:cNvSpPr txBox="1">
            <a:spLocks noChangeArrowheads="1"/>
          </p:cNvSpPr>
          <p:nvPr/>
        </p:nvSpPr>
        <p:spPr bwMode="auto">
          <a:xfrm>
            <a:off x="5004049" y="115887"/>
            <a:ext cx="187220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て               く</a:t>
            </a:r>
          </a:p>
        </p:txBody>
      </p:sp>
      <p:sp>
        <p:nvSpPr>
          <p:cNvPr id="15364" name="テキスト ボックス 5"/>
          <p:cNvSpPr txBox="1">
            <a:spLocks noChangeArrowheads="1"/>
          </p:cNvSpPr>
          <p:nvPr/>
        </p:nvSpPr>
        <p:spPr bwMode="auto">
          <a:xfrm>
            <a:off x="971600" y="1124744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め              と</a:t>
            </a:r>
          </a:p>
        </p:txBody>
      </p:sp>
      <p:sp>
        <p:nvSpPr>
          <p:cNvPr id="4" name="テキスト ボックス 5">
            <a:extLst>
              <a:ext uri="{FF2B5EF4-FFF2-40B4-BE49-F238E27FC236}">
                <a16:creationId xmlns:a16="http://schemas.microsoft.com/office/drawing/2014/main" id="{B7000DD4-0244-E816-11C4-0B334C9C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996952"/>
            <a:ext cx="7787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だ い じ                     ともだち</a:t>
            </a:r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5ABABD23-ACE7-1DF8-4205-FEAB53A3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964994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いのち                 う                        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9F7AE4-6B15-E504-9495-FDB5C509C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901098"/>
            <a:ext cx="8119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み                                                                                    ねが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5BD979-6F70-FC3C-FED4-45BBAB5ED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837202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あさ</a:t>
            </a:r>
          </a:p>
        </p:txBody>
      </p:sp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E09997F9-72A7-1E80-890F-0EC7B09B8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092786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</a:t>
            </a:r>
          </a:p>
        </p:txBody>
      </p:sp>
    </p:spTree>
    <p:extLst>
      <p:ext uri="{BB962C8B-B14F-4D97-AF65-F5344CB8AC3E}">
        <p14:creationId xmlns:p14="http://schemas.microsoft.com/office/powerpoint/2010/main" val="121808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ja-JP" sz="5400" dirty="0">
                <a:solidFill>
                  <a:schemeClr val="bg1"/>
                </a:solidFill>
              </a:rPr>
            </a:br>
            <a:r>
              <a:rPr lang="ja-JP" altLang="ja-JP" sz="6600" dirty="0">
                <a:solidFill>
                  <a:schemeClr val="bg1"/>
                </a:solidFill>
              </a:rPr>
              <a:t>前　奏</a:t>
            </a:r>
            <a:br>
              <a:rPr lang="ja-JP" altLang="ja-JP" sz="5400" dirty="0">
                <a:solidFill>
                  <a:schemeClr val="bg1"/>
                </a:solidFill>
              </a:rPr>
            </a:br>
            <a:endParaRPr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4338" name="テキスト ボックス 4"/>
          <p:cNvSpPr txBox="1">
            <a:spLocks noChangeArrowheads="1"/>
          </p:cNvSpPr>
          <p:nvPr/>
        </p:nvSpPr>
        <p:spPr bwMode="auto">
          <a:xfrm>
            <a:off x="3347914" y="2492896"/>
            <a:ext cx="27362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Calibri" pitchFamily="34" charset="0"/>
              </a:rPr>
              <a:t>ぜ　　ん　　そ　　う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u="sng" dirty="0">
                <a:solidFill>
                  <a:schemeClr val="bg1"/>
                </a:solidFill>
              </a:rPr>
              <a:t>さんびか「さあ、手を組んで」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276090"/>
            <a:ext cx="9143999" cy="4681302"/>
          </a:xfrm>
        </p:spPr>
        <p:txBody>
          <a:bodyPr rtlCol="0">
            <a:normAutofit/>
          </a:bodyPr>
          <a:lstStyle/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空にも野原にも　光るよ　風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うれしい　朝</a:t>
            </a:r>
          </a:p>
        </p:txBody>
      </p:sp>
      <p:sp>
        <p:nvSpPr>
          <p:cNvPr id="15363" name="テキスト ボックス 4"/>
          <p:cNvSpPr txBox="1">
            <a:spLocks noChangeArrowheads="1"/>
          </p:cNvSpPr>
          <p:nvPr/>
        </p:nvSpPr>
        <p:spPr bwMode="auto">
          <a:xfrm>
            <a:off x="5004049" y="115887"/>
            <a:ext cx="187220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て               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9F7AE4-6B15-E504-9495-FDB5C509C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132856"/>
            <a:ext cx="8119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そら                      のはら                           ひか                         かぜ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15AC0C-E352-3978-41A0-2D99C2956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3085278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あさ</a:t>
            </a:r>
          </a:p>
        </p:txBody>
      </p:sp>
    </p:spTree>
    <p:extLst>
      <p:ext uri="{BB962C8B-B14F-4D97-AF65-F5344CB8AC3E}">
        <p14:creationId xmlns:p14="http://schemas.microsoft.com/office/powerpoint/2010/main" val="140358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ja-JP" sz="5400" dirty="0">
                <a:solidFill>
                  <a:schemeClr val="bg1"/>
                </a:solidFill>
              </a:rPr>
            </a:br>
            <a:r>
              <a:rPr lang="ja-JP" altLang="en-US" sz="6600" dirty="0">
                <a:solidFill>
                  <a:schemeClr val="bg1"/>
                </a:solidFill>
              </a:rPr>
              <a:t>後</a:t>
            </a:r>
            <a:r>
              <a:rPr lang="ja-JP" altLang="ja-JP" sz="6600" dirty="0">
                <a:solidFill>
                  <a:schemeClr val="bg1"/>
                </a:solidFill>
              </a:rPr>
              <a:t>　奏</a:t>
            </a:r>
            <a:br>
              <a:rPr lang="ja-JP" altLang="ja-JP" sz="5400" dirty="0">
                <a:solidFill>
                  <a:schemeClr val="bg1"/>
                </a:solidFill>
              </a:rPr>
            </a:br>
            <a:endParaRPr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4338" name="テキスト ボックス 4"/>
          <p:cNvSpPr txBox="1">
            <a:spLocks noChangeArrowheads="1"/>
          </p:cNvSpPr>
          <p:nvPr/>
        </p:nvSpPr>
        <p:spPr bwMode="auto">
          <a:xfrm>
            <a:off x="3419922" y="2492896"/>
            <a:ext cx="27362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Calibri" pitchFamily="34" charset="0"/>
              </a:rPr>
              <a:t>こ　　う　　そ　　う</a:t>
            </a:r>
          </a:p>
        </p:txBody>
      </p:sp>
    </p:spTree>
    <p:extLst>
      <p:ext uri="{BB962C8B-B14F-4D97-AF65-F5344CB8AC3E}">
        <p14:creationId xmlns:p14="http://schemas.microsoft.com/office/powerpoint/2010/main" val="3781704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サブタイトル 2"/>
          <p:cNvSpPr>
            <a:spLocks noGrp="1"/>
          </p:cNvSpPr>
          <p:nvPr>
            <p:ph type="subTitle" idx="1"/>
          </p:nvPr>
        </p:nvSpPr>
        <p:spPr>
          <a:xfrm>
            <a:off x="1331913" y="6116638"/>
            <a:ext cx="6400800" cy="62547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2024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年</a:t>
            </a:r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4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月</a:t>
            </a:r>
            <a:r>
              <a:rPr lang="en-US" altLang="ja-JP" dirty="0">
                <a:solidFill>
                  <a:schemeClr val="bg1"/>
                </a:solidFill>
                <a:ea typeface="ＭＳ Ｐゴシック" panose="020B0600070205080204" charset="-128"/>
              </a:rPr>
              <a:t>14</a:t>
            </a:r>
            <a:r>
              <a:rPr lang="ja-JP" altLang="en-US" dirty="0">
                <a:solidFill>
                  <a:schemeClr val="bg1"/>
                </a:solidFill>
                <a:ea typeface="ＭＳ Ｐゴシック" panose="020B0600070205080204" charset="-128"/>
              </a:rPr>
              <a:t>日</a:t>
            </a:r>
          </a:p>
        </p:txBody>
      </p:sp>
      <p:sp>
        <p:nvSpPr>
          <p:cNvPr id="3075" name="タイトル 3"/>
          <p:cNvSpPr>
            <a:spLocks noGrp="1"/>
          </p:cNvSpPr>
          <p:nvPr>
            <p:ph type="ctrTitle"/>
          </p:nvPr>
        </p:nvSpPr>
        <p:spPr>
          <a:xfrm>
            <a:off x="687705" y="44450"/>
            <a:ext cx="8083550" cy="1470025"/>
          </a:xfrm>
        </p:spPr>
        <p:txBody>
          <a:bodyPr/>
          <a:lstStyle/>
          <a:p>
            <a:r>
              <a:rPr lang="ja-JP" altLang="en-US" sz="4800" dirty="0">
                <a:solidFill>
                  <a:schemeClr val="bg1"/>
                </a:solidFill>
                <a:ea typeface="ＭＳ Ｐゴシック" panose="020B0600070205080204" charset="-128"/>
              </a:rPr>
              <a:t>復活後第</a:t>
            </a:r>
            <a:r>
              <a:rPr lang="en-US" altLang="ja-JP" sz="4800" dirty="0">
                <a:solidFill>
                  <a:schemeClr val="bg1"/>
                </a:solidFill>
                <a:ea typeface="ＭＳ Ｐゴシック" panose="020B0600070205080204" charset="-128"/>
              </a:rPr>
              <a:t>3</a:t>
            </a:r>
            <a:r>
              <a:rPr lang="ja-JP" altLang="en-US" sz="4800" dirty="0">
                <a:solidFill>
                  <a:schemeClr val="bg1"/>
                </a:solidFill>
                <a:ea typeface="ＭＳ Ｐゴシック" panose="020B0600070205080204" charset="-128"/>
              </a:rPr>
              <a:t>主日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84885" y="44450"/>
            <a:ext cx="7667625" cy="4603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ja-JP" altLang="en-US" sz="2400" dirty="0">
                <a:solidFill>
                  <a:schemeClr val="bg1"/>
                </a:solidFill>
                <a:latin typeface="Arial" panose="020B0604020202020204"/>
                <a:ea typeface="ＭＳ Ｐゴシック" panose="020B0600070205080204" charset="-128"/>
                <a:cs typeface="Arial" panose="020B0604020202020204"/>
              </a:rPr>
              <a:t>　　　　　　　　　ふっかつご　　だい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/>
                <a:ea typeface="ＭＳ Ｐゴシック" panose="020B0600070205080204" charset="-128"/>
                <a:cs typeface="Arial" panose="020B0604020202020204"/>
              </a:rPr>
              <a:t>3</a:t>
            </a:r>
            <a:r>
              <a:rPr lang="ja-JP" altLang="en-US" sz="2400" dirty="0">
                <a:solidFill>
                  <a:schemeClr val="bg1"/>
                </a:solidFill>
                <a:latin typeface="Arial" panose="020B0604020202020204"/>
                <a:ea typeface="ＭＳ Ｐゴシック" panose="020B0600070205080204" charset="-128"/>
                <a:cs typeface="Arial" panose="020B0604020202020204"/>
              </a:rPr>
              <a:t>しゅじつ</a:t>
            </a:r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4" y="1242090"/>
            <a:ext cx="8913198" cy="475252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69999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ja-JP" u="sng" dirty="0">
                <a:solidFill>
                  <a:schemeClr val="bg1"/>
                </a:solidFill>
              </a:rPr>
              <a:t>み名による祝福</a:t>
            </a:r>
            <a:endParaRPr lang="ja-JP" altLang="ja-JP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ja-JP" altLang="en-US" sz="4400" dirty="0">
                <a:solidFill>
                  <a:srgbClr val="00FFFF"/>
                </a:solidFill>
              </a:rPr>
              <a:t>司）　父と子と聖霊のみ名によって</a:t>
            </a:r>
            <a:endParaRPr lang="en-US" altLang="ja-JP" sz="4400" dirty="0">
              <a:solidFill>
                <a:srgbClr val="00FFFF"/>
              </a:solidFill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</a:rPr>
              <a:t>衆）　アーメン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291584" y="247948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しゅくふく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347368" y="289545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な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246675" y="1588730"/>
            <a:ext cx="684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FFFF"/>
                </a:solidFill>
                <a:latin typeface="Calibri" pitchFamily="34" charset="0"/>
              </a:rPr>
              <a:t>ちち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375756" y="1588730"/>
            <a:ext cx="684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FFFF"/>
                </a:solidFill>
                <a:latin typeface="Calibri" pitchFamily="34" charset="0"/>
              </a:rPr>
              <a:t>こ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5590335" y="1588730"/>
            <a:ext cx="684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FFFF"/>
                </a:solidFill>
                <a:latin typeface="Calibri" pitchFamily="34" charset="0"/>
              </a:rPr>
              <a:t>な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239852" y="1588730"/>
            <a:ext cx="1476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FFFF"/>
                </a:solidFill>
                <a:latin typeface="Calibri" pitchFamily="34" charset="0"/>
              </a:rPr>
              <a:t>せいれい</a:t>
            </a:r>
          </a:p>
        </p:txBody>
      </p:sp>
    </p:spTree>
    <p:extLst>
      <p:ext uri="{BB962C8B-B14F-4D97-AF65-F5344CB8AC3E}">
        <p14:creationId xmlns:p14="http://schemas.microsoft.com/office/powerpoint/2010/main" val="120879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タイトル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r>
              <a:rPr lang="ja-JP" altLang="en-US" u="sng" dirty="0">
                <a:solidFill>
                  <a:schemeClr val="bg1"/>
                </a:solidFill>
              </a:rPr>
              <a:t>さんびか 「キリスト・イェスは」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6144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29238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１．キリスト・イェスは　ハレルヤ、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　　よみがえられた　ハレルヤ、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　　勝利をうたい　ハレルヤ、　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　　</a:t>
            </a:r>
            <a:r>
              <a:rPr lang="ja-JP" altLang="en-US" sz="4400" dirty="0" err="1">
                <a:solidFill>
                  <a:schemeClr val="bg1"/>
                </a:solidFill>
              </a:rPr>
              <a:t>み</a:t>
            </a:r>
            <a:r>
              <a:rPr lang="ja-JP" altLang="en-US" sz="4400" dirty="0">
                <a:solidFill>
                  <a:schemeClr val="bg1"/>
                </a:solidFill>
              </a:rPr>
              <a:t>名をたたえよう　ハレルヤ。　</a:t>
            </a:r>
            <a:endParaRPr lang="en-US" altLang="ja-JP" sz="4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1475656" y="4901098"/>
            <a:ext cx="417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な</a:t>
            </a: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877737" y="3717032"/>
            <a:ext cx="1173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しょう り</a:t>
            </a:r>
          </a:p>
        </p:txBody>
      </p:sp>
    </p:spTree>
    <p:extLst>
      <p:ext uri="{BB962C8B-B14F-4D97-AF65-F5344CB8AC3E}">
        <p14:creationId xmlns:p14="http://schemas.microsoft.com/office/powerpoint/2010/main" val="187120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タイトル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r>
              <a:rPr lang="ja-JP" altLang="en-US" u="sng" dirty="0">
                <a:solidFill>
                  <a:schemeClr val="bg1"/>
                </a:solidFill>
              </a:rPr>
              <a:t>さんびか 「キリスト・イェスは」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6246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29238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２．十字架にかかり　ハレルヤ、 　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　　死んで死に勝ち　ハレルヤ、　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　　生きて命を　ハレルヤ、　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　　イェスは与えた　ハレルヤ。　</a:t>
            </a:r>
            <a:endParaRPr lang="en-US" altLang="ja-JP" sz="4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827584" y="1484784"/>
            <a:ext cx="1879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 err="1">
                <a:solidFill>
                  <a:schemeClr val="bg1"/>
                </a:solidFill>
              </a:rPr>
              <a:t>じゅ</a:t>
            </a:r>
            <a:r>
              <a:rPr lang="ja-JP" altLang="en-US" sz="2000" b="1" dirty="0">
                <a:solidFill>
                  <a:schemeClr val="bg1"/>
                </a:solidFill>
              </a:rPr>
              <a:t>    じ　  か</a:t>
            </a: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2725578" y="4901098"/>
            <a:ext cx="663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あた</a:t>
            </a: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91995" y="3753538"/>
            <a:ext cx="428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い</a:t>
            </a: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88838" y="2614916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し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2534660" y="2570498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し</a:t>
            </a: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3614416" y="2570498"/>
            <a:ext cx="442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か</a:t>
            </a:r>
          </a:p>
        </p:txBody>
      </p:sp>
      <p:sp>
        <p:nvSpPr>
          <p:cNvPr id="2" name="テキスト ボックス 2">
            <a:extLst>
              <a:ext uri="{FF2B5EF4-FFF2-40B4-BE49-F238E27FC236}">
                <a16:creationId xmlns:a16="http://schemas.microsoft.com/office/drawing/2014/main" id="{C4794DF1-5B75-7B74-31B6-E32F35F4D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312" y="3735798"/>
            <a:ext cx="9092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いのち</a:t>
            </a:r>
          </a:p>
        </p:txBody>
      </p:sp>
    </p:spTree>
    <p:extLst>
      <p:ext uri="{BB962C8B-B14F-4D97-AF65-F5344CB8AC3E}">
        <p14:creationId xmlns:p14="http://schemas.microsoft.com/office/powerpoint/2010/main" val="76899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タイトル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r>
              <a:rPr lang="ja-JP" altLang="en-US" u="sng" dirty="0">
                <a:solidFill>
                  <a:schemeClr val="bg1"/>
                </a:solidFill>
              </a:rPr>
              <a:t>さんびか 「キリスト・イェスは」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6349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３．イェスの十字架は　ハレルヤ、　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　　われらの救い　ハレルヤ、　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　　天の使いと　ハレルヤ、　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ja-JP" altLang="en-US" sz="4400" dirty="0">
                <a:solidFill>
                  <a:schemeClr val="bg1"/>
                </a:solidFill>
              </a:rPr>
              <a:t>　　声をあわせよう　ハレルヤ。 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ja-JP" altLang="en-US" dirty="0">
                <a:solidFill>
                  <a:schemeClr val="bg1"/>
                </a:solidFill>
              </a:rPr>
              <a:t>（ローマ</a:t>
            </a:r>
            <a:r>
              <a:rPr lang="en-US" altLang="ja-JP" dirty="0">
                <a:solidFill>
                  <a:schemeClr val="bg1"/>
                </a:solidFill>
              </a:rPr>
              <a:t>6</a:t>
            </a:r>
            <a:r>
              <a:rPr lang="ja-JP" altLang="en-US" dirty="0">
                <a:solidFill>
                  <a:schemeClr val="bg1"/>
                </a:solidFill>
              </a:rPr>
              <a:t>･</a:t>
            </a:r>
            <a:r>
              <a:rPr lang="en-US" altLang="ja-JP" dirty="0">
                <a:solidFill>
                  <a:schemeClr val="bg1"/>
                </a:solidFill>
              </a:rPr>
              <a:t>8-9</a:t>
            </a:r>
            <a:r>
              <a:rPr lang="ja-JP" altLang="en-US" dirty="0">
                <a:solidFill>
                  <a:schemeClr val="bg1"/>
                </a:solidFill>
              </a:rPr>
              <a:t>）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795662" y="3748970"/>
            <a:ext cx="663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てん</a:t>
            </a: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1947790" y="3748970"/>
            <a:ext cx="688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つか</a:t>
            </a: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781362" y="4901098"/>
            <a:ext cx="622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こえ</a:t>
            </a: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2875879" y="2596842"/>
            <a:ext cx="585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すく</a:t>
            </a: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2771800" y="1484784"/>
            <a:ext cx="1879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 err="1">
                <a:solidFill>
                  <a:schemeClr val="bg1"/>
                </a:solidFill>
              </a:rPr>
              <a:t>じゅ</a:t>
            </a:r>
            <a:r>
              <a:rPr lang="ja-JP" altLang="en-US" sz="2000" b="1" dirty="0">
                <a:solidFill>
                  <a:schemeClr val="bg1"/>
                </a:solidFill>
              </a:rPr>
              <a:t>    じ　  か</a:t>
            </a:r>
          </a:p>
        </p:txBody>
      </p:sp>
    </p:spTree>
    <p:extLst>
      <p:ext uri="{BB962C8B-B14F-4D97-AF65-F5344CB8AC3E}">
        <p14:creationId xmlns:p14="http://schemas.microsoft.com/office/powerpoint/2010/main" val="376304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000" u="sng" dirty="0">
                <a:solidFill>
                  <a:schemeClr val="bg1"/>
                </a:solidFill>
              </a:rPr>
              <a:t>さんびか「かみさまはそのひとり</a:t>
            </a:r>
            <a:r>
              <a:rPr lang="ja-JP" altLang="en-US" sz="4000" u="sng" dirty="0" err="1">
                <a:solidFill>
                  <a:schemeClr val="bg1"/>
                </a:solidFill>
              </a:rPr>
              <a:t>ごを</a:t>
            </a:r>
            <a:r>
              <a:rPr lang="ja-JP" altLang="en-US" sz="4000" u="sng" dirty="0">
                <a:solidFill>
                  <a:schemeClr val="bg1"/>
                </a:solidFill>
              </a:rPr>
              <a:t>」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52128"/>
            <a:ext cx="9144000" cy="5949280"/>
          </a:xfrm>
        </p:spPr>
        <p:txBody>
          <a:bodyPr rtlCol="0">
            <a:noAutofit/>
          </a:bodyPr>
          <a:lstStyle/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dirty="0">
                <a:solidFill>
                  <a:schemeClr val="bg1"/>
                </a:solidFill>
                <a:latin typeface="+mn-ea"/>
              </a:rPr>
              <a:t>１．</a:t>
            </a:r>
            <a:r>
              <a:rPr lang="en-US" altLang="ja-JP" sz="40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000" dirty="0">
                <a:solidFill>
                  <a:schemeClr val="bg1"/>
                </a:solidFill>
                <a:latin typeface="+mn-ea"/>
              </a:rPr>
              <a:t>神さまは　そのひとり子を</a:t>
            </a: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0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000" dirty="0">
                <a:solidFill>
                  <a:schemeClr val="bg1"/>
                </a:solidFill>
                <a:latin typeface="+mn-ea"/>
              </a:rPr>
              <a:t>世の中に　くださったほど、</a:t>
            </a: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0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000" dirty="0">
                <a:solidFill>
                  <a:schemeClr val="bg1"/>
                </a:solidFill>
                <a:latin typeface="+mn-ea"/>
              </a:rPr>
              <a:t>世の人を　愛されました。</a:t>
            </a:r>
            <a:endParaRPr lang="en-US" altLang="ja-JP" sz="40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sz="14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000" dirty="0">
                <a:solidFill>
                  <a:schemeClr val="bg1"/>
                </a:solidFill>
                <a:latin typeface="+mn-ea"/>
              </a:rPr>
              <a:t>２．</a:t>
            </a:r>
            <a:r>
              <a:rPr lang="en-US" altLang="ja-JP" sz="40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000" dirty="0">
                <a:solidFill>
                  <a:schemeClr val="bg1"/>
                </a:solidFill>
                <a:latin typeface="+mn-ea"/>
              </a:rPr>
              <a:t>神の子を　信じるものが、</a:t>
            </a: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0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000" dirty="0">
                <a:solidFill>
                  <a:schemeClr val="bg1"/>
                </a:solidFill>
                <a:latin typeface="+mn-ea"/>
              </a:rPr>
              <a:t>新しい　命をうけて、</a:t>
            </a: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000" dirty="0">
                <a:solidFill>
                  <a:schemeClr val="bg1"/>
                </a:solidFill>
                <a:latin typeface="+mn-ea"/>
              </a:rPr>
              <a:t>	</a:t>
            </a:r>
            <a:r>
              <a:rPr lang="ja-JP" altLang="en-US" sz="4000" dirty="0">
                <a:solidFill>
                  <a:schemeClr val="bg1"/>
                </a:solidFill>
                <a:latin typeface="+mn-ea"/>
              </a:rPr>
              <a:t>いつまでも　生きるためです。</a:t>
            </a:r>
            <a:r>
              <a:rPr lang="en-US" altLang="ja-JP" sz="4000" dirty="0">
                <a:solidFill>
                  <a:schemeClr val="bg1"/>
                </a:solidFill>
                <a:latin typeface="+mn-ea"/>
              </a:rPr>
              <a:t> </a:t>
            </a:r>
            <a:r>
              <a:rPr lang="ja-JP" altLang="en-US" sz="3600" dirty="0">
                <a:solidFill>
                  <a:schemeClr val="bg1"/>
                </a:solidFill>
                <a:latin typeface="+mn-ea"/>
              </a:rPr>
              <a:t>アーメン　</a:t>
            </a:r>
            <a:endParaRPr lang="en-US" altLang="ja-JP" sz="4000" dirty="0">
              <a:solidFill>
                <a:schemeClr val="bg1"/>
              </a:solidFill>
              <a:latin typeface="+mn-ea"/>
            </a:endParaRPr>
          </a:p>
          <a:p>
            <a:pPr marL="0" indent="0" eaLnBrk="1" fontAlgn="t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4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10183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かみ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かみ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10183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ご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18824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よ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79712" y="18824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なか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79712" y="27372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ひと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3608" y="27465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よ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5856" y="27465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あい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5856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しん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51720" y="38703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こ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55776" y="47251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いのち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7344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あた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07904" y="55985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い</a:t>
            </a:r>
          </a:p>
        </p:txBody>
      </p:sp>
    </p:spTree>
    <p:extLst>
      <p:ext uri="{BB962C8B-B14F-4D97-AF65-F5344CB8AC3E}">
        <p14:creationId xmlns:p14="http://schemas.microsoft.com/office/powerpoint/2010/main" val="389197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ja-JP" sz="4800" u="sng">
                <a:solidFill>
                  <a:schemeClr val="bg1"/>
                </a:solidFill>
              </a:rPr>
              <a:t>キリエ</a:t>
            </a:r>
            <a:endParaRPr lang="ja-JP" altLang="en-US" sz="480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ja-JP" altLang="ja-JP" sz="4400" dirty="0">
                <a:solidFill>
                  <a:srgbClr val="00FFFF"/>
                </a:solidFill>
              </a:rPr>
              <a:t>司）</a:t>
            </a:r>
            <a:r>
              <a:rPr lang="en-US" altLang="ja-JP" sz="4400" dirty="0">
                <a:solidFill>
                  <a:srgbClr val="00FFFF"/>
                </a:solidFill>
              </a:rPr>
              <a:t>	</a:t>
            </a:r>
            <a:r>
              <a:rPr lang="ja-JP" altLang="en-US" sz="4400" dirty="0">
                <a:solidFill>
                  <a:srgbClr val="00FFFF"/>
                </a:solidFill>
              </a:rPr>
              <a:t>主よ、あわれんでください。</a:t>
            </a:r>
            <a:endParaRPr lang="en-US" altLang="ja-JP" sz="4400" dirty="0">
              <a:solidFill>
                <a:srgbClr val="00FFFF"/>
              </a:solidFill>
            </a:endParaRP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</a:rPr>
              <a:t>衆）</a:t>
            </a:r>
            <a:r>
              <a:rPr lang="en-US" altLang="ja-JP" sz="4400" dirty="0">
                <a:solidFill>
                  <a:schemeClr val="bg1"/>
                </a:solidFill>
              </a:rPr>
              <a:t>	</a:t>
            </a:r>
            <a:r>
              <a:rPr lang="ja-JP" altLang="en-US" sz="4400" dirty="0">
                <a:solidFill>
                  <a:schemeClr val="bg1"/>
                </a:solidFill>
              </a:rPr>
              <a:t>主よ、あわれんでください。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ja-JP" altLang="en-US" sz="4400" dirty="0">
                <a:solidFill>
                  <a:srgbClr val="00FFFF"/>
                </a:solidFill>
              </a:rPr>
              <a:t>司）</a:t>
            </a:r>
            <a:r>
              <a:rPr lang="en-US" altLang="ja-JP" sz="4400" dirty="0">
                <a:solidFill>
                  <a:srgbClr val="00FFFF"/>
                </a:solidFill>
              </a:rPr>
              <a:t>	</a:t>
            </a:r>
            <a:r>
              <a:rPr lang="ja-JP" altLang="en-US" sz="4400" dirty="0">
                <a:solidFill>
                  <a:srgbClr val="00FFFF"/>
                </a:solidFill>
              </a:rPr>
              <a:t>キリストよ、あわれんでください。</a:t>
            </a:r>
            <a:endParaRPr lang="en-US" altLang="ja-JP" sz="4400" dirty="0">
              <a:solidFill>
                <a:srgbClr val="00FFFF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</a:rPr>
              <a:t>衆） キリストよ、あわれんでください。</a:t>
            </a:r>
            <a:endParaRPr lang="en-US" altLang="ja-JP" sz="4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ja-JP" altLang="ja-JP" sz="4400" dirty="0">
                <a:solidFill>
                  <a:srgbClr val="00FFFF"/>
                </a:solidFill>
              </a:rPr>
              <a:t>司）</a:t>
            </a:r>
            <a:r>
              <a:rPr lang="en-US" altLang="ja-JP" sz="4400" dirty="0">
                <a:solidFill>
                  <a:srgbClr val="00FFFF"/>
                </a:solidFill>
              </a:rPr>
              <a:t>	</a:t>
            </a:r>
            <a:r>
              <a:rPr lang="ja-JP" altLang="en-US" sz="4400" dirty="0">
                <a:solidFill>
                  <a:srgbClr val="00FFFF"/>
                </a:solidFill>
              </a:rPr>
              <a:t>主よ、あわれんでください。</a:t>
            </a:r>
            <a:endParaRPr lang="en-US" altLang="ja-JP" sz="4400" dirty="0">
              <a:solidFill>
                <a:srgbClr val="00FFFF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ja-JP" altLang="en-US" sz="4400" dirty="0">
                <a:solidFill>
                  <a:schemeClr val="bg1"/>
                </a:solidFill>
              </a:rPr>
              <a:t>衆）</a:t>
            </a:r>
            <a:r>
              <a:rPr lang="en-US" altLang="ja-JP" sz="4400" dirty="0">
                <a:solidFill>
                  <a:schemeClr val="bg1"/>
                </a:solidFill>
              </a:rPr>
              <a:t>	</a:t>
            </a:r>
            <a:r>
              <a:rPr lang="ja-JP" altLang="en-US" sz="4400" dirty="0">
                <a:solidFill>
                  <a:schemeClr val="bg1"/>
                </a:solidFill>
              </a:rPr>
              <a:t>主よ、あわれんでください。</a:t>
            </a:r>
            <a:endParaRPr lang="en-US" altLang="ja-JP" sz="4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580526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chemeClr val="bg1"/>
                </a:solidFill>
              </a:rPr>
              <a:t>しゅ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206084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chemeClr val="bg1"/>
                </a:solidFill>
              </a:rPr>
              <a:t>しゅ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ja-JP" sz="5400" dirty="0">
                <a:solidFill>
                  <a:schemeClr val="bg1"/>
                </a:solidFill>
              </a:rPr>
            </a:br>
            <a:r>
              <a:rPr lang="ja-JP" altLang="en-US" sz="5400" dirty="0">
                <a:solidFill>
                  <a:schemeClr val="bg1"/>
                </a:solidFill>
              </a:rPr>
              <a:t>お 祈 り</a:t>
            </a:r>
            <a:br>
              <a:rPr lang="ja-JP" altLang="ja-JP" sz="5400" dirty="0">
                <a:solidFill>
                  <a:schemeClr val="bg1"/>
                </a:solidFill>
              </a:rPr>
            </a:br>
            <a:endParaRPr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4338" name="テキスト ボックス 4"/>
          <p:cNvSpPr txBox="1">
            <a:spLocks noChangeArrowheads="1"/>
          </p:cNvSpPr>
          <p:nvPr/>
        </p:nvSpPr>
        <p:spPr bwMode="auto">
          <a:xfrm>
            <a:off x="3563938" y="2565400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Calibri" pitchFamily="34" charset="0"/>
              </a:rPr>
              <a:t>いの</a:t>
            </a:r>
          </a:p>
        </p:txBody>
      </p:sp>
    </p:spTree>
    <p:extLst>
      <p:ext uri="{BB962C8B-B14F-4D97-AF65-F5344CB8AC3E}">
        <p14:creationId xmlns:p14="http://schemas.microsoft.com/office/powerpoint/2010/main" val="71540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92500" lnSpcReduction="20000"/>
      </a:bodyPr>
      <a:lstStyle>
        <a:defPPr marL="0" indent="0" eaLnBrk="1" fontAlgn="t" hangingPunct="1">
          <a:lnSpc>
            <a:spcPct val="120000"/>
          </a:lnSpc>
          <a:spcAft>
            <a:spcPts val="0"/>
          </a:spcAft>
          <a:buFont typeface="Arial" pitchFamily="34" charset="0"/>
          <a:buNone/>
          <a:defRPr sz="4000" dirty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6294</TotalTime>
  <Words>872</Words>
  <Application>Microsoft Office PowerPoint</Application>
  <PresentationFormat>画面に合わせる (4:3)</PresentationFormat>
  <Paragraphs>205</Paragraphs>
  <Slides>22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Office ​​テーマ</vt:lpstr>
      <vt:lpstr>復活後第3主日</vt:lpstr>
      <vt:lpstr> 前　奏 </vt:lpstr>
      <vt:lpstr>み名による祝福</vt:lpstr>
      <vt:lpstr>さんびか 「キリスト・イェスは」</vt:lpstr>
      <vt:lpstr>さんびか 「キリスト・イェスは」</vt:lpstr>
      <vt:lpstr>さんびか 「キリスト・イェスは」</vt:lpstr>
      <vt:lpstr>さんびか「かみさまはそのひとりごを」</vt:lpstr>
      <vt:lpstr>キリエ</vt:lpstr>
      <vt:lpstr> お 祈 り </vt:lpstr>
      <vt:lpstr>聖 書</vt:lpstr>
      <vt:lpstr>ヨハネ 20:24～29 (新210)</vt:lpstr>
      <vt:lpstr> お話し </vt:lpstr>
      <vt:lpstr>献金</vt:lpstr>
      <vt:lpstr>主の祈り（起立）</vt:lpstr>
      <vt:lpstr>主の祈り（起立）</vt:lpstr>
      <vt:lpstr>祝福 （起立）</vt:lpstr>
      <vt:lpstr>祝福（起立）</vt:lpstr>
      <vt:lpstr>さんびか「さあ、手を組んで」</vt:lpstr>
      <vt:lpstr>さんびか「さあ、手を組んで」</vt:lpstr>
      <vt:lpstr>さんびか「さあ、手を組んで」</vt:lpstr>
      <vt:lpstr> 後　奏 </vt:lpstr>
      <vt:lpstr>復活後第3主日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聖霊降臨後第10主日</dc:title>
  <dc:creator>novu</dc:creator>
  <cp:lastModifiedBy>蒲田教会 日本福音ルーテル</cp:lastModifiedBy>
  <cp:revision>503</cp:revision>
  <dcterms:created xsi:type="dcterms:W3CDTF">2012-07-29T06:36:05Z</dcterms:created>
  <dcterms:modified xsi:type="dcterms:W3CDTF">2024-04-13T16:01:34Z</dcterms:modified>
</cp:coreProperties>
</file>